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18" r:id="rId2"/>
    <p:sldId id="419" r:id="rId3"/>
    <p:sldId id="420" r:id="rId4"/>
    <p:sldId id="397" r:id="rId5"/>
    <p:sldId id="389" r:id="rId6"/>
    <p:sldId id="394" r:id="rId7"/>
    <p:sldId id="421" r:id="rId8"/>
    <p:sldId id="410" r:id="rId9"/>
    <p:sldId id="396" r:id="rId10"/>
    <p:sldId id="390" r:id="rId11"/>
    <p:sldId id="411" r:id="rId12"/>
    <p:sldId id="422" r:id="rId13"/>
    <p:sldId id="400" r:id="rId14"/>
    <p:sldId id="402" r:id="rId15"/>
    <p:sldId id="406" r:id="rId16"/>
    <p:sldId id="413" r:id="rId17"/>
    <p:sldId id="423" r:id="rId18"/>
    <p:sldId id="404" r:id="rId19"/>
    <p:sldId id="424" r:id="rId20"/>
    <p:sldId id="412" r:id="rId21"/>
    <p:sldId id="391" r:id="rId22"/>
    <p:sldId id="399" r:id="rId23"/>
    <p:sldId id="405" r:id="rId24"/>
    <p:sldId id="42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001" userDrawn="1">
          <p15:clr>
            <a:srgbClr val="A4A3A4"/>
          </p15:clr>
        </p15:guide>
        <p15:guide id="4" orient="horz" pos="468" userDrawn="1">
          <p15:clr>
            <a:srgbClr val="A4A3A4"/>
          </p15:clr>
        </p15:guide>
        <p15:guide id="5" pos="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ED3"/>
    <a:srgbClr val="AECFF0"/>
    <a:srgbClr val="016AAF"/>
    <a:srgbClr val="FAFAFA"/>
    <a:srgbClr val="FCFCFC"/>
    <a:srgbClr val="FFFFFF"/>
    <a:srgbClr val="1A1A1A"/>
    <a:srgbClr val="5BADFA"/>
    <a:srgbClr val="0E78BE"/>
    <a:srgbClr val="55B8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3201" autoAdjust="0"/>
  </p:normalViewPr>
  <p:slideViewPr>
    <p:cSldViewPr snapToGrid="0">
      <p:cViewPr varScale="1">
        <p:scale>
          <a:sx n="58" d="100"/>
          <a:sy n="58" d="100"/>
        </p:scale>
        <p:origin x="564" y="60"/>
      </p:cViewPr>
      <p:guideLst>
        <p:guide pos="3001"/>
        <p:guide orient="horz" pos="468"/>
        <p:guide pos="560"/>
      </p:guideLst>
    </p:cSldViewPr>
  </p:slideViewPr>
  <p:outlineViewPr>
    <p:cViewPr>
      <p:scale>
        <a:sx n="33" d="100"/>
        <a:sy n="33" d="100"/>
      </p:scale>
      <p:origin x="0" y="-768"/>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45170094183385E-3"/>
          <c:y val="3.2931255910678879E-2"/>
          <c:w val="0.96844062579279655"/>
          <c:h val="0.89650176713786633"/>
        </c:manualLayout>
      </c:layout>
      <c:lineChart>
        <c:grouping val="stacked"/>
        <c:varyColors val="0"/>
        <c:ser>
          <c:idx val="0"/>
          <c:order val="0"/>
          <c:tx>
            <c:strRef>
              <c:f>Sheet1!$B$1</c:f>
              <c:strCache>
                <c:ptCount val="1"/>
                <c:pt idx="0">
                  <c:v>系列 1</c:v>
                </c:pt>
              </c:strCache>
            </c:strRef>
          </c:tx>
          <c:spPr>
            <a:ln w="50800" cap="rnd">
              <a:solidFill>
                <a:schemeClr val="bg1">
                  <a:alpha val="70000"/>
                </a:schemeClr>
              </a:solidFill>
              <a:round/>
            </a:ln>
            <a:effectLst/>
          </c:spPr>
          <c:marker>
            <c:symbol val="circle"/>
            <c:size val="12"/>
            <c:spPr>
              <a:solidFill>
                <a:srgbClr val="969696"/>
              </a:solidFill>
              <a:ln w="57150">
                <a:noFill/>
              </a:ln>
              <a:effectLst/>
            </c:spPr>
          </c:marker>
          <c:dPt>
            <c:idx val="0"/>
            <c:marker>
              <c:spPr>
                <a:solidFill>
                  <a:srgbClr val="969696"/>
                </a:solidFill>
                <a:ln w="57150">
                  <a:noFill/>
                </a:ln>
                <a:effectLst>
                  <a:outerShdw blurRad="114300" dist="25400" dir="2700000" algn="tl" rotWithShape="0">
                    <a:prstClr val="black">
                      <a:alpha val="25000"/>
                    </a:prstClr>
                  </a:outerShdw>
                </a:effectLst>
                <a:scene3d>
                  <a:camera prst="orthographicFront"/>
                  <a:lightRig rig="threePt" dir="t"/>
                </a:scene3d>
                <a:sp3d prstMaterial="softEdge">
                  <a:bevelT w="50800" h="12700"/>
                </a:sp3d>
              </c:spPr>
            </c:marker>
            <c:bubble3D val="0"/>
            <c:spPr>
              <a:ln w="50800" cap="rnd">
                <a:solidFill>
                  <a:schemeClr val="bg1">
                    <a:alpha val="70000"/>
                  </a:schemeClr>
                </a:solidFill>
                <a:round/>
              </a:ln>
              <a:effectLst>
                <a:outerShdw blurRad="114300" dist="25400" dir="2700000" algn="tl" rotWithShape="0">
                  <a:prstClr val="black">
                    <a:alpha val="25000"/>
                  </a:prstClr>
                </a:outerShdw>
              </a:effectLst>
            </c:spPr>
            <c:extLst>
              <c:ext xmlns:c16="http://schemas.microsoft.com/office/drawing/2014/chart" uri="{C3380CC4-5D6E-409C-BE32-E72D297353CC}">
                <c16:uniqueId val="{00000001-2E25-4F04-8EBA-59F3CBD73555}"/>
              </c:ext>
            </c:extLst>
          </c:dPt>
          <c:dPt>
            <c:idx val="1"/>
            <c:marker>
              <c:spPr>
                <a:solidFill>
                  <a:srgbClr val="969696"/>
                </a:solidFill>
                <a:ln w="57150">
                  <a:noFill/>
                </a:ln>
                <a:effectLst>
                  <a:outerShdw blurRad="114300" dist="25400" dir="2700000" algn="tl" rotWithShape="0">
                    <a:prstClr val="black">
                      <a:alpha val="25000"/>
                    </a:prstClr>
                  </a:outerShdw>
                </a:effectLst>
                <a:scene3d>
                  <a:camera prst="orthographicFront"/>
                  <a:lightRig rig="threePt" dir="t"/>
                </a:scene3d>
                <a:sp3d prstMaterial="softEdge">
                  <a:bevelT w="50800" h="12700"/>
                </a:sp3d>
              </c:spPr>
            </c:marker>
            <c:bubble3D val="0"/>
            <c:spPr>
              <a:ln w="50800" cap="rnd">
                <a:solidFill>
                  <a:schemeClr val="bg1">
                    <a:alpha val="70000"/>
                  </a:schemeClr>
                </a:solidFill>
                <a:round/>
              </a:ln>
              <a:effectLst>
                <a:outerShdw blurRad="114300" dist="25400" dir="2700000" algn="tl" rotWithShape="0">
                  <a:prstClr val="black">
                    <a:alpha val="25000"/>
                  </a:prstClr>
                </a:outerShdw>
              </a:effectLst>
            </c:spPr>
            <c:extLst>
              <c:ext xmlns:c16="http://schemas.microsoft.com/office/drawing/2014/chart" uri="{C3380CC4-5D6E-409C-BE32-E72D297353CC}">
                <c16:uniqueId val="{00000003-2E25-4F04-8EBA-59F3CBD73555}"/>
              </c:ext>
            </c:extLst>
          </c:dPt>
          <c:dPt>
            <c:idx val="2"/>
            <c:marker>
              <c:spPr>
                <a:solidFill>
                  <a:srgbClr val="969696"/>
                </a:solidFill>
                <a:ln w="57150">
                  <a:noFill/>
                </a:ln>
                <a:effectLst>
                  <a:outerShdw blurRad="114300" dist="25400" dir="2700000" algn="tl" rotWithShape="0">
                    <a:prstClr val="black">
                      <a:alpha val="25000"/>
                    </a:prstClr>
                  </a:outerShdw>
                </a:effectLst>
                <a:scene3d>
                  <a:camera prst="orthographicFront"/>
                  <a:lightRig rig="threePt" dir="t"/>
                </a:scene3d>
                <a:sp3d prstMaterial="softEdge">
                  <a:bevelT w="50800" h="12700"/>
                </a:sp3d>
              </c:spPr>
            </c:marker>
            <c:bubble3D val="0"/>
            <c:spPr>
              <a:ln w="50800" cap="rnd">
                <a:solidFill>
                  <a:schemeClr val="bg1">
                    <a:alpha val="70000"/>
                  </a:schemeClr>
                </a:solidFill>
                <a:round/>
              </a:ln>
              <a:effectLst>
                <a:outerShdw blurRad="114300" dist="25400" dir="2700000" algn="tl" rotWithShape="0">
                  <a:prstClr val="black">
                    <a:alpha val="25000"/>
                  </a:prstClr>
                </a:outerShdw>
              </a:effectLst>
            </c:spPr>
            <c:extLst>
              <c:ext xmlns:c16="http://schemas.microsoft.com/office/drawing/2014/chart" uri="{C3380CC4-5D6E-409C-BE32-E72D297353CC}">
                <c16:uniqueId val="{00000005-2E25-4F04-8EBA-59F3CBD73555}"/>
              </c:ext>
            </c:extLst>
          </c:dPt>
          <c:dPt>
            <c:idx val="3"/>
            <c:marker>
              <c:spPr>
                <a:solidFill>
                  <a:srgbClr val="969696"/>
                </a:solidFill>
                <a:ln w="57150">
                  <a:noFill/>
                </a:ln>
                <a:effectLst>
                  <a:outerShdw blurRad="114300" dist="25400" dir="2700000" algn="tl" rotWithShape="0">
                    <a:prstClr val="black">
                      <a:alpha val="25000"/>
                    </a:prstClr>
                  </a:outerShdw>
                </a:effectLst>
                <a:scene3d>
                  <a:camera prst="orthographicFront"/>
                  <a:lightRig rig="threePt" dir="t"/>
                </a:scene3d>
                <a:sp3d prstMaterial="softEdge">
                  <a:bevelT w="50800" h="12700"/>
                </a:sp3d>
              </c:spPr>
            </c:marker>
            <c:bubble3D val="0"/>
            <c:spPr>
              <a:ln w="50800" cap="rnd">
                <a:solidFill>
                  <a:schemeClr val="bg1">
                    <a:alpha val="70000"/>
                  </a:schemeClr>
                </a:solidFill>
                <a:round/>
              </a:ln>
              <a:effectLst>
                <a:outerShdw blurRad="114300" dist="25400" dir="2700000" algn="tl" rotWithShape="0">
                  <a:prstClr val="black">
                    <a:alpha val="25000"/>
                  </a:prstClr>
                </a:outerShdw>
              </a:effectLst>
            </c:spPr>
            <c:extLst>
              <c:ext xmlns:c16="http://schemas.microsoft.com/office/drawing/2014/chart" uri="{C3380CC4-5D6E-409C-BE32-E72D297353CC}">
                <c16:uniqueId val="{00000007-2E25-4F04-8EBA-59F3CBD73555}"/>
              </c:ext>
            </c:extLst>
          </c:dPt>
          <c:cat>
            <c:strRef>
              <c:f>Sheet1!$A$2:$A$5</c:f>
              <c:strCache>
                <c:ptCount val="4"/>
                <c:pt idx="0">
                  <c:v>类别 1</c:v>
                </c:pt>
                <c:pt idx="1">
                  <c:v>类别 2</c:v>
                </c:pt>
                <c:pt idx="2">
                  <c:v>类别 3</c:v>
                </c:pt>
                <c:pt idx="3">
                  <c:v>类别 4</c:v>
                </c:pt>
              </c:strCache>
            </c:strRef>
          </c:cat>
          <c:val>
            <c:numRef>
              <c:f>Sheet1!$B$2:$B$5</c:f>
              <c:numCache>
                <c:formatCode>0%</c:formatCode>
                <c:ptCount val="4"/>
                <c:pt idx="0">
                  <c:v>0.4</c:v>
                </c:pt>
                <c:pt idx="1">
                  <c:v>0.2</c:v>
                </c:pt>
                <c:pt idx="2">
                  <c:v>0.6</c:v>
                </c:pt>
                <c:pt idx="3">
                  <c:v>0.8</c:v>
                </c:pt>
              </c:numCache>
            </c:numRef>
          </c:val>
          <c:smooth val="0"/>
          <c:extLst>
            <c:ext xmlns:c16="http://schemas.microsoft.com/office/drawing/2014/chart" uri="{C3380CC4-5D6E-409C-BE32-E72D297353CC}">
              <c16:uniqueId val="{00000008-2E25-4F04-8EBA-59F3CBD73555}"/>
            </c:ext>
          </c:extLst>
        </c:ser>
        <c:dLbls>
          <c:showLegendKey val="0"/>
          <c:showVal val="0"/>
          <c:showCatName val="0"/>
          <c:showSerName val="0"/>
          <c:showPercent val="0"/>
          <c:showBubbleSize val="0"/>
        </c:dLbls>
        <c:marker val="1"/>
        <c:smooth val="0"/>
        <c:axId val="1066541904"/>
        <c:axId val="1066542448"/>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系列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Sheet1!$C$2:$C$5</c15:sqref>
                        </c15:formulaRef>
                      </c:ext>
                    </c:extLst>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9-2E25-4F04-8EBA-59F3CBD7355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Sheet1!$A$2:$A$5</c15:sqref>
                        </c15:formulaRef>
                      </c:ext>
                    </c:extLst>
                    <c:strCache>
                      <c:ptCount val="4"/>
                      <c:pt idx="0">
                        <c:v>类别 1</c:v>
                      </c:pt>
                      <c:pt idx="1">
                        <c:v>类别 2</c:v>
                      </c:pt>
                      <c:pt idx="2">
                        <c:v>类别 3</c:v>
                      </c:pt>
                      <c:pt idx="3">
                        <c:v>类别 4</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2</c:v>
                      </c:pt>
                      <c:pt idx="1">
                        <c:v>2</c:v>
                      </c:pt>
                      <c:pt idx="2">
                        <c:v>3</c:v>
                      </c:pt>
                      <c:pt idx="3">
                        <c:v>5</c:v>
                      </c:pt>
                    </c:numCache>
                  </c:numRef>
                </c:val>
                <c:smooth val="0"/>
                <c:extLst xmlns:c15="http://schemas.microsoft.com/office/drawing/2012/chart">
                  <c:ext xmlns:c16="http://schemas.microsoft.com/office/drawing/2014/chart" uri="{C3380CC4-5D6E-409C-BE32-E72D297353CC}">
                    <c16:uniqueId val="{0000000A-2E25-4F04-8EBA-59F3CBD73555}"/>
                  </c:ext>
                </c:extLst>
              </c15:ser>
            </c15:filteredLineSeries>
          </c:ext>
        </c:extLst>
      </c:lineChart>
      <c:catAx>
        <c:axId val="1066541904"/>
        <c:scaling>
          <c:orientation val="minMax"/>
        </c:scaling>
        <c:delete val="1"/>
        <c:axPos val="b"/>
        <c:numFmt formatCode="General" sourceLinked="1"/>
        <c:majorTickMark val="out"/>
        <c:minorTickMark val="none"/>
        <c:tickLblPos val="nextTo"/>
        <c:crossAx val="1066542448"/>
        <c:crosses val="autoZero"/>
        <c:auto val="1"/>
        <c:lblAlgn val="ctr"/>
        <c:lblOffset val="100"/>
        <c:noMultiLvlLbl val="0"/>
      </c:catAx>
      <c:valAx>
        <c:axId val="1066542448"/>
        <c:scaling>
          <c:orientation val="minMax"/>
        </c:scaling>
        <c:delete val="1"/>
        <c:axPos val="l"/>
        <c:numFmt formatCode="0%" sourceLinked="1"/>
        <c:majorTickMark val="out"/>
        <c:minorTickMark val="none"/>
        <c:tickLblPos val="nextTo"/>
        <c:crossAx val="1066541904"/>
        <c:crosses val="autoZero"/>
        <c:crossBetween val="between"/>
      </c:valAx>
      <c:spPr>
        <a:noFill/>
        <a:ln w="25400">
          <a:noFill/>
        </a:ln>
        <a:effectLst/>
      </c:spPr>
    </c:plotArea>
    <c:plotVisOnly val="1"/>
    <c:dispBlanksAs val="zero"/>
    <c:showDLblsOverMax val="0"/>
  </c:chart>
  <c:spPr>
    <a:noFill/>
    <a:ln>
      <a:noFill/>
    </a:ln>
    <a:effectLst/>
  </c:spPr>
  <c:txPr>
    <a:bodyPr/>
    <a:lstStyle/>
    <a:p>
      <a:pPr>
        <a:defRPr>
          <a:latin typeface="Century Gothic" panose="020B0502020202020204" pitchFamily="34" charset="0"/>
          <a:ea typeface="思源黑体 CN Normal" panose="020B0400000000000000" pitchFamily="34" charset="-122"/>
          <a:sym typeface="Century Gothic" panose="020B0502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B850"/>
            </a:solidFill>
            <a:ln>
              <a:noFill/>
            </a:ln>
          </c:spPr>
          <c:dPt>
            <c:idx val="0"/>
            <c:bubble3D val="0"/>
            <c:spPr>
              <a:solidFill>
                <a:srgbClr val="287ED3"/>
              </a:solidFill>
              <a:ln w="19050">
                <a:noFill/>
              </a:ln>
              <a:effectLst/>
            </c:spPr>
            <c:extLst>
              <c:ext xmlns:c16="http://schemas.microsoft.com/office/drawing/2014/chart" uri="{C3380CC4-5D6E-409C-BE32-E72D297353CC}">
                <c16:uniqueId val="{00000001-CDDF-40CE-A5A4-328C157FA1A6}"/>
              </c:ext>
            </c:extLst>
          </c:dPt>
          <c:dPt>
            <c:idx val="1"/>
            <c:bubble3D val="0"/>
            <c:spPr>
              <a:solidFill>
                <a:srgbClr val="969696"/>
              </a:solidFill>
              <a:ln w="19050">
                <a:noFill/>
              </a:ln>
              <a:effectLst/>
            </c:spPr>
            <c:extLst>
              <c:ext xmlns:c16="http://schemas.microsoft.com/office/drawing/2014/chart" uri="{C3380CC4-5D6E-409C-BE32-E72D297353CC}">
                <c16:uniqueId val="{00000003-CDDF-40CE-A5A4-328C157FA1A6}"/>
              </c:ext>
            </c:extLst>
          </c:dPt>
          <c:cat>
            <c:strRef>
              <c:f>Sheet1!$A$2:$A$3</c:f>
              <c:strCache>
                <c:ptCount val="2"/>
                <c:pt idx="0">
                  <c:v>产品1</c:v>
                </c:pt>
                <c:pt idx="1">
                  <c:v>产品2</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CDDF-40CE-A5A4-328C157FA1A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ea typeface="思源黑体 CN Normal" panose="020B0400000000000000" pitchFamily="34" charset="-122"/>
          <a:sym typeface="Century Gothic" panose="020B0502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B850"/>
            </a:solidFill>
            <a:ln>
              <a:noFill/>
            </a:ln>
          </c:spPr>
          <c:dPt>
            <c:idx val="0"/>
            <c:bubble3D val="0"/>
            <c:spPr>
              <a:solidFill>
                <a:srgbClr val="287ED3"/>
              </a:solidFill>
              <a:ln w="19050">
                <a:noFill/>
              </a:ln>
              <a:effectLst/>
            </c:spPr>
            <c:extLst>
              <c:ext xmlns:c16="http://schemas.microsoft.com/office/drawing/2014/chart" uri="{C3380CC4-5D6E-409C-BE32-E72D297353CC}">
                <c16:uniqueId val="{00000001-18CA-40D8-903F-E1E70F683FC0}"/>
              </c:ext>
            </c:extLst>
          </c:dPt>
          <c:dPt>
            <c:idx val="1"/>
            <c:bubble3D val="0"/>
            <c:spPr>
              <a:solidFill>
                <a:srgbClr val="969696"/>
              </a:solidFill>
              <a:ln w="19050">
                <a:noFill/>
              </a:ln>
              <a:effectLst/>
            </c:spPr>
            <c:extLst>
              <c:ext xmlns:c16="http://schemas.microsoft.com/office/drawing/2014/chart" uri="{C3380CC4-5D6E-409C-BE32-E72D297353CC}">
                <c16:uniqueId val="{00000003-18CA-40D8-903F-E1E70F683FC0}"/>
              </c:ext>
            </c:extLst>
          </c:dPt>
          <c:cat>
            <c:strRef>
              <c:f>Sheet1!$A$2:$A$3</c:f>
              <c:strCache>
                <c:ptCount val="2"/>
                <c:pt idx="0">
                  <c:v>产品1</c:v>
                </c:pt>
                <c:pt idx="1">
                  <c:v>产品2</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8CA-40D8-903F-E1E70F683FC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ea typeface="思源黑体 CN Normal" panose="020B0400000000000000" pitchFamily="34" charset="-122"/>
          <a:sym typeface="Century Gothic" panose="020B0502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B850"/>
            </a:solidFill>
            <a:ln>
              <a:noFill/>
            </a:ln>
          </c:spPr>
          <c:dPt>
            <c:idx val="0"/>
            <c:bubble3D val="0"/>
            <c:spPr>
              <a:solidFill>
                <a:srgbClr val="287ED3"/>
              </a:solidFill>
              <a:ln w="19050">
                <a:noFill/>
              </a:ln>
              <a:effectLst/>
            </c:spPr>
            <c:extLst>
              <c:ext xmlns:c16="http://schemas.microsoft.com/office/drawing/2014/chart" uri="{C3380CC4-5D6E-409C-BE32-E72D297353CC}">
                <c16:uniqueId val="{00000001-287B-422A-BBA4-A078C29458B6}"/>
              </c:ext>
            </c:extLst>
          </c:dPt>
          <c:dPt>
            <c:idx val="1"/>
            <c:bubble3D val="0"/>
            <c:spPr>
              <a:solidFill>
                <a:srgbClr val="969696"/>
              </a:solidFill>
              <a:ln w="19050">
                <a:noFill/>
              </a:ln>
              <a:effectLst/>
            </c:spPr>
            <c:extLst>
              <c:ext xmlns:c16="http://schemas.microsoft.com/office/drawing/2014/chart" uri="{C3380CC4-5D6E-409C-BE32-E72D297353CC}">
                <c16:uniqueId val="{00000003-287B-422A-BBA4-A078C29458B6}"/>
              </c:ext>
            </c:extLst>
          </c:dPt>
          <c:cat>
            <c:strRef>
              <c:f>Sheet1!$A$2:$A$3</c:f>
              <c:strCache>
                <c:ptCount val="2"/>
                <c:pt idx="0">
                  <c:v>产品1</c:v>
                </c:pt>
                <c:pt idx="1">
                  <c:v>产品2</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287B-422A-BBA4-A078C29458B6}"/>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ea typeface="思源黑体 CN Normal" panose="020B0400000000000000" pitchFamily="34" charset="-122"/>
          <a:sym typeface="Century Gothic" panose="020B050202020202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FB850"/>
            </a:solidFill>
            <a:ln>
              <a:noFill/>
            </a:ln>
          </c:spPr>
          <c:dPt>
            <c:idx val="0"/>
            <c:bubble3D val="0"/>
            <c:spPr>
              <a:solidFill>
                <a:srgbClr val="287ED3"/>
              </a:solidFill>
              <a:ln w="19050">
                <a:noFill/>
              </a:ln>
              <a:effectLst/>
            </c:spPr>
            <c:extLst>
              <c:ext xmlns:c16="http://schemas.microsoft.com/office/drawing/2014/chart" uri="{C3380CC4-5D6E-409C-BE32-E72D297353CC}">
                <c16:uniqueId val="{00000001-CB61-46E6-BA35-515F58CAF57A}"/>
              </c:ext>
            </c:extLst>
          </c:dPt>
          <c:dPt>
            <c:idx val="1"/>
            <c:bubble3D val="0"/>
            <c:spPr>
              <a:solidFill>
                <a:srgbClr val="969696"/>
              </a:solidFill>
              <a:ln w="19050">
                <a:noFill/>
              </a:ln>
              <a:effectLst/>
            </c:spPr>
            <c:extLst>
              <c:ext xmlns:c16="http://schemas.microsoft.com/office/drawing/2014/chart" uri="{C3380CC4-5D6E-409C-BE32-E72D297353CC}">
                <c16:uniqueId val="{00000003-CB61-46E6-BA35-515F58CAF57A}"/>
              </c:ext>
            </c:extLst>
          </c:dPt>
          <c:cat>
            <c:strRef>
              <c:f>Sheet1!$A$2:$A$3</c:f>
              <c:strCache>
                <c:ptCount val="2"/>
                <c:pt idx="0">
                  <c:v>产品1</c:v>
                </c:pt>
                <c:pt idx="1">
                  <c:v>产品2</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CB61-46E6-BA35-515F58CAF57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ea typeface="思源黑体 CN Normal" panose="020B0400000000000000" pitchFamily="34" charset="-122"/>
          <a:sym typeface="Century Gothic" panose="020B0502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defRPr>
            </a:lvl1pPr>
          </a:lstStyle>
          <a:p>
            <a:fld id="{064E96B3-64D9-4A8F-8A05-F01D3CB199B8}" type="datetimeFigureOut">
              <a:rPr lang="en-US" smtClean="0"/>
              <a:pPr/>
              <a:t>9/19/2019</a:t>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endParaRPr 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defRPr>
            </a:lvl1pPr>
          </a:lstStyle>
          <a:p>
            <a:fld id="{8B22650A-3B22-4C48-85CF-E0840227AD0A}" type="slidenum">
              <a:rPr lang="en-US" smtClean="0"/>
              <a:pPr/>
              <a:t>‹#›</a:t>
            </a:fld>
            <a:endParaRPr lang="en-US" dirty="0"/>
          </a:p>
        </p:txBody>
      </p:sp>
    </p:spTree>
    <p:extLst>
      <p:ext uri="{BB962C8B-B14F-4D97-AF65-F5344CB8AC3E}">
        <p14:creationId xmlns:p14="http://schemas.microsoft.com/office/powerpoint/2010/main" val="175392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a:t>
            </a:fld>
            <a:endParaRPr lang="en-US"/>
          </a:p>
        </p:txBody>
      </p:sp>
    </p:spTree>
    <p:extLst>
      <p:ext uri="{BB962C8B-B14F-4D97-AF65-F5344CB8AC3E}">
        <p14:creationId xmlns:p14="http://schemas.microsoft.com/office/powerpoint/2010/main" val="150287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10</a:t>
            </a:fld>
            <a:endParaRPr lang="en-US"/>
          </a:p>
        </p:txBody>
      </p:sp>
    </p:spTree>
    <p:extLst>
      <p:ext uri="{BB962C8B-B14F-4D97-AF65-F5344CB8AC3E}">
        <p14:creationId xmlns:p14="http://schemas.microsoft.com/office/powerpoint/2010/main" val="297818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11</a:t>
            </a:fld>
            <a:endParaRPr lang="en-US"/>
          </a:p>
        </p:txBody>
      </p:sp>
    </p:spTree>
    <p:extLst>
      <p:ext uri="{BB962C8B-B14F-4D97-AF65-F5344CB8AC3E}">
        <p14:creationId xmlns:p14="http://schemas.microsoft.com/office/powerpoint/2010/main" val="51019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12</a:t>
            </a:fld>
            <a:endParaRPr lang="en-US"/>
          </a:p>
        </p:txBody>
      </p:sp>
    </p:spTree>
    <p:extLst>
      <p:ext uri="{BB962C8B-B14F-4D97-AF65-F5344CB8AC3E}">
        <p14:creationId xmlns:p14="http://schemas.microsoft.com/office/powerpoint/2010/main" val="425468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13</a:t>
            </a:fld>
            <a:endParaRPr lang="en-US"/>
          </a:p>
        </p:txBody>
      </p:sp>
    </p:spTree>
    <p:extLst>
      <p:ext uri="{BB962C8B-B14F-4D97-AF65-F5344CB8AC3E}">
        <p14:creationId xmlns:p14="http://schemas.microsoft.com/office/powerpoint/2010/main" val="31218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14</a:t>
            </a:fld>
            <a:endParaRPr lang="en-US"/>
          </a:p>
        </p:txBody>
      </p:sp>
    </p:spTree>
    <p:extLst>
      <p:ext uri="{BB962C8B-B14F-4D97-AF65-F5344CB8AC3E}">
        <p14:creationId xmlns:p14="http://schemas.microsoft.com/office/powerpoint/2010/main" val="115724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15</a:t>
            </a:fld>
            <a:endParaRPr lang="en-US"/>
          </a:p>
        </p:txBody>
      </p:sp>
    </p:spTree>
    <p:extLst>
      <p:ext uri="{BB962C8B-B14F-4D97-AF65-F5344CB8AC3E}">
        <p14:creationId xmlns:p14="http://schemas.microsoft.com/office/powerpoint/2010/main" val="263328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16</a:t>
            </a:fld>
            <a:endParaRPr lang="en-US"/>
          </a:p>
        </p:txBody>
      </p:sp>
    </p:spTree>
    <p:extLst>
      <p:ext uri="{BB962C8B-B14F-4D97-AF65-F5344CB8AC3E}">
        <p14:creationId xmlns:p14="http://schemas.microsoft.com/office/powerpoint/2010/main" val="186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17</a:t>
            </a:fld>
            <a:endParaRPr lang="en-US"/>
          </a:p>
        </p:txBody>
      </p:sp>
    </p:spTree>
    <p:extLst>
      <p:ext uri="{BB962C8B-B14F-4D97-AF65-F5344CB8AC3E}">
        <p14:creationId xmlns:p14="http://schemas.microsoft.com/office/powerpoint/2010/main" val="572944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18</a:t>
            </a:fld>
            <a:endParaRPr lang="en-US"/>
          </a:p>
        </p:txBody>
      </p:sp>
    </p:spTree>
    <p:extLst>
      <p:ext uri="{BB962C8B-B14F-4D97-AF65-F5344CB8AC3E}">
        <p14:creationId xmlns:p14="http://schemas.microsoft.com/office/powerpoint/2010/main" val="2748369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19</a:t>
            </a:fld>
            <a:endParaRPr lang="en-US"/>
          </a:p>
        </p:txBody>
      </p:sp>
    </p:spTree>
    <p:extLst>
      <p:ext uri="{BB962C8B-B14F-4D97-AF65-F5344CB8AC3E}">
        <p14:creationId xmlns:p14="http://schemas.microsoft.com/office/powerpoint/2010/main" val="147933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a:t>
            </a:fld>
            <a:endParaRPr lang="en-US"/>
          </a:p>
        </p:txBody>
      </p:sp>
    </p:spTree>
    <p:extLst>
      <p:ext uri="{BB962C8B-B14F-4D97-AF65-F5344CB8AC3E}">
        <p14:creationId xmlns:p14="http://schemas.microsoft.com/office/powerpoint/2010/main" val="47992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20</a:t>
            </a:fld>
            <a:endParaRPr lang="en-US"/>
          </a:p>
        </p:txBody>
      </p:sp>
    </p:spTree>
    <p:extLst>
      <p:ext uri="{BB962C8B-B14F-4D97-AF65-F5344CB8AC3E}">
        <p14:creationId xmlns:p14="http://schemas.microsoft.com/office/powerpoint/2010/main" val="343865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21</a:t>
            </a:fld>
            <a:endParaRPr lang="en-US"/>
          </a:p>
        </p:txBody>
      </p:sp>
    </p:spTree>
    <p:extLst>
      <p:ext uri="{BB962C8B-B14F-4D97-AF65-F5344CB8AC3E}">
        <p14:creationId xmlns:p14="http://schemas.microsoft.com/office/powerpoint/2010/main" val="830725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22</a:t>
            </a:fld>
            <a:endParaRPr lang="en-US"/>
          </a:p>
        </p:txBody>
      </p:sp>
    </p:spTree>
    <p:extLst>
      <p:ext uri="{BB962C8B-B14F-4D97-AF65-F5344CB8AC3E}">
        <p14:creationId xmlns:p14="http://schemas.microsoft.com/office/powerpoint/2010/main" val="3893985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23</a:t>
            </a:fld>
            <a:endParaRPr lang="en-US"/>
          </a:p>
        </p:txBody>
      </p:sp>
    </p:spTree>
    <p:extLst>
      <p:ext uri="{BB962C8B-B14F-4D97-AF65-F5344CB8AC3E}">
        <p14:creationId xmlns:p14="http://schemas.microsoft.com/office/powerpoint/2010/main" val="2142762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4016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3</a:t>
            </a:fld>
            <a:endParaRPr lang="en-US"/>
          </a:p>
        </p:txBody>
      </p:sp>
    </p:spTree>
    <p:extLst>
      <p:ext uri="{BB962C8B-B14F-4D97-AF65-F5344CB8AC3E}">
        <p14:creationId xmlns:p14="http://schemas.microsoft.com/office/powerpoint/2010/main" val="278536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4</a:t>
            </a:fld>
            <a:endParaRPr lang="en-US"/>
          </a:p>
        </p:txBody>
      </p:sp>
    </p:spTree>
    <p:extLst>
      <p:ext uri="{BB962C8B-B14F-4D97-AF65-F5344CB8AC3E}">
        <p14:creationId xmlns:p14="http://schemas.microsoft.com/office/powerpoint/2010/main" val="382905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5</a:t>
            </a:fld>
            <a:endParaRPr lang="en-US"/>
          </a:p>
        </p:txBody>
      </p:sp>
    </p:spTree>
    <p:extLst>
      <p:ext uri="{BB962C8B-B14F-4D97-AF65-F5344CB8AC3E}">
        <p14:creationId xmlns:p14="http://schemas.microsoft.com/office/powerpoint/2010/main" val="315686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6</a:t>
            </a:fld>
            <a:endParaRPr lang="en-US"/>
          </a:p>
        </p:txBody>
      </p:sp>
    </p:spTree>
    <p:extLst>
      <p:ext uri="{BB962C8B-B14F-4D97-AF65-F5344CB8AC3E}">
        <p14:creationId xmlns:p14="http://schemas.microsoft.com/office/powerpoint/2010/main" val="222397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7</a:t>
            </a:fld>
            <a:endParaRPr lang="en-US"/>
          </a:p>
        </p:txBody>
      </p:sp>
    </p:spTree>
    <p:extLst>
      <p:ext uri="{BB962C8B-B14F-4D97-AF65-F5344CB8AC3E}">
        <p14:creationId xmlns:p14="http://schemas.microsoft.com/office/powerpoint/2010/main" val="173123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8</a:t>
            </a:fld>
            <a:endParaRPr lang="en-US"/>
          </a:p>
        </p:txBody>
      </p:sp>
    </p:spTree>
    <p:extLst>
      <p:ext uri="{BB962C8B-B14F-4D97-AF65-F5344CB8AC3E}">
        <p14:creationId xmlns:p14="http://schemas.microsoft.com/office/powerpoint/2010/main" val="338056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9</a:t>
            </a:fld>
            <a:endParaRPr lang="en-US"/>
          </a:p>
        </p:txBody>
      </p:sp>
    </p:spTree>
    <p:extLst>
      <p:ext uri="{BB962C8B-B14F-4D97-AF65-F5344CB8AC3E}">
        <p14:creationId xmlns:p14="http://schemas.microsoft.com/office/powerpoint/2010/main" val="374011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17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59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7" name="矩形 6"/>
          <p:cNvSpPr/>
          <p:nvPr userDrawn="1"/>
        </p:nvSpPr>
        <p:spPr>
          <a:xfrm>
            <a:off x="4362192" y="606541"/>
            <a:ext cx="3467617" cy="584775"/>
          </a:xfrm>
          <a:prstGeom prst="rect">
            <a:avLst/>
          </a:prstGeom>
        </p:spPr>
        <p:txBody>
          <a:bodyPr wrap="none">
            <a:spAutoFit/>
          </a:bodyPr>
          <a:lstStyle/>
          <a:p>
            <a:pPr algn="ctr"/>
            <a:r>
              <a:rPr lang="zh-CN" altLang="en-US" sz="3200" dirty="0">
                <a:solidFill>
                  <a:srgbClr val="287ED3"/>
                </a:solidFill>
                <a:latin typeface="思源黑体 CN Bold" panose="020B0800000000000000" pitchFamily="34" charset="-122"/>
                <a:ea typeface="思源黑体 CN Bold" panose="020B0800000000000000" pitchFamily="34" charset="-122"/>
                <a:sym typeface="Century Gothic" panose="020B0502020202020204" pitchFamily="34" charset="0"/>
              </a:rPr>
              <a:t>单击此处添加标题</a:t>
            </a:r>
            <a:endParaRPr lang="zh-CN" altLang="en-US" sz="3200" dirty="0">
              <a:solidFill>
                <a:srgbClr val="287ED3"/>
              </a:solidFill>
              <a:latin typeface="思源黑体 CN Bold" panose="020B0800000000000000" pitchFamily="34" charset="-122"/>
              <a:ea typeface="思源黑体 CN Bold" panose="020B0800000000000000" pitchFamily="34" charset="-122"/>
            </a:endParaRPr>
          </a:p>
        </p:txBody>
      </p:sp>
    </p:spTree>
    <p:extLst>
      <p:ext uri="{BB962C8B-B14F-4D97-AF65-F5344CB8AC3E}">
        <p14:creationId xmlns:p14="http://schemas.microsoft.com/office/powerpoint/2010/main" val="4023475152"/>
      </p:ext>
    </p:extLst>
  </p:cSld>
  <p:clrMapOvr>
    <a:masterClrMapping/>
  </p:clrMapOvr>
  <p:extLst mod="1">
    <p:ext uri="{DCECCB84-F9BA-43D5-87BE-67443E8EF086}">
      <p15:sldGuideLst xmlns:p15="http://schemas.microsoft.com/office/powerpoint/2012/main">
        <p15:guide id="3" pos="7333">
          <p15:clr>
            <a:srgbClr val="FBAE40"/>
          </p15:clr>
        </p15:guide>
        <p15:guide id="4" orient="horz" pos="65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297501"/>
      </p:ext>
    </p:extLst>
  </p:cSld>
  <p:clrMapOvr>
    <a:masterClrMapping/>
  </p:clrMapOvr>
  <p:extLst mod="1">
    <p:ext uri="{DCECCB84-F9BA-43D5-87BE-67443E8EF086}">
      <p15:sldGuideLst xmlns:p15="http://schemas.microsoft.com/office/powerpoint/2012/main">
        <p15:guide id="3" pos="733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846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3140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flipH="1">
            <a:off x="1420280" y="904903"/>
            <a:ext cx="9351440" cy="2676714"/>
            <a:chOff x="1130606" y="1477567"/>
            <a:chExt cx="6157780" cy="2100013"/>
          </a:xfrm>
        </p:grpSpPr>
        <p:sp>
          <p:nvSpPr>
            <p:cNvPr id="29" name="填充层"/>
            <p:cNvSpPr>
              <a:spLocks/>
            </p:cNvSpPr>
            <p:nvPr/>
          </p:nvSpPr>
          <p:spPr bwMode="auto">
            <a:xfrm>
              <a:off x="2123727" y="1664534"/>
              <a:ext cx="4356000" cy="1268413"/>
            </a:xfrm>
            <a:custGeom>
              <a:avLst/>
              <a:gdLst>
                <a:gd name="T0" fmla="*/ 60 w 2600"/>
                <a:gd name="T1" fmla="*/ 737 h 748"/>
                <a:gd name="T2" fmla="*/ 0 w 2600"/>
                <a:gd name="T3" fmla="*/ 113 h 748"/>
                <a:gd name="T4" fmla="*/ 96 w 2600"/>
                <a:gd name="T5" fmla="*/ 49 h 748"/>
                <a:gd name="T6" fmla="*/ 204 w 2600"/>
                <a:gd name="T7" fmla="*/ 49 h 748"/>
                <a:gd name="T8" fmla="*/ 284 w 2600"/>
                <a:gd name="T9" fmla="*/ 25 h 748"/>
                <a:gd name="T10" fmla="*/ 276 w 2600"/>
                <a:gd name="T11" fmla="*/ 45 h 748"/>
                <a:gd name="T12" fmla="*/ 280 w 2600"/>
                <a:gd name="T13" fmla="*/ 45 h 748"/>
                <a:gd name="T14" fmla="*/ 588 w 2600"/>
                <a:gd name="T15" fmla="*/ 29 h 748"/>
                <a:gd name="T16" fmla="*/ 848 w 2600"/>
                <a:gd name="T17" fmla="*/ 17 h 748"/>
                <a:gd name="T18" fmla="*/ 1044 w 2600"/>
                <a:gd name="T19" fmla="*/ 33 h 748"/>
                <a:gd name="T20" fmla="*/ 1300 w 2600"/>
                <a:gd name="T21" fmla="*/ 45 h 748"/>
                <a:gd name="T22" fmla="*/ 1512 w 2600"/>
                <a:gd name="T23" fmla="*/ 49 h 748"/>
                <a:gd name="T24" fmla="*/ 1700 w 2600"/>
                <a:gd name="T25" fmla="*/ 77 h 748"/>
                <a:gd name="T26" fmla="*/ 2008 w 2600"/>
                <a:gd name="T27" fmla="*/ 97 h 748"/>
                <a:gd name="T28" fmla="*/ 2104 w 2600"/>
                <a:gd name="T29" fmla="*/ 89 h 748"/>
                <a:gd name="T30" fmla="*/ 2600 w 2600"/>
                <a:gd name="T31" fmla="*/ 149 h 748"/>
                <a:gd name="T32" fmla="*/ 2460 w 2600"/>
                <a:gd name="T33" fmla="*/ 577 h 748"/>
                <a:gd name="T34" fmla="*/ 2352 w 2600"/>
                <a:gd name="T35" fmla="*/ 633 h 748"/>
                <a:gd name="T36" fmla="*/ 2420 w 2600"/>
                <a:gd name="T37" fmla="*/ 645 h 748"/>
                <a:gd name="T38" fmla="*/ 2428 w 2600"/>
                <a:gd name="T39" fmla="*/ 649 h 748"/>
                <a:gd name="T40" fmla="*/ 2412 w 2600"/>
                <a:gd name="T41" fmla="*/ 681 h 748"/>
                <a:gd name="T42" fmla="*/ 2128 w 2600"/>
                <a:gd name="T43" fmla="*/ 669 h 748"/>
                <a:gd name="T44" fmla="*/ 1676 w 2600"/>
                <a:gd name="T45" fmla="*/ 705 h 748"/>
                <a:gd name="T46" fmla="*/ 1704 w 2600"/>
                <a:gd name="T47" fmla="*/ 709 h 748"/>
                <a:gd name="T48" fmla="*/ 1488 w 2600"/>
                <a:gd name="T49" fmla="*/ 685 h 748"/>
                <a:gd name="T50" fmla="*/ 60 w 2600"/>
                <a:gd name="T51" fmla="*/ 73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0" h="748">
                  <a:moveTo>
                    <a:pt x="60" y="737"/>
                  </a:moveTo>
                  <a:cubicBezTo>
                    <a:pt x="40" y="529"/>
                    <a:pt x="20" y="321"/>
                    <a:pt x="0" y="113"/>
                  </a:cubicBezTo>
                  <a:cubicBezTo>
                    <a:pt x="46" y="100"/>
                    <a:pt x="61" y="63"/>
                    <a:pt x="96" y="49"/>
                  </a:cubicBezTo>
                  <a:cubicBezTo>
                    <a:pt x="132" y="49"/>
                    <a:pt x="168" y="49"/>
                    <a:pt x="204" y="49"/>
                  </a:cubicBezTo>
                  <a:cubicBezTo>
                    <a:pt x="231" y="41"/>
                    <a:pt x="257" y="33"/>
                    <a:pt x="284" y="25"/>
                  </a:cubicBezTo>
                  <a:cubicBezTo>
                    <a:pt x="281" y="32"/>
                    <a:pt x="279" y="38"/>
                    <a:pt x="276" y="45"/>
                  </a:cubicBezTo>
                  <a:cubicBezTo>
                    <a:pt x="277" y="45"/>
                    <a:pt x="279" y="45"/>
                    <a:pt x="280" y="45"/>
                  </a:cubicBezTo>
                  <a:cubicBezTo>
                    <a:pt x="347" y="22"/>
                    <a:pt x="480" y="52"/>
                    <a:pt x="588" y="29"/>
                  </a:cubicBezTo>
                  <a:cubicBezTo>
                    <a:pt x="661" y="14"/>
                    <a:pt x="754" y="0"/>
                    <a:pt x="848" y="17"/>
                  </a:cubicBezTo>
                  <a:cubicBezTo>
                    <a:pt x="913" y="22"/>
                    <a:pt x="979" y="28"/>
                    <a:pt x="1044" y="33"/>
                  </a:cubicBezTo>
                  <a:cubicBezTo>
                    <a:pt x="1125" y="22"/>
                    <a:pt x="1225" y="33"/>
                    <a:pt x="1300" y="45"/>
                  </a:cubicBezTo>
                  <a:cubicBezTo>
                    <a:pt x="1371" y="46"/>
                    <a:pt x="1441" y="48"/>
                    <a:pt x="1512" y="49"/>
                  </a:cubicBezTo>
                  <a:cubicBezTo>
                    <a:pt x="1575" y="59"/>
                    <a:pt x="1648" y="68"/>
                    <a:pt x="1700" y="77"/>
                  </a:cubicBezTo>
                  <a:cubicBezTo>
                    <a:pt x="1793" y="93"/>
                    <a:pt x="1908" y="75"/>
                    <a:pt x="2008" y="97"/>
                  </a:cubicBezTo>
                  <a:cubicBezTo>
                    <a:pt x="2040" y="94"/>
                    <a:pt x="2072" y="92"/>
                    <a:pt x="2104" y="89"/>
                  </a:cubicBezTo>
                  <a:cubicBezTo>
                    <a:pt x="2219" y="106"/>
                    <a:pt x="2531" y="78"/>
                    <a:pt x="2600" y="149"/>
                  </a:cubicBezTo>
                  <a:cubicBezTo>
                    <a:pt x="2553" y="292"/>
                    <a:pt x="2507" y="434"/>
                    <a:pt x="2460" y="577"/>
                  </a:cubicBezTo>
                  <a:cubicBezTo>
                    <a:pt x="2424" y="596"/>
                    <a:pt x="2388" y="614"/>
                    <a:pt x="2352" y="633"/>
                  </a:cubicBezTo>
                  <a:cubicBezTo>
                    <a:pt x="2373" y="633"/>
                    <a:pt x="2407" y="635"/>
                    <a:pt x="2420" y="645"/>
                  </a:cubicBezTo>
                  <a:cubicBezTo>
                    <a:pt x="2423" y="646"/>
                    <a:pt x="2425" y="648"/>
                    <a:pt x="2428" y="649"/>
                  </a:cubicBezTo>
                  <a:cubicBezTo>
                    <a:pt x="2410" y="667"/>
                    <a:pt x="2408" y="656"/>
                    <a:pt x="2412" y="681"/>
                  </a:cubicBezTo>
                  <a:cubicBezTo>
                    <a:pt x="2301" y="686"/>
                    <a:pt x="2214" y="713"/>
                    <a:pt x="2128" y="669"/>
                  </a:cubicBezTo>
                  <a:cubicBezTo>
                    <a:pt x="2094" y="741"/>
                    <a:pt x="1768" y="670"/>
                    <a:pt x="1676" y="705"/>
                  </a:cubicBezTo>
                  <a:cubicBezTo>
                    <a:pt x="1685" y="706"/>
                    <a:pt x="1695" y="708"/>
                    <a:pt x="1704" y="709"/>
                  </a:cubicBezTo>
                  <a:cubicBezTo>
                    <a:pt x="1632" y="701"/>
                    <a:pt x="1560" y="693"/>
                    <a:pt x="1488" y="685"/>
                  </a:cubicBezTo>
                  <a:cubicBezTo>
                    <a:pt x="1076" y="748"/>
                    <a:pt x="534" y="736"/>
                    <a:pt x="60" y="737"/>
                  </a:cubicBezTo>
                  <a:close/>
                </a:path>
              </a:pathLst>
            </a:custGeom>
            <a:solidFill>
              <a:srgbClr val="287ED3"/>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606" y="1477567"/>
              <a:ext cx="6157780" cy="2100013"/>
            </a:xfrm>
            <a:prstGeom prst="rect">
              <a:avLst/>
            </a:prstGeom>
          </p:spPr>
        </p:pic>
      </p:grpSp>
      <p:sp>
        <p:nvSpPr>
          <p:cNvPr id="31" name="文本">
            <a:extLst>
              <a:ext uri="{FF2B5EF4-FFF2-40B4-BE49-F238E27FC236}">
                <a16:creationId xmlns:a16="http://schemas.microsoft.com/office/drawing/2014/main" id="{5CF1420F-F6B1-4220-9F0C-0D5DEA9A80BD}"/>
              </a:ext>
            </a:extLst>
          </p:cNvPr>
          <p:cNvSpPr/>
          <p:nvPr/>
        </p:nvSpPr>
        <p:spPr>
          <a:xfrm>
            <a:off x="3558061" y="1566862"/>
            <a:ext cx="4795745" cy="769441"/>
          </a:xfrm>
          <a:prstGeom prst="rect">
            <a:avLst/>
          </a:prstGeom>
        </p:spPr>
        <p:txBody>
          <a:bodyPr wrap="square">
            <a:spAutoFit/>
          </a:bodyPr>
          <a:lstStyle/>
          <a:p>
            <a:pPr algn="ctr"/>
            <a:r>
              <a:rPr lang="zh-CN" altLang="en-US" sz="4400" b="1" dirty="0">
                <a:solidFill>
                  <a:srgbClr val="FCFCFC"/>
                </a:solidFill>
                <a:latin typeface="Impact" panose="020B0806030902050204" pitchFamily="34" charset="0"/>
                <a:ea typeface="思源黑体 CN Normal" panose="020B0400000000000000" pitchFamily="34" charset="-122"/>
                <a:cs typeface="Segoe UI Light" panose="020B0502040204020203" pitchFamily="34" charset="0"/>
                <a:sym typeface="Century Gothic" panose="020B0502020202020204" pitchFamily="34" charset="0"/>
              </a:rPr>
              <a:t>江苏科技大学</a:t>
            </a:r>
            <a:r>
              <a:rPr lang="en-US" altLang="zh-CN" sz="4400" b="1" dirty="0">
                <a:solidFill>
                  <a:srgbClr val="FCFCFC"/>
                </a:solidFill>
                <a:latin typeface="Impact" panose="020B0806030902050204" pitchFamily="34" charset="0"/>
                <a:ea typeface="思源黑体 CN Normal" panose="020B0400000000000000" pitchFamily="34" charset="-122"/>
                <a:cs typeface="Segoe UI Light" panose="020B0502040204020203" pitchFamily="34" charset="0"/>
                <a:sym typeface="Century Gothic" panose="020B0502020202020204" pitchFamily="34" charset="0"/>
              </a:rPr>
              <a:t>PPT</a:t>
            </a:r>
            <a:endParaRPr lang="en-US" sz="4400" dirty="0">
              <a:solidFill>
                <a:srgbClr val="FCFCFC"/>
              </a:solidFill>
              <a:latin typeface="Impact" panose="020B080603090205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sp>
        <p:nvSpPr>
          <p:cNvPr id="47" name="文本">
            <a:extLst>
              <a:ext uri="{FF2B5EF4-FFF2-40B4-BE49-F238E27FC236}">
                <a16:creationId xmlns:a16="http://schemas.microsoft.com/office/drawing/2014/main" id="{B920DD78-404C-453F-AE7C-4C479E1F20D6}"/>
              </a:ext>
            </a:extLst>
          </p:cNvPr>
          <p:cNvSpPr/>
          <p:nvPr/>
        </p:nvSpPr>
        <p:spPr>
          <a:xfrm>
            <a:off x="1562100" y="3697019"/>
            <a:ext cx="9067800" cy="1015663"/>
          </a:xfrm>
          <a:prstGeom prst="rect">
            <a:avLst/>
          </a:prstGeom>
        </p:spPr>
        <p:txBody>
          <a:bodyPr wrap="square">
            <a:spAutoFit/>
          </a:bodyPr>
          <a:lstStyle/>
          <a:p>
            <a:pPr algn="dist"/>
            <a:r>
              <a:rPr lang="zh-CN" altLang="en-US" sz="6000" b="1" dirty="0">
                <a:solidFill>
                  <a:srgbClr val="1A1A1A"/>
                </a:solidFill>
                <a:latin typeface="思源黑体 CN Bold" panose="020B0800000000000000" pitchFamily="34" charset="-122"/>
                <a:ea typeface="思源黑体 CN Bold" panose="020B0800000000000000" pitchFamily="34" charset="-122"/>
                <a:cs typeface="Segoe UI Light" panose="020B0502040204020203" pitchFamily="34" charset="0"/>
                <a:sym typeface="Century Gothic" panose="020B0502020202020204" pitchFamily="34" charset="0"/>
              </a:rPr>
              <a:t>江苏科技大学</a:t>
            </a:r>
            <a:r>
              <a:rPr lang="en-US" altLang="zh-CN" sz="6000" b="1" dirty="0">
                <a:solidFill>
                  <a:srgbClr val="1A1A1A"/>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PPT</a:t>
            </a:r>
            <a:r>
              <a:rPr lang="zh-CN" altLang="en-US" sz="6000" b="1" dirty="0">
                <a:solidFill>
                  <a:srgbClr val="1A1A1A"/>
                </a:solidFill>
                <a:latin typeface="思源黑体 CN Bold" panose="020B0800000000000000" pitchFamily="34" charset="-122"/>
                <a:ea typeface="思源黑体 CN Bold" panose="020B0800000000000000" pitchFamily="34" charset="-122"/>
                <a:cs typeface="Segoe UI Light" panose="020B0502040204020203" pitchFamily="34" charset="0"/>
                <a:sym typeface="Century Gothic" panose="020B0502020202020204" pitchFamily="34" charset="0"/>
              </a:rPr>
              <a:t>模板</a:t>
            </a:r>
            <a:endParaRPr lang="en-US" altLang="zh-CN" sz="6000" b="1" dirty="0">
              <a:solidFill>
                <a:srgbClr val="1A1A1A"/>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nvGrpSpPr>
          <p:cNvPr id="55" name="组合 54">
            <a:extLst>
              <a:ext uri="{FF2B5EF4-FFF2-40B4-BE49-F238E27FC236}">
                <a16:creationId xmlns:a16="http://schemas.microsoft.com/office/drawing/2014/main" id="{CD4B525B-DCE7-4B11-A54E-D87254D69374}"/>
              </a:ext>
            </a:extLst>
          </p:cNvPr>
          <p:cNvGrpSpPr/>
          <p:nvPr/>
        </p:nvGrpSpPr>
        <p:grpSpPr>
          <a:xfrm>
            <a:off x="3241285" y="5561562"/>
            <a:ext cx="2369742" cy="405225"/>
            <a:chOff x="3861792" y="4946388"/>
            <a:chExt cx="2369742" cy="405225"/>
          </a:xfrm>
        </p:grpSpPr>
        <p:sp>
          <p:nvSpPr>
            <p:cNvPr id="56" name="矩形: 圆角 23">
              <a:extLst>
                <a:ext uri="{FF2B5EF4-FFF2-40B4-BE49-F238E27FC236}">
                  <a16:creationId xmlns:a16="http://schemas.microsoft.com/office/drawing/2014/main" id="{D4AC6D99-B9CC-44DB-B40F-7E1EA412BC4D}"/>
                </a:ext>
              </a:extLst>
            </p:cNvPr>
            <p:cNvSpPr/>
            <p:nvPr/>
          </p:nvSpPr>
          <p:spPr>
            <a:xfrm>
              <a:off x="3991475" y="4946388"/>
              <a:ext cx="2110377" cy="405225"/>
            </a:xfrm>
            <a:prstGeom prst="roundRect">
              <a:avLst>
                <a:gd name="adj" fmla="val 50000"/>
              </a:avLst>
            </a:prstGeom>
            <a:solidFill>
              <a:srgbClr val="287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7" name="文本">
              <a:extLst>
                <a:ext uri="{FF2B5EF4-FFF2-40B4-BE49-F238E27FC236}">
                  <a16:creationId xmlns:a16="http://schemas.microsoft.com/office/drawing/2014/main" id="{63E0D286-52FA-4A4D-B558-E74B74145993}"/>
                </a:ext>
              </a:extLst>
            </p:cNvPr>
            <p:cNvSpPr/>
            <p:nvPr/>
          </p:nvSpPr>
          <p:spPr>
            <a:xfrm>
              <a:off x="3861792" y="4979723"/>
              <a:ext cx="2369742" cy="338554"/>
            </a:xfrm>
            <a:prstGeom prst="rect">
              <a:avLst/>
            </a:prstGeom>
          </p:spPr>
          <p:txBody>
            <a:bodyPr wrap="square">
              <a:spAutoFit/>
            </a:bodyPr>
            <a:lstStyle/>
            <a:p>
              <a:pPr algn="ctr"/>
              <a:r>
                <a:rPr lang="zh-CN" altLang="en-US" sz="1600" dirty="0">
                  <a:solidFill>
                    <a:srgbClr val="FFFFFF"/>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汇报人：小北</a:t>
              </a:r>
              <a:endParaRPr lang="en-US" sz="1600" dirty="0">
                <a:solidFill>
                  <a:srgbClr val="FFFFFF"/>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grpSp>
        <p:nvGrpSpPr>
          <p:cNvPr id="58" name="组合 57">
            <a:extLst>
              <a:ext uri="{FF2B5EF4-FFF2-40B4-BE49-F238E27FC236}">
                <a16:creationId xmlns:a16="http://schemas.microsoft.com/office/drawing/2014/main" id="{1243F6B4-54A1-4675-A9CF-A1A02881D578}"/>
              </a:ext>
            </a:extLst>
          </p:cNvPr>
          <p:cNvGrpSpPr/>
          <p:nvPr/>
        </p:nvGrpSpPr>
        <p:grpSpPr>
          <a:xfrm>
            <a:off x="6580973" y="5561562"/>
            <a:ext cx="2369742" cy="405225"/>
            <a:chOff x="5971205" y="4946388"/>
            <a:chExt cx="2369742" cy="405225"/>
          </a:xfrm>
        </p:grpSpPr>
        <p:sp>
          <p:nvSpPr>
            <p:cNvPr id="59" name="矩形: 圆角 26">
              <a:extLst>
                <a:ext uri="{FF2B5EF4-FFF2-40B4-BE49-F238E27FC236}">
                  <a16:creationId xmlns:a16="http://schemas.microsoft.com/office/drawing/2014/main" id="{B98D273E-8588-46B8-A2B6-9645F03F73BC}"/>
                </a:ext>
              </a:extLst>
            </p:cNvPr>
            <p:cNvSpPr/>
            <p:nvPr/>
          </p:nvSpPr>
          <p:spPr>
            <a:xfrm>
              <a:off x="6100888" y="4946388"/>
              <a:ext cx="2110377" cy="405225"/>
            </a:xfrm>
            <a:prstGeom prst="roundRect">
              <a:avLst>
                <a:gd name="adj" fmla="val 50000"/>
              </a:avLst>
            </a:prstGeom>
            <a:solidFill>
              <a:srgbClr val="287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0" name="文本">
              <a:extLst>
                <a:ext uri="{FF2B5EF4-FFF2-40B4-BE49-F238E27FC236}">
                  <a16:creationId xmlns:a16="http://schemas.microsoft.com/office/drawing/2014/main" id="{3E8F764B-62A2-4CBD-B8B0-C40A4F3E2641}"/>
                </a:ext>
              </a:extLst>
            </p:cNvPr>
            <p:cNvSpPr/>
            <p:nvPr/>
          </p:nvSpPr>
          <p:spPr>
            <a:xfrm>
              <a:off x="5971205" y="4979723"/>
              <a:ext cx="2369742" cy="338554"/>
            </a:xfrm>
            <a:prstGeom prst="rect">
              <a:avLst/>
            </a:prstGeom>
          </p:spPr>
          <p:txBody>
            <a:bodyPr wrap="square">
              <a:spAutoFit/>
            </a:bodyPr>
            <a:lstStyle/>
            <a:p>
              <a:pPr algn="ctr"/>
              <a:r>
                <a:rPr lang="zh-CN" altLang="en-US" sz="1600" dirty="0">
                  <a:solidFill>
                    <a:srgbClr val="FFFFFF"/>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时间：</a:t>
              </a:r>
              <a:r>
                <a:rPr lang="en-US" altLang="zh-CN" sz="1600" dirty="0">
                  <a:solidFill>
                    <a:srgbClr val="FFFFFF"/>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20XX.X.X</a:t>
              </a:r>
              <a:endParaRPr lang="en-US" sz="1600" dirty="0">
                <a:solidFill>
                  <a:srgbClr val="FFFFFF"/>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170" y="1327740"/>
            <a:ext cx="1243860" cy="1247687"/>
          </a:xfrm>
          <a:prstGeom prst="rect">
            <a:avLst/>
          </a:prstGeom>
        </p:spPr>
      </p:pic>
    </p:spTree>
    <p:extLst>
      <p:ext uri="{BB962C8B-B14F-4D97-AF65-F5344CB8AC3E}">
        <p14:creationId xmlns:p14="http://schemas.microsoft.com/office/powerpoint/2010/main" val="19393239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ppt_x"/>
                                          </p:val>
                                        </p:tav>
                                        <p:tav tm="100000">
                                          <p:val>
                                            <p:strVal val="#ppt_x"/>
                                          </p:val>
                                        </p:tav>
                                      </p:tavLst>
                                    </p:anim>
                                    <p:anim calcmode="lin" valueType="num">
                                      <p:cBhvr additive="base">
                                        <p:cTn id="19" dur="500" fill="hold"/>
                                        <p:tgtEl>
                                          <p:spTgt spid="5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33C941E-9176-4A0F-A0C9-C68A3EAF23DE}"/>
              </a:ext>
            </a:extLst>
          </p:cNvPr>
          <p:cNvGrpSpPr/>
          <p:nvPr/>
        </p:nvGrpSpPr>
        <p:grpSpPr>
          <a:xfrm>
            <a:off x="957302" y="2738959"/>
            <a:ext cx="10239618" cy="825808"/>
            <a:chOff x="957302" y="2738959"/>
            <a:chExt cx="10239618" cy="825808"/>
          </a:xfrm>
        </p:grpSpPr>
        <p:sp>
          <p:nvSpPr>
            <p:cNvPr id="4" name="任意多边形 196">
              <a:extLst>
                <a:ext uri="{FF2B5EF4-FFF2-40B4-BE49-F238E27FC236}">
                  <a16:creationId xmlns:a16="http://schemas.microsoft.com/office/drawing/2014/main" id="{49FDEF24-CCEB-4418-B927-E60BB252509A}"/>
                </a:ext>
              </a:extLst>
            </p:cNvPr>
            <p:cNvSpPr/>
            <p:nvPr/>
          </p:nvSpPr>
          <p:spPr>
            <a:xfrm>
              <a:off x="957302" y="2816829"/>
              <a:ext cx="10239618" cy="659180"/>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rgbClr val="F8F8F8"/>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 name="任意多边形 197">
              <a:extLst>
                <a:ext uri="{FF2B5EF4-FFF2-40B4-BE49-F238E27FC236}">
                  <a16:creationId xmlns:a16="http://schemas.microsoft.com/office/drawing/2014/main" id="{A3A046A6-DFAC-4FB4-8986-6C05DF533F92}"/>
                </a:ext>
              </a:extLst>
            </p:cNvPr>
            <p:cNvSpPr/>
            <p:nvPr/>
          </p:nvSpPr>
          <p:spPr>
            <a:xfrm rot="-2700000">
              <a:off x="2454661" y="2738959"/>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287ED3"/>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 name="任意多边形 198">
              <a:extLst>
                <a:ext uri="{FF2B5EF4-FFF2-40B4-BE49-F238E27FC236}">
                  <a16:creationId xmlns:a16="http://schemas.microsoft.com/office/drawing/2014/main" id="{BD8DF053-221A-4F8C-9E11-C72B773906A3}"/>
                </a:ext>
              </a:extLst>
            </p:cNvPr>
            <p:cNvSpPr/>
            <p:nvPr/>
          </p:nvSpPr>
          <p:spPr>
            <a:xfrm rot="-2700000">
              <a:off x="4628268" y="2738959"/>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287ED3"/>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 name="任意多边形 199">
              <a:extLst>
                <a:ext uri="{FF2B5EF4-FFF2-40B4-BE49-F238E27FC236}">
                  <a16:creationId xmlns:a16="http://schemas.microsoft.com/office/drawing/2014/main" id="{019E957F-4335-4858-BE90-CD4155D452C3}"/>
                </a:ext>
              </a:extLst>
            </p:cNvPr>
            <p:cNvSpPr/>
            <p:nvPr/>
          </p:nvSpPr>
          <p:spPr>
            <a:xfrm rot="-2700000">
              <a:off x="6801875" y="2738959"/>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287ED3"/>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 name="任意多边形 200">
              <a:extLst>
                <a:ext uri="{FF2B5EF4-FFF2-40B4-BE49-F238E27FC236}">
                  <a16:creationId xmlns:a16="http://schemas.microsoft.com/office/drawing/2014/main" id="{76A22F52-8ACC-4D26-A532-EFD720A2FFEA}"/>
                </a:ext>
              </a:extLst>
            </p:cNvPr>
            <p:cNvSpPr/>
            <p:nvPr/>
          </p:nvSpPr>
          <p:spPr>
            <a:xfrm rot="-2700000">
              <a:off x="8975482" y="2738959"/>
              <a:ext cx="825808"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solidFill>
              <a:srgbClr val="287ED3"/>
            </a:soli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 name="文本框 25">
              <a:extLst>
                <a:ext uri="{FF2B5EF4-FFF2-40B4-BE49-F238E27FC236}">
                  <a16:creationId xmlns:a16="http://schemas.microsoft.com/office/drawing/2014/main" id="{438598BE-C31B-4EBB-8163-C345F48F04EA}"/>
                </a:ext>
              </a:extLst>
            </p:cNvPr>
            <p:cNvSpPr txBox="1"/>
            <p:nvPr/>
          </p:nvSpPr>
          <p:spPr>
            <a:xfrm>
              <a:off x="1280703" y="2890253"/>
              <a:ext cx="1000117" cy="523220"/>
            </a:xfrm>
            <a:prstGeom prst="rect">
              <a:avLst/>
            </a:prstGeom>
            <a:noFill/>
          </p:spPr>
          <p:txBody>
            <a:bodyPr wrap="square" rtlCol="0">
              <a:spAutoFit/>
            </a:bodyPr>
            <a:lstStyle/>
            <a:p>
              <a:pPr algn="ctr"/>
              <a:r>
                <a:rPr lang="en-US" altLang="zh-CN"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01</a:t>
              </a:r>
              <a:endParaRPr lang="zh-CN" altLang="en-US"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0" name="文本框 26">
              <a:extLst>
                <a:ext uri="{FF2B5EF4-FFF2-40B4-BE49-F238E27FC236}">
                  <a16:creationId xmlns:a16="http://schemas.microsoft.com/office/drawing/2014/main" id="{2C293AF2-A206-4182-9E76-1C9775CC5E18}"/>
                </a:ext>
              </a:extLst>
            </p:cNvPr>
            <p:cNvSpPr txBox="1"/>
            <p:nvPr/>
          </p:nvSpPr>
          <p:spPr>
            <a:xfrm>
              <a:off x="3454310" y="2890253"/>
              <a:ext cx="1000117" cy="523220"/>
            </a:xfrm>
            <a:prstGeom prst="rect">
              <a:avLst/>
            </a:prstGeom>
            <a:noFill/>
          </p:spPr>
          <p:txBody>
            <a:bodyPr wrap="square" rtlCol="0">
              <a:spAutoFit/>
            </a:bodyPr>
            <a:lstStyle/>
            <a:p>
              <a:pPr algn="ctr"/>
              <a:r>
                <a:rPr lang="en-US" altLang="zh-CN"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02</a:t>
              </a:r>
              <a:endParaRPr lang="zh-CN" altLang="en-US"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1" name="文本框 27">
              <a:extLst>
                <a:ext uri="{FF2B5EF4-FFF2-40B4-BE49-F238E27FC236}">
                  <a16:creationId xmlns:a16="http://schemas.microsoft.com/office/drawing/2014/main" id="{4EFA2CDE-BFB7-47DE-A895-EB212CB428E9}"/>
                </a:ext>
              </a:extLst>
            </p:cNvPr>
            <p:cNvSpPr txBox="1"/>
            <p:nvPr/>
          </p:nvSpPr>
          <p:spPr>
            <a:xfrm>
              <a:off x="5627917" y="2890253"/>
              <a:ext cx="1000117" cy="523220"/>
            </a:xfrm>
            <a:prstGeom prst="rect">
              <a:avLst/>
            </a:prstGeom>
            <a:noFill/>
          </p:spPr>
          <p:txBody>
            <a:bodyPr wrap="square" rtlCol="0">
              <a:spAutoFit/>
            </a:bodyPr>
            <a:lstStyle/>
            <a:p>
              <a:pPr algn="ctr"/>
              <a:r>
                <a:rPr lang="en-US" altLang="zh-CN"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03</a:t>
              </a:r>
              <a:endParaRPr lang="zh-CN" altLang="en-US"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文本框 28">
              <a:extLst>
                <a:ext uri="{FF2B5EF4-FFF2-40B4-BE49-F238E27FC236}">
                  <a16:creationId xmlns:a16="http://schemas.microsoft.com/office/drawing/2014/main" id="{9E525D0E-F15A-4118-95A9-DE21D493D019}"/>
                </a:ext>
              </a:extLst>
            </p:cNvPr>
            <p:cNvSpPr txBox="1"/>
            <p:nvPr/>
          </p:nvSpPr>
          <p:spPr>
            <a:xfrm>
              <a:off x="7801524" y="2890253"/>
              <a:ext cx="1000117" cy="523220"/>
            </a:xfrm>
            <a:prstGeom prst="rect">
              <a:avLst/>
            </a:prstGeom>
            <a:noFill/>
          </p:spPr>
          <p:txBody>
            <a:bodyPr wrap="square" rtlCol="0">
              <a:spAutoFit/>
            </a:bodyPr>
            <a:lstStyle/>
            <a:p>
              <a:pPr algn="ctr"/>
              <a:r>
                <a:rPr lang="en-US" altLang="zh-CN"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04</a:t>
              </a:r>
              <a:endParaRPr lang="zh-CN" altLang="en-US"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3" name="文本框 29">
              <a:extLst>
                <a:ext uri="{FF2B5EF4-FFF2-40B4-BE49-F238E27FC236}">
                  <a16:creationId xmlns:a16="http://schemas.microsoft.com/office/drawing/2014/main" id="{9CD49998-520C-40C9-9A68-1ED85A0A6DBF}"/>
                </a:ext>
              </a:extLst>
            </p:cNvPr>
            <p:cNvSpPr txBox="1"/>
            <p:nvPr/>
          </p:nvSpPr>
          <p:spPr>
            <a:xfrm>
              <a:off x="9975127" y="2890253"/>
              <a:ext cx="1000117" cy="523220"/>
            </a:xfrm>
            <a:prstGeom prst="rect">
              <a:avLst/>
            </a:prstGeom>
            <a:noFill/>
          </p:spPr>
          <p:txBody>
            <a:bodyPr wrap="square" rtlCol="0">
              <a:spAutoFit/>
            </a:bodyPr>
            <a:lstStyle/>
            <a:p>
              <a:pPr algn="ctr"/>
              <a:r>
                <a:rPr lang="en-US" altLang="zh-CN"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05</a:t>
              </a:r>
              <a:endParaRPr lang="zh-CN" altLang="en-US" sz="28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4" name="组合 13">
            <a:extLst>
              <a:ext uri="{FF2B5EF4-FFF2-40B4-BE49-F238E27FC236}">
                <a16:creationId xmlns:a16="http://schemas.microsoft.com/office/drawing/2014/main" id="{1766674A-879E-4DFA-9A5C-E7F41CAF0A3E}"/>
              </a:ext>
            </a:extLst>
          </p:cNvPr>
          <p:cNvGrpSpPr/>
          <p:nvPr/>
        </p:nvGrpSpPr>
        <p:grpSpPr>
          <a:xfrm>
            <a:off x="1734144" y="3602379"/>
            <a:ext cx="93235" cy="715207"/>
            <a:chOff x="2690232" y="4097191"/>
            <a:chExt cx="93235" cy="715207"/>
          </a:xfrm>
        </p:grpSpPr>
        <p:sp>
          <p:nvSpPr>
            <p:cNvPr id="15" name="椭圆 14">
              <a:extLst>
                <a:ext uri="{FF2B5EF4-FFF2-40B4-BE49-F238E27FC236}">
                  <a16:creationId xmlns:a16="http://schemas.microsoft.com/office/drawing/2014/main" id="{2E84FA29-1A51-4D14-8B74-5094173CE754}"/>
                </a:ext>
              </a:extLst>
            </p:cNvPr>
            <p:cNvSpPr/>
            <p:nvPr/>
          </p:nvSpPr>
          <p:spPr>
            <a:xfrm>
              <a:off x="2690232" y="4097191"/>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6" name="椭圆 15">
              <a:extLst>
                <a:ext uri="{FF2B5EF4-FFF2-40B4-BE49-F238E27FC236}">
                  <a16:creationId xmlns:a16="http://schemas.microsoft.com/office/drawing/2014/main" id="{64BE9A8A-2C8F-4B7F-8678-D5F95B257FCD}"/>
                </a:ext>
              </a:extLst>
            </p:cNvPr>
            <p:cNvSpPr/>
            <p:nvPr/>
          </p:nvSpPr>
          <p:spPr>
            <a:xfrm>
              <a:off x="2690232" y="4719163"/>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17" name="直接连接符 16">
              <a:extLst>
                <a:ext uri="{FF2B5EF4-FFF2-40B4-BE49-F238E27FC236}">
                  <a16:creationId xmlns:a16="http://schemas.microsoft.com/office/drawing/2014/main" id="{FE4F6999-DAFD-4DE0-89BD-7011D957B069}"/>
                </a:ext>
              </a:extLst>
            </p:cNvPr>
            <p:cNvCxnSpPr/>
            <p:nvPr/>
          </p:nvCxnSpPr>
          <p:spPr>
            <a:xfrm rot="5400000">
              <a:off x="2500788" y="4455019"/>
              <a:ext cx="470988"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8" name="圆角矩形 234">
            <a:extLst>
              <a:ext uri="{FF2B5EF4-FFF2-40B4-BE49-F238E27FC236}">
                <a16:creationId xmlns:a16="http://schemas.microsoft.com/office/drawing/2014/main" id="{9D3976BF-40DE-4F84-BEFE-D2E46C0E70FE}"/>
              </a:ext>
            </a:extLst>
          </p:cNvPr>
          <p:cNvSpPr/>
          <p:nvPr/>
        </p:nvSpPr>
        <p:spPr>
          <a:xfrm>
            <a:off x="957302" y="4566952"/>
            <a:ext cx="1646919" cy="188816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19" name="组合 18">
            <a:extLst>
              <a:ext uri="{FF2B5EF4-FFF2-40B4-BE49-F238E27FC236}">
                <a16:creationId xmlns:a16="http://schemas.microsoft.com/office/drawing/2014/main" id="{33FC49DB-7562-49E9-B10E-860DA352A26A}"/>
              </a:ext>
            </a:extLst>
          </p:cNvPr>
          <p:cNvGrpSpPr/>
          <p:nvPr/>
        </p:nvGrpSpPr>
        <p:grpSpPr>
          <a:xfrm>
            <a:off x="1051881" y="4406132"/>
            <a:ext cx="1457761" cy="325884"/>
            <a:chOff x="1053736" y="4632469"/>
            <a:chExt cx="1457761" cy="325884"/>
          </a:xfrm>
        </p:grpSpPr>
        <p:sp>
          <p:nvSpPr>
            <p:cNvPr id="20" name="圆角矩形 236">
              <a:extLst>
                <a:ext uri="{FF2B5EF4-FFF2-40B4-BE49-F238E27FC236}">
                  <a16:creationId xmlns:a16="http://schemas.microsoft.com/office/drawing/2014/main" id="{87916FBA-37DB-4DA5-B713-F7CA9BEE8C34}"/>
                </a:ext>
              </a:extLst>
            </p:cNvPr>
            <p:cNvSpPr/>
            <p:nvPr/>
          </p:nvSpPr>
          <p:spPr>
            <a:xfrm>
              <a:off x="1053736" y="4632469"/>
              <a:ext cx="1457761" cy="325884"/>
            </a:xfrm>
            <a:prstGeom prst="roundRect">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1" name="文本框 60">
              <a:extLst>
                <a:ext uri="{FF2B5EF4-FFF2-40B4-BE49-F238E27FC236}">
                  <a16:creationId xmlns:a16="http://schemas.microsoft.com/office/drawing/2014/main" id="{EE7F70C4-1E68-4BD8-8007-6F1E72ABC1F2}"/>
                </a:ext>
              </a:extLst>
            </p:cNvPr>
            <p:cNvSpPr txBox="1"/>
            <p:nvPr/>
          </p:nvSpPr>
          <p:spPr>
            <a:xfrm>
              <a:off x="1275852" y="4632469"/>
              <a:ext cx="1013528" cy="307777"/>
            </a:xfrm>
            <a:prstGeom prst="rect">
              <a:avLst/>
            </a:prstGeom>
            <a:noFill/>
          </p:spPr>
          <p:txBody>
            <a:bodyPr wrap="square" rtlCol="0">
              <a:spAutoFit/>
            </a:bodyPr>
            <a:lstStyle/>
            <a:p>
              <a:pPr algn="ctr"/>
              <a:r>
                <a:rPr lang="zh-CN" altLang="en-US" sz="1400" b="1"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grpSp>
      <p:sp>
        <p:nvSpPr>
          <p:cNvPr id="22" name="文本框 129">
            <a:extLst>
              <a:ext uri="{FF2B5EF4-FFF2-40B4-BE49-F238E27FC236}">
                <a16:creationId xmlns:a16="http://schemas.microsoft.com/office/drawing/2014/main" id="{91A709FB-7B4F-4EF7-8584-6CE6453366A6}"/>
              </a:ext>
            </a:extLst>
          </p:cNvPr>
          <p:cNvSpPr txBox="1"/>
          <p:nvPr/>
        </p:nvSpPr>
        <p:spPr>
          <a:xfrm>
            <a:off x="1045356" y="4916999"/>
            <a:ext cx="1470810" cy="1361911"/>
          </a:xfrm>
          <a:prstGeom prst="rect">
            <a:avLst/>
          </a:prstGeom>
          <a:noFill/>
        </p:spPr>
        <p:txBody>
          <a:bodyPr wrap="square" rtlCol="0">
            <a:spAutoFit/>
          </a:bodyPr>
          <a:lstStyle/>
          <a:p>
            <a:pPr algn="ct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a:t>
            </a:r>
          </a:p>
        </p:txBody>
      </p:sp>
      <p:grpSp>
        <p:nvGrpSpPr>
          <p:cNvPr id="23" name="组合 22">
            <a:extLst>
              <a:ext uri="{FF2B5EF4-FFF2-40B4-BE49-F238E27FC236}">
                <a16:creationId xmlns:a16="http://schemas.microsoft.com/office/drawing/2014/main" id="{6CC134E6-1F55-4F07-9077-805475451DC4}"/>
              </a:ext>
            </a:extLst>
          </p:cNvPr>
          <p:cNvGrpSpPr/>
          <p:nvPr/>
        </p:nvGrpSpPr>
        <p:grpSpPr>
          <a:xfrm>
            <a:off x="3907750" y="3602379"/>
            <a:ext cx="93235" cy="715207"/>
            <a:chOff x="2690232" y="4097191"/>
            <a:chExt cx="93235" cy="715207"/>
          </a:xfrm>
        </p:grpSpPr>
        <p:sp>
          <p:nvSpPr>
            <p:cNvPr id="24" name="椭圆 23">
              <a:extLst>
                <a:ext uri="{FF2B5EF4-FFF2-40B4-BE49-F238E27FC236}">
                  <a16:creationId xmlns:a16="http://schemas.microsoft.com/office/drawing/2014/main" id="{619141A9-0008-4416-A4AB-B66FABE0185C}"/>
                </a:ext>
              </a:extLst>
            </p:cNvPr>
            <p:cNvSpPr/>
            <p:nvPr/>
          </p:nvSpPr>
          <p:spPr>
            <a:xfrm>
              <a:off x="2690232" y="4097191"/>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5" name="椭圆 24">
              <a:extLst>
                <a:ext uri="{FF2B5EF4-FFF2-40B4-BE49-F238E27FC236}">
                  <a16:creationId xmlns:a16="http://schemas.microsoft.com/office/drawing/2014/main" id="{76525B26-F428-49DC-B5EC-4BFCB97A56DF}"/>
                </a:ext>
              </a:extLst>
            </p:cNvPr>
            <p:cNvSpPr/>
            <p:nvPr/>
          </p:nvSpPr>
          <p:spPr>
            <a:xfrm>
              <a:off x="2690232" y="4719163"/>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26" name="直接连接符 25">
              <a:extLst>
                <a:ext uri="{FF2B5EF4-FFF2-40B4-BE49-F238E27FC236}">
                  <a16:creationId xmlns:a16="http://schemas.microsoft.com/office/drawing/2014/main" id="{1714955A-B5C6-4C91-9E9A-7F16B2185DDE}"/>
                </a:ext>
              </a:extLst>
            </p:cNvPr>
            <p:cNvCxnSpPr/>
            <p:nvPr/>
          </p:nvCxnSpPr>
          <p:spPr>
            <a:xfrm rot="5400000">
              <a:off x="2500788" y="4455019"/>
              <a:ext cx="470988"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7" name="圆角矩形 234">
            <a:extLst>
              <a:ext uri="{FF2B5EF4-FFF2-40B4-BE49-F238E27FC236}">
                <a16:creationId xmlns:a16="http://schemas.microsoft.com/office/drawing/2014/main" id="{A796FDD6-743D-4563-8CD6-B220476087BF}"/>
              </a:ext>
            </a:extLst>
          </p:cNvPr>
          <p:cNvSpPr/>
          <p:nvPr/>
        </p:nvSpPr>
        <p:spPr>
          <a:xfrm>
            <a:off x="3130908" y="4566952"/>
            <a:ext cx="1646919" cy="188816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28" name="组合 27">
            <a:extLst>
              <a:ext uri="{FF2B5EF4-FFF2-40B4-BE49-F238E27FC236}">
                <a16:creationId xmlns:a16="http://schemas.microsoft.com/office/drawing/2014/main" id="{43071699-5764-4382-B830-B7ABD573B677}"/>
              </a:ext>
            </a:extLst>
          </p:cNvPr>
          <p:cNvGrpSpPr/>
          <p:nvPr/>
        </p:nvGrpSpPr>
        <p:grpSpPr>
          <a:xfrm>
            <a:off x="3225487" y="4406132"/>
            <a:ext cx="1457761" cy="325884"/>
            <a:chOff x="1053736" y="4632469"/>
            <a:chExt cx="1457761" cy="325884"/>
          </a:xfrm>
        </p:grpSpPr>
        <p:sp>
          <p:nvSpPr>
            <p:cNvPr id="29" name="圆角矩形 236">
              <a:extLst>
                <a:ext uri="{FF2B5EF4-FFF2-40B4-BE49-F238E27FC236}">
                  <a16:creationId xmlns:a16="http://schemas.microsoft.com/office/drawing/2014/main" id="{A28F3659-E0DD-4474-89AB-5ADA8A4ADC94}"/>
                </a:ext>
              </a:extLst>
            </p:cNvPr>
            <p:cNvSpPr/>
            <p:nvPr/>
          </p:nvSpPr>
          <p:spPr>
            <a:xfrm>
              <a:off x="1053736" y="4632469"/>
              <a:ext cx="1457761" cy="325884"/>
            </a:xfrm>
            <a:prstGeom prst="roundRect">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0" name="文本框 60">
              <a:extLst>
                <a:ext uri="{FF2B5EF4-FFF2-40B4-BE49-F238E27FC236}">
                  <a16:creationId xmlns:a16="http://schemas.microsoft.com/office/drawing/2014/main" id="{A6A7D742-0736-4709-82B5-58C219832482}"/>
                </a:ext>
              </a:extLst>
            </p:cNvPr>
            <p:cNvSpPr txBox="1"/>
            <p:nvPr/>
          </p:nvSpPr>
          <p:spPr>
            <a:xfrm>
              <a:off x="1275852" y="4632469"/>
              <a:ext cx="1013528" cy="307777"/>
            </a:xfrm>
            <a:prstGeom prst="rect">
              <a:avLst/>
            </a:prstGeom>
            <a:noFill/>
          </p:spPr>
          <p:txBody>
            <a:bodyPr wrap="square" rtlCol="0">
              <a:spAutoFit/>
            </a:bodyPr>
            <a:lstStyle/>
            <a:p>
              <a:pPr algn="ctr"/>
              <a:r>
                <a:rPr lang="zh-CN" altLang="en-US" sz="1400" b="1"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grpSp>
      <p:sp>
        <p:nvSpPr>
          <p:cNvPr id="31" name="文本框 129">
            <a:extLst>
              <a:ext uri="{FF2B5EF4-FFF2-40B4-BE49-F238E27FC236}">
                <a16:creationId xmlns:a16="http://schemas.microsoft.com/office/drawing/2014/main" id="{C2798187-8B54-4923-9F35-B18B58BD2E0E}"/>
              </a:ext>
            </a:extLst>
          </p:cNvPr>
          <p:cNvSpPr txBox="1"/>
          <p:nvPr/>
        </p:nvSpPr>
        <p:spPr>
          <a:xfrm>
            <a:off x="3218962" y="4916999"/>
            <a:ext cx="1470810" cy="1361911"/>
          </a:xfrm>
          <a:prstGeom prst="rect">
            <a:avLst/>
          </a:prstGeom>
          <a:noFill/>
        </p:spPr>
        <p:txBody>
          <a:bodyPr wrap="square" rtlCol="0">
            <a:spAutoFit/>
          </a:bodyPr>
          <a:lstStyle/>
          <a:p>
            <a:pPr algn="ct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a:t>
            </a:r>
          </a:p>
        </p:txBody>
      </p:sp>
      <p:grpSp>
        <p:nvGrpSpPr>
          <p:cNvPr id="32" name="组合 31">
            <a:extLst>
              <a:ext uri="{FF2B5EF4-FFF2-40B4-BE49-F238E27FC236}">
                <a16:creationId xmlns:a16="http://schemas.microsoft.com/office/drawing/2014/main" id="{34150BDD-5367-4CE5-B878-F6C03DB8C212}"/>
              </a:ext>
            </a:extLst>
          </p:cNvPr>
          <p:cNvGrpSpPr/>
          <p:nvPr/>
        </p:nvGrpSpPr>
        <p:grpSpPr>
          <a:xfrm>
            <a:off x="6081356" y="3602379"/>
            <a:ext cx="93235" cy="715207"/>
            <a:chOff x="2690232" y="4097191"/>
            <a:chExt cx="93235" cy="715207"/>
          </a:xfrm>
        </p:grpSpPr>
        <p:sp>
          <p:nvSpPr>
            <p:cNvPr id="33" name="椭圆 32">
              <a:extLst>
                <a:ext uri="{FF2B5EF4-FFF2-40B4-BE49-F238E27FC236}">
                  <a16:creationId xmlns:a16="http://schemas.microsoft.com/office/drawing/2014/main" id="{C7BCB067-142D-40C2-AA21-46C441041B7A}"/>
                </a:ext>
              </a:extLst>
            </p:cNvPr>
            <p:cNvSpPr/>
            <p:nvPr/>
          </p:nvSpPr>
          <p:spPr>
            <a:xfrm>
              <a:off x="2690232" y="4097191"/>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椭圆 33">
              <a:extLst>
                <a:ext uri="{FF2B5EF4-FFF2-40B4-BE49-F238E27FC236}">
                  <a16:creationId xmlns:a16="http://schemas.microsoft.com/office/drawing/2014/main" id="{6F817203-5BE5-4457-8896-01C8BE3D8783}"/>
                </a:ext>
              </a:extLst>
            </p:cNvPr>
            <p:cNvSpPr/>
            <p:nvPr/>
          </p:nvSpPr>
          <p:spPr>
            <a:xfrm>
              <a:off x="2690232" y="4719163"/>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35" name="直接连接符 34">
              <a:extLst>
                <a:ext uri="{FF2B5EF4-FFF2-40B4-BE49-F238E27FC236}">
                  <a16:creationId xmlns:a16="http://schemas.microsoft.com/office/drawing/2014/main" id="{48DCFBB8-4E70-4BE8-B985-28C8776F6DEE}"/>
                </a:ext>
              </a:extLst>
            </p:cNvPr>
            <p:cNvCxnSpPr/>
            <p:nvPr/>
          </p:nvCxnSpPr>
          <p:spPr>
            <a:xfrm rot="5400000">
              <a:off x="2500788" y="4455019"/>
              <a:ext cx="470988"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圆角矩形 234">
            <a:extLst>
              <a:ext uri="{FF2B5EF4-FFF2-40B4-BE49-F238E27FC236}">
                <a16:creationId xmlns:a16="http://schemas.microsoft.com/office/drawing/2014/main" id="{6AD35146-3D7F-478F-965D-5653A1EDA83B}"/>
              </a:ext>
            </a:extLst>
          </p:cNvPr>
          <p:cNvSpPr/>
          <p:nvPr/>
        </p:nvSpPr>
        <p:spPr>
          <a:xfrm>
            <a:off x="5304514" y="4566952"/>
            <a:ext cx="1646919" cy="188816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37" name="组合 36">
            <a:extLst>
              <a:ext uri="{FF2B5EF4-FFF2-40B4-BE49-F238E27FC236}">
                <a16:creationId xmlns:a16="http://schemas.microsoft.com/office/drawing/2014/main" id="{F9F425AF-3BFE-44BC-8760-D50DAE648793}"/>
              </a:ext>
            </a:extLst>
          </p:cNvPr>
          <p:cNvGrpSpPr/>
          <p:nvPr/>
        </p:nvGrpSpPr>
        <p:grpSpPr>
          <a:xfrm>
            <a:off x="5399093" y="4406132"/>
            <a:ext cx="1457761" cy="325884"/>
            <a:chOff x="1053736" y="4632469"/>
            <a:chExt cx="1457761" cy="325884"/>
          </a:xfrm>
        </p:grpSpPr>
        <p:sp>
          <p:nvSpPr>
            <p:cNvPr id="38" name="圆角矩形 236">
              <a:extLst>
                <a:ext uri="{FF2B5EF4-FFF2-40B4-BE49-F238E27FC236}">
                  <a16:creationId xmlns:a16="http://schemas.microsoft.com/office/drawing/2014/main" id="{8129707E-7C11-4144-A824-BADB9E9BCE3A}"/>
                </a:ext>
              </a:extLst>
            </p:cNvPr>
            <p:cNvSpPr/>
            <p:nvPr/>
          </p:nvSpPr>
          <p:spPr>
            <a:xfrm>
              <a:off x="1053736" y="4632469"/>
              <a:ext cx="1457761" cy="325884"/>
            </a:xfrm>
            <a:prstGeom prst="roundRect">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9" name="文本框 60">
              <a:extLst>
                <a:ext uri="{FF2B5EF4-FFF2-40B4-BE49-F238E27FC236}">
                  <a16:creationId xmlns:a16="http://schemas.microsoft.com/office/drawing/2014/main" id="{3C77E268-6677-4BEE-B214-A92F90653D27}"/>
                </a:ext>
              </a:extLst>
            </p:cNvPr>
            <p:cNvSpPr txBox="1"/>
            <p:nvPr/>
          </p:nvSpPr>
          <p:spPr>
            <a:xfrm>
              <a:off x="1275852" y="4632469"/>
              <a:ext cx="1013528" cy="307777"/>
            </a:xfrm>
            <a:prstGeom prst="rect">
              <a:avLst/>
            </a:prstGeom>
            <a:noFill/>
          </p:spPr>
          <p:txBody>
            <a:bodyPr wrap="square" rtlCol="0">
              <a:spAutoFit/>
            </a:bodyPr>
            <a:lstStyle/>
            <a:p>
              <a:pPr algn="ctr"/>
              <a:r>
                <a:rPr lang="zh-CN" altLang="en-US" sz="1400" b="1"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grpSp>
      <p:sp>
        <p:nvSpPr>
          <p:cNvPr id="40" name="文本框 129">
            <a:extLst>
              <a:ext uri="{FF2B5EF4-FFF2-40B4-BE49-F238E27FC236}">
                <a16:creationId xmlns:a16="http://schemas.microsoft.com/office/drawing/2014/main" id="{69469CD6-775D-4FA3-87FC-5BEEAE7AF5A7}"/>
              </a:ext>
            </a:extLst>
          </p:cNvPr>
          <p:cNvSpPr txBox="1"/>
          <p:nvPr/>
        </p:nvSpPr>
        <p:spPr>
          <a:xfrm>
            <a:off x="5392568" y="4916999"/>
            <a:ext cx="1470810" cy="1361911"/>
          </a:xfrm>
          <a:prstGeom prst="rect">
            <a:avLst/>
          </a:prstGeom>
          <a:noFill/>
        </p:spPr>
        <p:txBody>
          <a:bodyPr wrap="square" rtlCol="0">
            <a:spAutoFit/>
          </a:bodyPr>
          <a:lstStyle/>
          <a:p>
            <a:pPr algn="ct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a:t>
            </a:r>
          </a:p>
        </p:txBody>
      </p:sp>
      <p:grpSp>
        <p:nvGrpSpPr>
          <p:cNvPr id="41" name="组合 40">
            <a:extLst>
              <a:ext uri="{FF2B5EF4-FFF2-40B4-BE49-F238E27FC236}">
                <a16:creationId xmlns:a16="http://schemas.microsoft.com/office/drawing/2014/main" id="{E4DFDF6D-34BC-49B8-93FA-97ED4A3D28C9}"/>
              </a:ext>
            </a:extLst>
          </p:cNvPr>
          <p:cNvGrpSpPr/>
          <p:nvPr/>
        </p:nvGrpSpPr>
        <p:grpSpPr>
          <a:xfrm>
            <a:off x="8254962" y="3602379"/>
            <a:ext cx="93235" cy="715207"/>
            <a:chOff x="2690232" y="4097191"/>
            <a:chExt cx="93235" cy="715207"/>
          </a:xfrm>
        </p:grpSpPr>
        <p:sp>
          <p:nvSpPr>
            <p:cNvPr id="42" name="椭圆 41">
              <a:extLst>
                <a:ext uri="{FF2B5EF4-FFF2-40B4-BE49-F238E27FC236}">
                  <a16:creationId xmlns:a16="http://schemas.microsoft.com/office/drawing/2014/main" id="{AADADECF-3FDC-450F-AA62-1B152AE2D8E0}"/>
                </a:ext>
              </a:extLst>
            </p:cNvPr>
            <p:cNvSpPr/>
            <p:nvPr/>
          </p:nvSpPr>
          <p:spPr>
            <a:xfrm>
              <a:off x="2690232" y="4097191"/>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3" name="椭圆 42">
              <a:extLst>
                <a:ext uri="{FF2B5EF4-FFF2-40B4-BE49-F238E27FC236}">
                  <a16:creationId xmlns:a16="http://schemas.microsoft.com/office/drawing/2014/main" id="{860F7A76-D4D7-478C-B043-4DEE4391A1FF}"/>
                </a:ext>
              </a:extLst>
            </p:cNvPr>
            <p:cNvSpPr/>
            <p:nvPr/>
          </p:nvSpPr>
          <p:spPr>
            <a:xfrm>
              <a:off x="2690232" y="4719163"/>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44" name="直接连接符 43">
              <a:extLst>
                <a:ext uri="{FF2B5EF4-FFF2-40B4-BE49-F238E27FC236}">
                  <a16:creationId xmlns:a16="http://schemas.microsoft.com/office/drawing/2014/main" id="{F4FE7C53-6F84-46DC-837C-3DE43CFBBCF8}"/>
                </a:ext>
              </a:extLst>
            </p:cNvPr>
            <p:cNvCxnSpPr/>
            <p:nvPr/>
          </p:nvCxnSpPr>
          <p:spPr>
            <a:xfrm rot="5400000">
              <a:off x="2500788" y="4455019"/>
              <a:ext cx="470988"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圆角矩形 234">
            <a:extLst>
              <a:ext uri="{FF2B5EF4-FFF2-40B4-BE49-F238E27FC236}">
                <a16:creationId xmlns:a16="http://schemas.microsoft.com/office/drawing/2014/main" id="{268C0E42-E767-4F4D-A6CC-A9868E3D8138}"/>
              </a:ext>
            </a:extLst>
          </p:cNvPr>
          <p:cNvSpPr/>
          <p:nvPr/>
        </p:nvSpPr>
        <p:spPr>
          <a:xfrm>
            <a:off x="7478120" y="4566952"/>
            <a:ext cx="1646919" cy="188816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46" name="组合 45">
            <a:extLst>
              <a:ext uri="{FF2B5EF4-FFF2-40B4-BE49-F238E27FC236}">
                <a16:creationId xmlns:a16="http://schemas.microsoft.com/office/drawing/2014/main" id="{6936094B-36B8-4836-8551-326C15B445C4}"/>
              </a:ext>
            </a:extLst>
          </p:cNvPr>
          <p:cNvGrpSpPr/>
          <p:nvPr/>
        </p:nvGrpSpPr>
        <p:grpSpPr>
          <a:xfrm>
            <a:off x="7572699" y="4406132"/>
            <a:ext cx="1457761" cy="325884"/>
            <a:chOff x="1053736" y="4632469"/>
            <a:chExt cx="1457761" cy="325884"/>
          </a:xfrm>
        </p:grpSpPr>
        <p:sp>
          <p:nvSpPr>
            <p:cNvPr id="47" name="圆角矩形 236">
              <a:extLst>
                <a:ext uri="{FF2B5EF4-FFF2-40B4-BE49-F238E27FC236}">
                  <a16:creationId xmlns:a16="http://schemas.microsoft.com/office/drawing/2014/main" id="{C8F97CD3-AD4A-4C1D-AA4A-27F93CD2592B}"/>
                </a:ext>
              </a:extLst>
            </p:cNvPr>
            <p:cNvSpPr/>
            <p:nvPr/>
          </p:nvSpPr>
          <p:spPr>
            <a:xfrm>
              <a:off x="1053736" y="4632469"/>
              <a:ext cx="1457761" cy="325884"/>
            </a:xfrm>
            <a:prstGeom prst="roundRect">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8" name="文本框 60">
              <a:extLst>
                <a:ext uri="{FF2B5EF4-FFF2-40B4-BE49-F238E27FC236}">
                  <a16:creationId xmlns:a16="http://schemas.microsoft.com/office/drawing/2014/main" id="{CEE5133D-DFB5-4679-9C78-C277D6B2821F}"/>
                </a:ext>
              </a:extLst>
            </p:cNvPr>
            <p:cNvSpPr txBox="1"/>
            <p:nvPr/>
          </p:nvSpPr>
          <p:spPr>
            <a:xfrm>
              <a:off x="1275852" y="4632469"/>
              <a:ext cx="1013528" cy="307777"/>
            </a:xfrm>
            <a:prstGeom prst="rect">
              <a:avLst/>
            </a:prstGeom>
            <a:noFill/>
          </p:spPr>
          <p:txBody>
            <a:bodyPr wrap="square" rtlCol="0">
              <a:spAutoFit/>
            </a:bodyPr>
            <a:lstStyle/>
            <a:p>
              <a:pPr algn="ctr"/>
              <a:r>
                <a:rPr lang="zh-CN" altLang="en-US" sz="1400" b="1"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grpSp>
      <p:sp>
        <p:nvSpPr>
          <p:cNvPr id="49" name="文本框 129">
            <a:extLst>
              <a:ext uri="{FF2B5EF4-FFF2-40B4-BE49-F238E27FC236}">
                <a16:creationId xmlns:a16="http://schemas.microsoft.com/office/drawing/2014/main" id="{48ADC5A8-B93E-4EC3-854B-6A27AF8B58E7}"/>
              </a:ext>
            </a:extLst>
          </p:cNvPr>
          <p:cNvSpPr txBox="1"/>
          <p:nvPr/>
        </p:nvSpPr>
        <p:spPr>
          <a:xfrm>
            <a:off x="7566174" y="4916999"/>
            <a:ext cx="1470810" cy="1361911"/>
          </a:xfrm>
          <a:prstGeom prst="rect">
            <a:avLst/>
          </a:prstGeom>
          <a:noFill/>
        </p:spPr>
        <p:txBody>
          <a:bodyPr wrap="square" rtlCol="0">
            <a:spAutoFit/>
          </a:bodyPr>
          <a:lstStyle/>
          <a:p>
            <a:pPr algn="ct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a:t>
            </a:r>
          </a:p>
        </p:txBody>
      </p:sp>
      <p:grpSp>
        <p:nvGrpSpPr>
          <p:cNvPr id="50" name="组合 49">
            <a:extLst>
              <a:ext uri="{FF2B5EF4-FFF2-40B4-BE49-F238E27FC236}">
                <a16:creationId xmlns:a16="http://schemas.microsoft.com/office/drawing/2014/main" id="{BEC6557B-74F8-492C-8162-D00BEC847D73}"/>
              </a:ext>
            </a:extLst>
          </p:cNvPr>
          <p:cNvGrpSpPr/>
          <p:nvPr/>
        </p:nvGrpSpPr>
        <p:grpSpPr>
          <a:xfrm>
            <a:off x="10428568" y="3602379"/>
            <a:ext cx="93235" cy="715207"/>
            <a:chOff x="2690232" y="4097191"/>
            <a:chExt cx="93235" cy="715207"/>
          </a:xfrm>
        </p:grpSpPr>
        <p:sp>
          <p:nvSpPr>
            <p:cNvPr id="51" name="椭圆 50">
              <a:extLst>
                <a:ext uri="{FF2B5EF4-FFF2-40B4-BE49-F238E27FC236}">
                  <a16:creationId xmlns:a16="http://schemas.microsoft.com/office/drawing/2014/main" id="{5BB03A52-0253-470E-8869-3450529D8E4B}"/>
                </a:ext>
              </a:extLst>
            </p:cNvPr>
            <p:cNvSpPr/>
            <p:nvPr/>
          </p:nvSpPr>
          <p:spPr>
            <a:xfrm>
              <a:off x="2690232" y="4097191"/>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2" name="椭圆 51">
              <a:extLst>
                <a:ext uri="{FF2B5EF4-FFF2-40B4-BE49-F238E27FC236}">
                  <a16:creationId xmlns:a16="http://schemas.microsoft.com/office/drawing/2014/main" id="{9F4CC41B-DF23-4039-8C98-2EFFBABF6D54}"/>
                </a:ext>
              </a:extLst>
            </p:cNvPr>
            <p:cNvSpPr/>
            <p:nvPr/>
          </p:nvSpPr>
          <p:spPr>
            <a:xfrm>
              <a:off x="2690232" y="4719163"/>
              <a:ext cx="93235" cy="93235"/>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53" name="直接连接符 52">
              <a:extLst>
                <a:ext uri="{FF2B5EF4-FFF2-40B4-BE49-F238E27FC236}">
                  <a16:creationId xmlns:a16="http://schemas.microsoft.com/office/drawing/2014/main" id="{924CF033-7E50-4513-AA83-02D7A88CC6BB}"/>
                </a:ext>
              </a:extLst>
            </p:cNvPr>
            <p:cNvCxnSpPr/>
            <p:nvPr/>
          </p:nvCxnSpPr>
          <p:spPr>
            <a:xfrm rot="5400000">
              <a:off x="2500788" y="4455019"/>
              <a:ext cx="470988"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4" name="圆角矩形 234">
            <a:extLst>
              <a:ext uri="{FF2B5EF4-FFF2-40B4-BE49-F238E27FC236}">
                <a16:creationId xmlns:a16="http://schemas.microsoft.com/office/drawing/2014/main" id="{FA521033-7B0E-43F6-BFEE-B60FD0AF558E}"/>
              </a:ext>
            </a:extLst>
          </p:cNvPr>
          <p:cNvSpPr/>
          <p:nvPr/>
        </p:nvSpPr>
        <p:spPr>
          <a:xfrm>
            <a:off x="9651726" y="4566952"/>
            <a:ext cx="1646919" cy="188816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55" name="组合 54">
            <a:extLst>
              <a:ext uri="{FF2B5EF4-FFF2-40B4-BE49-F238E27FC236}">
                <a16:creationId xmlns:a16="http://schemas.microsoft.com/office/drawing/2014/main" id="{F5247418-576A-4DEE-9948-DA3BD0DF6278}"/>
              </a:ext>
            </a:extLst>
          </p:cNvPr>
          <p:cNvGrpSpPr/>
          <p:nvPr/>
        </p:nvGrpSpPr>
        <p:grpSpPr>
          <a:xfrm>
            <a:off x="9746305" y="4406132"/>
            <a:ext cx="1457761" cy="325884"/>
            <a:chOff x="1053736" y="4632469"/>
            <a:chExt cx="1457761" cy="325884"/>
          </a:xfrm>
        </p:grpSpPr>
        <p:sp>
          <p:nvSpPr>
            <p:cNvPr id="56" name="圆角矩形 236">
              <a:extLst>
                <a:ext uri="{FF2B5EF4-FFF2-40B4-BE49-F238E27FC236}">
                  <a16:creationId xmlns:a16="http://schemas.microsoft.com/office/drawing/2014/main" id="{06FA6C45-B724-47B6-A8D8-9347A576B599}"/>
                </a:ext>
              </a:extLst>
            </p:cNvPr>
            <p:cNvSpPr/>
            <p:nvPr/>
          </p:nvSpPr>
          <p:spPr>
            <a:xfrm>
              <a:off x="1053736" y="4632469"/>
              <a:ext cx="1457761" cy="325884"/>
            </a:xfrm>
            <a:prstGeom prst="roundRect">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7" name="文本框 60">
              <a:extLst>
                <a:ext uri="{FF2B5EF4-FFF2-40B4-BE49-F238E27FC236}">
                  <a16:creationId xmlns:a16="http://schemas.microsoft.com/office/drawing/2014/main" id="{0FE9AC29-0C10-470F-AF08-6DA0E9524B38}"/>
                </a:ext>
              </a:extLst>
            </p:cNvPr>
            <p:cNvSpPr txBox="1"/>
            <p:nvPr/>
          </p:nvSpPr>
          <p:spPr>
            <a:xfrm>
              <a:off x="1275852" y="4632469"/>
              <a:ext cx="1013528" cy="307777"/>
            </a:xfrm>
            <a:prstGeom prst="rect">
              <a:avLst/>
            </a:prstGeom>
            <a:noFill/>
          </p:spPr>
          <p:txBody>
            <a:bodyPr wrap="square" rtlCol="0">
              <a:spAutoFit/>
            </a:bodyPr>
            <a:lstStyle/>
            <a:p>
              <a:pPr algn="ctr"/>
              <a:r>
                <a:rPr lang="zh-CN" altLang="en-US" sz="1400" b="1"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grpSp>
      <p:sp>
        <p:nvSpPr>
          <p:cNvPr id="58" name="文本框 129">
            <a:extLst>
              <a:ext uri="{FF2B5EF4-FFF2-40B4-BE49-F238E27FC236}">
                <a16:creationId xmlns:a16="http://schemas.microsoft.com/office/drawing/2014/main" id="{73DD7E91-6531-4978-94C2-BA0D8A31A1B4}"/>
              </a:ext>
            </a:extLst>
          </p:cNvPr>
          <p:cNvSpPr txBox="1"/>
          <p:nvPr/>
        </p:nvSpPr>
        <p:spPr>
          <a:xfrm>
            <a:off x="9739780" y="4916999"/>
            <a:ext cx="1470810" cy="1361911"/>
          </a:xfrm>
          <a:prstGeom prst="rect">
            <a:avLst/>
          </a:prstGeom>
          <a:noFill/>
        </p:spPr>
        <p:txBody>
          <a:bodyPr wrap="square" rtlCol="0">
            <a:spAutoFit/>
          </a:bodyPr>
          <a:lstStyle/>
          <a:p>
            <a:pPr algn="ct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a:t>
            </a:r>
          </a:p>
        </p:txBody>
      </p:sp>
      <p:grpSp>
        <p:nvGrpSpPr>
          <p:cNvPr id="59" name="组合 58">
            <a:extLst>
              <a:ext uri="{FF2B5EF4-FFF2-40B4-BE49-F238E27FC236}">
                <a16:creationId xmlns:a16="http://schemas.microsoft.com/office/drawing/2014/main" id="{440B9328-E7BC-4AE5-8046-9A80645AB90E}"/>
              </a:ext>
            </a:extLst>
          </p:cNvPr>
          <p:cNvGrpSpPr/>
          <p:nvPr/>
        </p:nvGrpSpPr>
        <p:grpSpPr>
          <a:xfrm>
            <a:off x="10096651" y="1781761"/>
            <a:ext cx="757068" cy="757068"/>
            <a:chOff x="10096651" y="1610033"/>
            <a:chExt cx="757068" cy="757068"/>
          </a:xfrm>
        </p:grpSpPr>
        <p:grpSp>
          <p:nvGrpSpPr>
            <p:cNvPr id="60" name="组合 59">
              <a:extLst>
                <a:ext uri="{FF2B5EF4-FFF2-40B4-BE49-F238E27FC236}">
                  <a16:creationId xmlns:a16="http://schemas.microsoft.com/office/drawing/2014/main" id="{18A23E9F-19CE-4D95-8133-5C91D4B60A92}"/>
                </a:ext>
              </a:extLst>
            </p:cNvPr>
            <p:cNvGrpSpPr/>
            <p:nvPr/>
          </p:nvGrpSpPr>
          <p:grpSpPr>
            <a:xfrm>
              <a:off x="10096651" y="1610033"/>
              <a:ext cx="757068" cy="757068"/>
              <a:chOff x="2208974" y="1732724"/>
              <a:chExt cx="916052" cy="916052"/>
            </a:xfrm>
          </p:grpSpPr>
          <p:sp>
            <p:nvSpPr>
              <p:cNvPr id="67" name="椭圆 66">
                <a:extLst>
                  <a:ext uri="{FF2B5EF4-FFF2-40B4-BE49-F238E27FC236}">
                    <a16:creationId xmlns:a16="http://schemas.microsoft.com/office/drawing/2014/main" id="{683D1595-2594-499D-ABDE-44772BC3AB0D}"/>
                  </a:ext>
                </a:extLst>
              </p:cNvPr>
              <p:cNvSpPr/>
              <p:nvPr/>
            </p:nvSpPr>
            <p:spPr>
              <a:xfrm>
                <a:off x="2208974" y="1732724"/>
                <a:ext cx="916052" cy="916052"/>
              </a:xfrm>
              <a:prstGeom prst="ellipse">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8" name="椭圆 67">
                <a:extLst>
                  <a:ext uri="{FF2B5EF4-FFF2-40B4-BE49-F238E27FC236}">
                    <a16:creationId xmlns:a16="http://schemas.microsoft.com/office/drawing/2014/main" id="{E50D70BD-3EC8-4D54-B30C-315A559C1852}"/>
                  </a:ext>
                </a:extLst>
              </p:cNvPr>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1" name="组合 60">
              <a:extLst>
                <a:ext uri="{FF2B5EF4-FFF2-40B4-BE49-F238E27FC236}">
                  <a16:creationId xmlns:a16="http://schemas.microsoft.com/office/drawing/2014/main" id="{20AE25A7-E306-41AD-9E8C-3DBCA4B06A56}"/>
                </a:ext>
              </a:extLst>
            </p:cNvPr>
            <p:cNvGrpSpPr/>
            <p:nvPr/>
          </p:nvGrpSpPr>
          <p:grpSpPr>
            <a:xfrm>
              <a:off x="10283637" y="1797019"/>
              <a:ext cx="383097" cy="383097"/>
              <a:chOff x="5533863" y="5147339"/>
              <a:chExt cx="558800" cy="558800"/>
            </a:xfrm>
          </p:grpSpPr>
          <p:sp>
            <p:nvSpPr>
              <p:cNvPr id="62" name="椭圆 61">
                <a:extLst>
                  <a:ext uri="{FF2B5EF4-FFF2-40B4-BE49-F238E27FC236}">
                    <a16:creationId xmlns:a16="http://schemas.microsoft.com/office/drawing/2014/main" id="{97DD4AAC-3541-4985-90CB-3EE027993A5D}"/>
                  </a:ext>
                </a:extLst>
              </p:cNvPr>
              <p:cNvSpPr/>
              <p:nvPr/>
            </p:nvSpPr>
            <p:spPr>
              <a:xfrm>
                <a:off x="5533863" y="5147339"/>
                <a:ext cx="558800" cy="558800"/>
              </a:xfrm>
              <a:prstGeom prst="ellipse">
                <a:avLst/>
              </a:prstGeom>
              <a:solidFill>
                <a:srgbClr val="287ED3"/>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63" name="Group 82">
                <a:extLst>
                  <a:ext uri="{FF2B5EF4-FFF2-40B4-BE49-F238E27FC236}">
                    <a16:creationId xmlns:a16="http://schemas.microsoft.com/office/drawing/2014/main" id="{AE1142AF-DCB8-47AC-9BEA-ACD04A675105}"/>
                  </a:ext>
                </a:extLst>
              </p:cNvPr>
              <p:cNvGrpSpPr/>
              <p:nvPr/>
            </p:nvGrpSpPr>
            <p:grpSpPr>
              <a:xfrm>
                <a:off x="5701784" y="5322516"/>
                <a:ext cx="222958" cy="208446"/>
                <a:chOff x="4067683" y="3042772"/>
                <a:chExt cx="350901" cy="328061"/>
              </a:xfrm>
              <a:solidFill>
                <a:srgbClr val="FFFFFF"/>
              </a:solidFill>
            </p:grpSpPr>
            <p:sp>
              <p:nvSpPr>
                <p:cNvPr id="64" name="Freeform 33">
                  <a:extLst>
                    <a:ext uri="{FF2B5EF4-FFF2-40B4-BE49-F238E27FC236}">
                      <a16:creationId xmlns:a16="http://schemas.microsoft.com/office/drawing/2014/main" id="{AB83382A-DF30-402C-9AAB-FC51957FEEA0}"/>
                    </a:ext>
                  </a:extLst>
                </p:cNvPr>
                <p:cNvSpPr>
                  <a:spLocks noEditPoints="1"/>
                </p:cNvSpPr>
                <p:nvPr/>
              </p:nvSpPr>
              <p:spPr bwMode="auto">
                <a:xfrm>
                  <a:off x="4156966" y="3260787"/>
                  <a:ext cx="174412" cy="110046"/>
                </a:xfrm>
                <a:custGeom>
                  <a:avLst/>
                  <a:gdLst/>
                  <a:ahLst/>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l="0" t="0" r="r" b="b"/>
                  <a:pathLst>
                    <a:path w="169" h="107">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5" name="Freeform 34">
                  <a:extLst>
                    <a:ext uri="{FF2B5EF4-FFF2-40B4-BE49-F238E27FC236}">
                      <a16:creationId xmlns:a16="http://schemas.microsoft.com/office/drawing/2014/main" id="{ECE19F06-A45A-4E66-A0AF-DE1878E7CFF0}"/>
                    </a:ext>
                  </a:extLst>
                </p:cNvPr>
                <p:cNvSpPr>
                  <a:spLocks/>
                </p:cNvSpPr>
                <p:nvPr/>
              </p:nvSpPr>
              <p:spPr bwMode="auto">
                <a:xfrm>
                  <a:off x="4156966" y="3042772"/>
                  <a:ext cx="174412" cy="107969"/>
                </a:xfrm>
                <a:custGeom>
                  <a:avLst/>
                  <a:gdLst/>
                  <a:ahLst/>
                  <a:cxnLst>
                    <a:cxn ang="0">
                      <a:pos x="169" y="64"/>
                    </a:cxn>
                    <a:cxn ang="0">
                      <a:pos x="169" y="0"/>
                    </a:cxn>
                    <a:cxn ang="0">
                      <a:pos x="0" y="0"/>
                    </a:cxn>
                    <a:cxn ang="0">
                      <a:pos x="0" y="64"/>
                    </a:cxn>
                    <a:cxn ang="0">
                      <a:pos x="0" y="105"/>
                    </a:cxn>
                    <a:cxn ang="0">
                      <a:pos x="169" y="105"/>
                    </a:cxn>
                    <a:cxn ang="0">
                      <a:pos x="169" y="64"/>
                    </a:cxn>
                  </a:cxnLst>
                  <a:rect l="0" t="0" r="r" b="b"/>
                  <a:pathLst>
                    <a:path w="169" h="105">
                      <a:moveTo>
                        <a:pt x="169" y="64"/>
                      </a:moveTo>
                      <a:lnTo>
                        <a:pt x="169" y="0"/>
                      </a:lnTo>
                      <a:lnTo>
                        <a:pt x="0" y="0"/>
                      </a:lnTo>
                      <a:lnTo>
                        <a:pt x="0" y="64"/>
                      </a:lnTo>
                      <a:lnTo>
                        <a:pt x="0" y="105"/>
                      </a:lnTo>
                      <a:lnTo>
                        <a:pt x="169" y="105"/>
                      </a:lnTo>
                      <a:lnTo>
                        <a:pt x="169" y="6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6" name="Freeform 35">
                  <a:extLst>
                    <a:ext uri="{FF2B5EF4-FFF2-40B4-BE49-F238E27FC236}">
                      <a16:creationId xmlns:a16="http://schemas.microsoft.com/office/drawing/2014/main" id="{446E670C-7300-463C-A204-5F3DE5AA4290}"/>
                    </a:ext>
                  </a:extLst>
                </p:cNvPr>
                <p:cNvSpPr>
                  <a:spLocks/>
                </p:cNvSpPr>
                <p:nvPr/>
              </p:nvSpPr>
              <p:spPr bwMode="auto">
                <a:xfrm>
                  <a:off x="4067683" y="3107139"/>
                  <a:ext cx="350901" cy="197252"/>
                </a:xfrm>
                <a:custGeom>
                  <a:avLst/>
                  <a:gdLst/>
                  <a:ahLst/>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l="0" t="0" r="r" b="b"/>
                  <a:pathLst>
                    <a:path w="337" h="190">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grpSp>
        <p:nvGrpSpPr>
          <p:cNvPr id="69" name="组合 68">
            <a:extLst>
              <a:ext uri="{FF2B5EF4-FFF2-40B4-BE49-F238E27FC236}">
                <a16:creationId xmlns:a16="http://schemas.microsoft.com/office/drawing/2014/main" id="{F4CF93D5-BE8D-44DD-988D-790BB462E52F}"/>
              </a:ext>
            </a:extLst>
          </p:cNvPr>
          <p:cNvGrpSpPr/>
          <p:nvPr/>
        </p:nvGrpSpPr>
        <p:grpSpPr>
          <a:xfrm>
            <a:off x="5749439" y="1781761"/>
            <a:ext cx="757068" cy="757068"/>
            <a:chOff x="5749439" y="1610033"/>
            <a:chExt cx="757068" cy="757068"/>
          </a:xfrm>
        </p:grpSpPr>
        <p:grpSp>
          <p:nvGrpSpPr>
            <p:cNvPr id="70" name="组合 69">
              <a:extLst>
                <a:ext uri="{FF2B5EF4-FFF2-40B4-BE49-F238E27FC236}">
                  <a16:creationId xmlns:a16="http://schemas.microsoft.com/office/drawing/2014/main" id="{97C0C105-8C15-4263-87A1-A3EABD71F47C}"/>
                </a:ext>
              </a:extLst>
            </p:cNvPr>
            <p:cNvGrpSpPr/>
            <p:nvPr/>
          </p:nvGrpSpPr>
          <p:grpSpPr>
            <a:xfrm>
              <a:off x="5749439" y="1610033"/>
              <a:ext cx="757068" cy="757068"/>
              <a:chOff x="2208974" y="1732724"/>
              <a:chExt cx="916052" cy="916052"/>
            </a:xfrm>
          </p:grpSpPr>
          <p:sp>
            <p:nvSpPr>
              <p:cNvPr id="74" name="椭圆 73">
                <a:extLst>
                  <a:ext uri="{FF2B5EF4-FFF2-40B4-BE49-F238E27FC236}">
                    <a16:creationId xmlns:a16="http://schemas.microsoft.com/office/drawing/2014/main" id="{CDB6BA93-A94D-4DFD-ABE9-4CEC3A36B81A}"/>
                  </a:ext>
                </a:extLst>
              </p:cNvPr>
              <p:cNvSpPr/>
              <p:nvPr/>
            </p:nvSpPr>
            <p:spPr>
              <a:xfrm>
                <a:off x="2208974" y="1732724"/>
                <a:ext cx="916052" cy="916052"/>
              </a:xfrm>
              <a:prstGeom prst="ellipse">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5" name="椭圆 74">
                <a:extLst>
                  <a:ext uri="{FF2B5EF4-FFF2-40B4-BE49-F238E27FC236}">
                    <a16:creationId xmlns:a16="http://schemas.microsoft.com/office/drawing/2014/main" id="{4F2CDF94-A825-47AA-AC72-E2A73BB388BB}"/>
                  </a:ext>
                </a:extLst>
              </p:cNvPr>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71" name="组合 70">
              <a:extLst>
                <a:ext uri="{FF2B5EF4-FFF2-40B4-BE49-F238E27FC236}">
                  <a16:creationId xmlns:a16="http://schemas.microsoft.com/office/drawing/2014/main" id="{42B00A52-2002-4AD0-A8F2-F4C4294504A0}"/>
                </a:ext>
              </a:extLst>
            </p:cNvPr>
            <p:cNvGrpSpPr/>
            <p:nvPr/>
          </p:nvGrpSpPr>
          <p:grpSpPr>
            <a:xfrm>
              <a:off x="5936425" y="1797019"/>
              <a:ext cx="383097" cy="383097"/>
              <a:chOff x="5533863" y="3540789"/>
              <a:chExt cx="558800" cy="558800"/>
            </a:xfrm>
          </p:grpSpPr>
          <p:sp>
            <p:nvSpPr>
              <p:cNvPr id="72" name="椭圆 71">
                <a:extLst>
                  <a:ext uri="{FF2B5EF4-FFF2-40B4-BE49-F238E27FC236}">
                    <a16:creationId xmlns:a16="http://schemas.microsoft.com/office/drawing/2014/main" id="{6D3D011E-9551-47EF-8769-A8944F9464F7}"/>
                  </a:ext>
                </a:extLst>
              </p:cNvPr>
              <p:cNvSpPr/>
              <p:nvPr/>
            </p:nvSpPr>
            <p:spPr>
              <a:xfrm>
                <a:off x="5533863" y="3540789"/>
                <a:ext cx="558800" cy="558800"/>
              </a:xfrm>
              <a:prstGeom prst="ellipse">
                <a:avLst/>
              </a:prstGeom>
              <a:solidFill>
                <a:srgbClr val="287ED3"/>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3" name="Freeform 52">
                <a:extLst>
                  <a:ext uri="{FF2B5EF4-FFF2-40B4-BE49-F238E27FC236}">
                    <a16:creationId xmlns:a16="http://schemas.microsoft.com/office/drawing/2014/main" id="{058D5891-D480-4454-AF38-7ABF8E1FE632}"/>
                  </a:ext>
                </a:extLst>
              </p:cNvPr>
              <p:cNvSpPr>
                <a:spLocks noEditPoints="1"/>
              </p:cNvSpPr>
              <p:nvPr/>
            </p:nvSpPr>
            <p:spPr bwMode="auto">
              <a:xfrm>
                <a:off x="5715434" y="3699475"/>
                <a:ext cx="176782" cy="241428"/>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76" name="组合 75">
            <a:extLst>
              <a:ext uri="{FF2B5EF4-FFF2-40B4-BE49-F238E27FC236}">
                <a16:creationId xmlns:a16="http://schemas.microsoft.com/office/drawing/2014/main" id="{B9F59F48-AA9B-47FC-99CB-F5519DC7C5F5}"/>
              </a:ext>
            </a:extLst>
          </p:cNvPr>
          <p:cNvGrpSpPr/>
          <p:nvPr/>
        </p:nvGrpSpPr>
        <p:grpSpPr>
          <a:xfrm>
            <a:off x="3575833" y="1781761"/>
            <a:ext cx="757068" cy="757068"/>
            <a:chOff x="3575833" y="1610033"/>
            <a:chExt cx="757068" cy="757068"/>
          </a:xfrm>
        </p:grpSpPr>
        <p:grpSp>
          <p:nvGrpSpPr>
            <p:cNvPr id="77" name="组合 76">
              <a:extLst>
                <a:ext uri="{FF2B5EF4-FFF2-40B4-BE49-F238E27FC236}">
                  <a16:creationId xmlns:a16="http://schemas.microsoft.com/office/drawing/2014/main" id="{12D065E8-DE47-474A-850B-BBB096D3BC3E}"/>
                </a:ext>
              </a:extLst>
            </p:cNvPr>
            <p:cNvGrpSpPr/>
            <p:nvPr/>
          </p:nvGrpSpPr>
          <p:grpSpPr>
            <a:xfrm>
              <a:off x="3575833" y="1610033"/>
              <a:ext cx="757068" cy="757068"/>
              <a:chOff x="2208974" y="1732724"/>
              <a:chExt cx="916052" cy="916052"/>
            </a:xfrm>
          </p:grpSpPr>
          <p:sp>
            <p:nvSpPr>
              <p:cNvPr id="81" name="椭圆 80">
                <a:extLst>
                  <a:ext uri="{FF2B5EF4-FFF2-40B4-BE49-F238E27FC236}">
                    <a16:creationId xmlns:a16="http://schemas.microsoft.com/office/drawing/2014/main" id="{94E0FAA1-71DB-4F45-BFC2-194A1FE5218F}"/>
                  </a:ext>
                </a:extLst>
              </p:cNvPr>
              <p:cNvSpPr/>
              <p:nvPr/>
            </p:nvSpPr>
            <p:spPr>
              <a:xfrm>
                <a:off x="2208974" y="1732724"/>
                <a:ext cx="916052" cy="916052"/>
              </a:xfrm>
              <a:prstGeom prst="ellipse">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2" name="椭圆 81">
                <a:extLst>
                  <a:ext uri="{FF2B5EF4-FFF2-40B4-BE49-F238E27FC236}">
                    <a16:creationId xmlns:a16="http://schemas.microsoft.com/office/drawing/2014/main" id="{DC3E9667-B78D-4515-88CB-4F448F40BBB8}"/>
                  </a:ext>
                </a:extLst>
              </p:cNvPr>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78" name="组合 77">
              <a:extLst>
                <a:ext uri="{FF2B5EF4-FFF2-40B4-BE49-F238E27FC236}">
                  <a16:creationId xmlns:a16="http://schemas.microsoft.com/office/drawing/2014/main" id="{49446FC4-9A10-4801-8AAD-58A82688A58F}"/>
                </a:ext>
              </a:extLst>
            </p:cNvPr>
            <p:cNvGrpSpPr/>
            <p:nvPr/>
          </p:nvGrpSpPr>
          <p:grpSpPr>
            <a:xfrm>
              <a:off x="3762819" y="1797019"/>
              <a:ext cx="383097" cy="383097"/>
              <a:chOff x="6119110" y="2734339"/>
              <a:chExt cx="558800" cy="558800"/>
            </a:xfrm>
          </p:grpSpPr>
          <p:sp>
            <p:nvSpPr>
              <p:cNvPr id="79" name="椭圆 78">
                <a:extLst>
                  <a:ext uri="{FF2B5EF4-FFF2-40B4-BE49-F238E27FC236}">
                    <a16:creationId xmlns:a16="http://schemas.microsoft.com/office/drawing/2014/main" id="{A4DE01EB-1124-4048-BE3A-4EF8042EA7FE}"/>
                  </a:ext>
                </a:extLst>
              </p:cNvPr>
              <p:cNvSpPr/>
              <p:nvPr/>
            </p:nvSpPr>
            <p:spPr>
              <a:xfrm>
                <a:off x="6119110" y="2734339"/>
                <a:ext cx="558800" cy="558800"/>
              </a:xfrm>
              <a:prstGeom prst="ellipse">
                <a:avLst/>
              </a:prstGeom>
              <a:solidFill>
                <a:srgbClr val="287ED3"/>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0" name="Freeform 63">
                <a:extLst>
                  <a:ext uri="{FF2B5EF4-FFF2-40B4-BE49-F238E27FC236}">
                    <a16:creationId xmlns:a16="http://schemas.microsoft.com/office/drawing/2014/main" id="{674B3378-8E4E-43EE-9AE0-A288236074AF}"/>
                  </a:ext>
                </a:extLst>
              </p:cNvPr>
              <p:cNvSpPr>
                <a:spLocks noEditPoints="1"/>
              </p:cNvSpPr>
              <p:nvPr/>
            </p:nvSpPr>
            <p:spPr bwMode="auto">
              <a:xfrm>
                <a:off x="6292308" y="2922709"/>
                <a:ext cx="212404" cy="182060"/>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83" name="组合 82">
            <a:extLst>
              <a:ext uri="{FF2B5EF4-FFF2-40B4-BE49-F238E27FC236}">
                <a16:creationId xmlns:a16="http://schemas.microsoft.com/office/drawing/2014/main" id="{792E1256-683C-4A83-B284-0208ACF4B3E9}"/>
              </a:ext>
            </a:extLst>
          </p:cNvPr>
          <p:cNvGrpSpPr/>
          <p:nvPr/>
        </p:nvGrpSpPr>
        <p:grpSpPr>
          <a:xfrm>
            <a:off x="1402227" y="1781761"/>
            <a:ext cx="757068" cy="757068"/>
            <a:chOff x="1402227" y="1610033"/>
            <a:chExt cx="757068" cy="757068"/>
          </a:xfrm>
        </p:grpSpPr>
        <p:grpSp>
          <p:nvGrpSpPr>
            <p:cNvPr id="84" name="组合 83">
              <a:extLst>
                <a:ext uri="{FF2B5EF4-FFF2-40B4-BE49-F238E27FC236}">
                  <a16:creationId xmlns:a16="http://schemas.microsoft.com/office/drawing/2014/main" id="{0763DDCE-1AF3-4F33-95A5-4D2EC38F0480}"/>
                </a:ext>
              </a:extLst>
            </p:cNvPr>
            <p:cNvGrpSpPr/>
            <p:nvPr/>
          </p:nvGrpSpPr>
          <p:grpSpPr>
            <a:xfrm>
              <a:off x="1402227" y="1610033"/>
              <a:ext cx="757068" cy="757068"/>
              <a:chOff x="2208974" y="1732724"/>
              <a:chExt cx="916052" cy="916052"/>
            </a:xfrm>
          </p:grpSpPr>
          <p:sp>
            <p:nvSpPr>
              <p:cNvPr id="90" name="椭圆 89">
                <a:extLst>
                  <a:ext uri="{FF2B5EF4-FFF2-40B4-BE49-F238E27FC236}">
                    <a16:creationId xmlns:a16="http://schemas.microsoft.com/office/drawing/2014/main" id="{E9C8D620-F4D5-4215-9136-325B36B4284D}"/>
                  </a:ext>
                </a:extLst>
              </p:cNvPr>
              <p:cNvSpPr/>
              <p:nvPr/>
            </p:nvSpPr>
            <p:spPr>
              <a:xfrm>
                <a:off x="2208974" y="1732724"/>
                <a:ext cx="916052" cy="916052"/>
              </a:xfrm>
              <a:prstGeom prst="ellipse">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1" name="椭圆 90">
                <a:extLst>
                  <a:ext uri="{FF2B5EF4-FFF2-40B4-BE49-F238E27FC236}">
                    <a16:creationId xmlns:a16="http://schemas.microsoft.com/office/drawing/2014/main" id="{0C06246F-0F19-485B-9085-62A79CE29624}"/>
                  </a:ext>
                </a:extLst>
              </p:cNvPr>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85" name="组合 84">
              <a:extLst>
                <a:ext uri="{FF2B5EF4-FFF2-40B4-BE49-F238E27FC236}">
                  <a16:creationId xmlns:a16="http://schemas.microsoft.com/office/drawing/2014/main" id="{FBE8AFAF-CBF5-4F9D-9B41-6F9307083014}"/>
                </a:ext>
              </a:extLst>
            </p:cNvPr>
            <p:cNvGrpSpPr/>
            <p:nvPr/>
          </p:nvGrpSpPr>
          <p:grpSpPr>
            <a:xfrm>
              <a:off x="1589213" y="1797019"/>
              <a:ext cx="383097" cy="383097"/>
              <a:chOff x="5533863" y="1934239"/>
              <a:chExt cx="558800" cy="558800"/>
            </a:xfrm>
          </p:grpSpPr>
          <p:sp>
            <p:nvSpPr>
              <p:cNvPr id="86" name="椭圆 85">
                <a:extLst>
                  <a:ext uri="{FF2B5EF4-FFF2-40B4-BE49-F238E27FC236}">
                    <a16:creationId xmlns:a16="http://schemas.microsoft.com/office/drawing/2014/main" id="{98300D73-CE8E-4F6A-A54A-99948953834C}"/>
                  </a:ext>
                </a:extLst>
              </p:cNvPr>
              <p:cNvSpPr/>
              <p:nvPr/>
            </p:nvSpPr>
            <p:spPr>
              <a:xfrm>
                <a:off x="5533863" y="1934239"/>
                <a:ext cx="558800" cy="558800"/>
              </a:xfrm>
              <a:prstGeom prst="ellipse">
                <a:avLst/>
              </a:prstGeom>
              <a:solidFill>
                <a:srgbClr val="287ED3"/>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87" name="Group 75">
                <a:extLst>
                  <a:ext uri="{FF2B5EF4-FFF2-40B4-BE49-F238E27FC236}">
                    <a16:creationId xmlns:a16="http://schemas.microsoft.com/office/drawing/2014/main" id="{ADEC67AF-4631-42C0-9F79-22A05D7FA6FB}"/>
                  </a:ext>
                </a:extLst>
              </p:cNvPr>
              <p:cNvGrpSpPr/>
              <p:nvPr/>
            </p:nvGrpSpPr>
            <p:grpSpPr>
              <a:xfrm>
                <a:off x="5709040" y="2112055"/>
                <a:ext cx="208446" cy="203168"/>
                <a:chOff x="4080141" y="798258"/>
                <a:chExt cx="328062" cy="319755"/>
              </a:xfrm>
              <a:solidFill>
                <a:srgbClr val="FFFFFF"/>
              </a:solidFill>
            </p:grpSpPr>
            <p:sp>
              <p:nvSpPr>
                <p:cNvPr id="88" name="Freeform 76">
                  <a:extLst>
                    <a:ext uri="{FF2B5EF4-FFF2-40B4-BE49-F238E27FC236}">
                      <a16:creationId xmlns:a16="http://schemas.microsoft.com/office/drawing/2014/main" id="{53A2A221-1ACB-4A3A-B0BD-4C16870443D5}"/>
                    </a:ext>
                  </a:extLst>
                </p:cNvPr>
                <p:cNvSpPr>
                  <a:spLocks/>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9" name="Freeform 77">
                  <a:extLst>
                    <a:ext uri="{FF2B5EF4-FFF2-40B4-BE49-F238E27FC236}">
                      <a16:creationId xmlns:a16="http://schemas.microsoft.com/office/drawing/2014/main" id="{F5F029E8-62A5-4991-898E-39E1B6093E6B}"/>
                    </a:ext>
                  </a:extLst>
                </p:cNvPr>
                <p:cNvSpPr>
                  <a:spLocks/>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grpSp>
        <p:nvGrpSpPr>
          <p:cNvPr id="92" name="组合 91">
            <a:extLst>
              <a:ext uri="{FF2B5EF4-FFF2-40B4-BE49-F238E27FC236}">
                <a16:creationId xmlns:a16="http://schemas.microsoft.com/office/drawing/2014/main" id="{06B4E980-40B1-4534-96FC-DC5FA69F9B15}"/>
              </a:ext>
            </a:extLst>
          </p:cNvPr>
          <p:cNvGrpSpPr/>
          <p:nvPr/>
        </p:nvGrpSpPr>
        <p:grpSpPr>
          <a:xfrm>
            <a:off x="7923045" y="1781761"/>
            <a:ext cx="757068" cy="757068"/>
            <a:chOff x="7923045" y="1610033"/>
            <a:chExt cx="757068" cy="757068"/>
          </a:xfrm>
        </p:grpSpPr>
        <p:grpSp>
          <p:nvGrpSpPr>
            <p:cNvPr id="93" name="组合 92">
              <a:extLst>
                <a:ext uri="{FF2B5EF4-FFF2-40B4-BE49-F238E27FC236}">
                  <a16:creationId xmlns:a16="http://schemas.microsoft.com/office/drawing/2014/main" id="{A64BB635-61C9-4AFA-8264-6C2465165304}"/>
                </a:ext>
              </a:extLst>
            </p:cNvPr>
            <p:cNvGrpSpPr/>
            <p:nvPr/>
          </p:nvGrpSpPr>
          <p:grpSpPr>
            <a:xfrm>
              <a:off x="7923045" y="1610033"/>
              <a:ext cx="757068" cy="757068"/>
              <a:chOff x="2208974" y="1732724"/>
              <a:chExt cx="916052" cy="916052"/>
            </a:xfrm>
          </p:grpSpPr>
          <p:sp>
            <p:nvSpPr>
              <p:cNvPr id="97" name="椭圆 96">
                <a:extLst>
                  <a:ext uri="{FF2B5EF4-FFF2-40B4-BE49-F238E27FC236}">
                    <a16:creationId xmlns:a16="http://schemas.microsoft.com/office/drawing/2014/main" id="{C64104EC-68AB-4574-8C41-414D1F6154E7}"/>
                  </a:ext>
                </a:extLst>
              </p:cNvPr>
              <p:cNvSpPr/>
              <p:nvPr/>
            </p:nvSpPr>
            <p:spPr>
              <a:xfrm>
                <a:off x="2208974" y="1732724"/>
                <a:ext cx="916052" cy="916052"/>
              </a:xfrm>
              <a:prstGeom prst="ellipse">
                <a:avLst/>
              </a:prstGeom>
              <a:solidFill>
                <a:srgbClr val="287ED3"/>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8" name="椭圆 97">
                <a:extLst>
                  <a:ext uri="{FF2B5EF4-FFF2-40B4-BE49-F238E27FC236}">
                    <a16:creationId xmlns:a16="http://schemas.microsoft.com/office/drawing/2014/main" id="{DEB4488F-1ECB-4FCC-9179-F624241C285A}"/>
                  </a:ext>
                </a:extLst>
              </p:cNvPr>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94" name="组合 93">
              <a:extLst>
                <a:ext uri="{FF2B5EF4-FFF2-40B4-BE49-F238E27FC236}">
                  <a16:creationId xmlns:a16="http://schemas.microsoft.com/office/drawing/2014/main" id="{7949109F-998E-44E9-86A7-E261216E9CFA}"/>
                </a:ext>
              </a:extLst>
            </p:cNvPr>
            <p:cNvGrpSpPr/>
            <p:nvPr/>
          </p:nvGrpSpPr>
          <p:grpSpPr>
            <a:xfrm>
              <a:off x="8110031" y="1797019"/>
              <a:ext cx="383097" cy="383097"/>
              <a:chOff x="6119110" y="4334693"/>
              <a:chExt cx="558800" cy="558800"/>
            </a:xfrm>
          </p:grpSpPr>
          <p:sp>
            <p:nvSpPr>
              <p:cNvPr id="95" name="椭圆 94">
                <a:extLst>
                  <a:ext uri="{FF2B5EF4-FFF2-40B4-BE49-F238E27FC236}">
                    <a16:creationId xmlns:a16="http://schemas.microsoft.com/office/drawing/2014/main" id="{E3874318-8A54-4357-8EEB-AA1BF7A8FD27}"/>
                  </a:ext>
                </a:extLst>
              </p:cNvPr>
              <p:cNvSpPr/>
              <p:nvPr/>
            </p:nvSpPr>
            <p:spPr>
              <a:xfrm>
                <a:off x="6119110" y="4334693"/>
                <a:ext cx="558800" cy="558800"/>
              </a:xfrm>
              <a:prstGeom prst="ellipse">
                <a:avLst/>
              </a:prstGeom>
              <a:solidFill>
                <a:srgbClr val="287ED3"/>
              </a:solidFill>
              <a:ln w="19050">
                <a:gradFill flip="none" rotWithShape="1">
                  <a:gsLst>
                    <a:gs pos="0">
                      <a:srgbClr val="C9C9C9"/>
                    </a:gs>
                    <a:gs pos="100000">
                      <a:schemeClr val="bg1"/>
                    </a:gs>
                  </a:gsLst>
                  <a:lin ang="2700000" scaled="1"/>
                  <a:tileRect/>
                </a:gradFill>
              </a:ln>
              <a:effectLst>
                <a:innerShdw blurRad="762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6" name="Freeform 100">
                <a:extLst>
                  <a:ext uri="{FF2B5EF4-FFF2-40B4-BE49-F238E27FC236}">
                    <a16:creationId xmlns:a16="http://schemas.microsoft.com/office/drawing/2014/main" id="{1197ECF7-09AB-41D1-AD64-77A6BB153AE2}"/>
                  </a:ext>
                </a:extLst>
              </p:cNvPr>
              <p:cNvSpPr>
                <a:spLocks/>
              </p:cNvSpPr>
              <p:nvPr/>
            </p:nvSpPr>
            <p:spPr bwMode="auto">
              <a:xfrm>
                <a:off x="6304841" y="4508551"/>
                <a:ext cx="187338" cy="21108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spTree>
    <p:extLst>
      <p:ext uri="{BB962C8B-B14F-4D97-AF65-F5344CB8AC3E}">
        <p14:creationId xmlns:p14="http://schemas.microsoft.com/office/powerpoint/2010/main" val="179933971"/>
      </p:ext>
    </p:extLst>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0-#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0-#ppt_w/2"/>
                                          </p:val>
                                        </p:tav>
                                        <p:tav tm="100000">
                                          <p:val>
                                            <p:strVal val="#ppt_x"/>
                                          </p:val>
                                        </p:tav>
                                      </p:tavLst>
                                    </p:anim>
                                    <p:anim calcmode="lin" valueType="num">
                                      <p:cBhvr additive="base">
                                        <p:cTn id="16" dur="500" fill="hold"/>
                                        <p:tgtEl>
                                          <p:spTgt spid="7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500" fill="hold"/>
                                        <p:tgtEl>
                                          <p:spTgt spid="83"/>
                                        </p:tgtEl>
                                        <p:attrNameLst>
                                          <p:attrName>ppt_x</p:attrName>
                                        </p:attrNameLst>
                                      </p:cBhvr>
                                      <p:tavLst>
                                        <p:tav tm="0">
                                          <p:val>
                                            <p:strVal val="0-#ppt_w/2"/>
                                          </p:val>
                                        </p:tav>
                                        <p:tav tm="100000">
                                          <p:val>
                                            <p:strVal val="#ppt_x"/>
                                          </p:val>
                                        </p:tav>
                                      </p:tavLst>
                                    </p:anim>
                                    <p:anim calcmode="lin" valueType="num">
                                      <p:cBhvr additive="base">
                                        <p:cTn id="20" dur="500" fill="hold"/>
                                        <p:tgtEl>
                                          <p:spTgt spid="8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fill="hold"/>
                                        <p:tgtEl>
                                          <p:spTgt spid="92"/>
                                        </p:tgtEl>
                                        <p:attrNameLst>
                                          <p:attrName>ppt_x</p:attrName>
                                        </p:attrNameLst>
                                      </p:cBhvr>
                                      <p:tavLst>
                                        <p:tav tm="0">
                                          <p:val>
                                            <p:strVal val="0-#ppt_w/2"/>
                                          </p:val>
                                        </p:tav>
                                        <p:tav tm="100000">
                                          <p:val>
                                            <p:strVal val="#ppt_x"/>
                                          </p:val>
                                        </p:tav>
                                      </p:tavLst>
                                    </p:anim>
                                    <p:anim calcmode="lin" valueType="num">
                                      <p:cBhvr additive="base">
                                        <p:cTn id="24"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par>
                          <p:cTn id="38" fill="hold">
                            <p:stCondLst>
                              <p:cond delay="1500"/>
                            </p:stCondLst>
                            <p:childTnLst>
                              <p:par>
                                <p:cTn id="39" presetID="42"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14" presetClass="entr" presetSubtype="1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childTnLst>
                          </p:cTn>
                        </p:par>
                        <p:par>
                          <p:cTn id="48" fill="hold">
                            <p:stCondLst>
                              <p:cond delay="2500"/>
                            </p:stCondLst>
                            <p:childTnLst>
                              <p:par>
                                <p:cTn id="49" presetID="22" presetClass="entr" presetSubtype="1"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par>
                          <p:cTn id="56" fill="hold">
                            <p:stCondLst>
                              <p:cond delay="3500"/>
                            </p:stCondLst>
                            <p:childTnLst>
                              <p:par>
                                <p:cTn id="57" presetID="42" presetClass="entr" presetSubtype="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strVal val="#ppt_x"/>
                                          </p:val>
                                        </p:tav>
                                        <p:tav tm="100000">
                                          <p:val>
                                            <p:strVal val="#ppt_x"/>
                                          </p:val>
                                        </p:tav>
                                      </p:tavLst>
                                    </p:anim>
                                    <p:anim calcmode="lin" valueType="num">
                                      <p:cBhvr>
                                        <p:cTn id="61" dur="500" fill="hold"/>
                                        <p:tgtEl>
                                          <p:spTgt spid="28"/>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14" presetClass="entr" presetSubtype="1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randombar(horizontal)">
                                      <p:cBhvr>
                                        <p:cTn id="65" dur="500"/>
                                        <p:tgtEl>
                                          <p:spTgt spid="31"/>
                                        </p:tgtEl>
                                      </p:cBhvr>
                                    </p:animEffect>
                                  </p:childTnLst>
                                </p:cTn>
                              </p:par>
                            </p:childTnLst>
                          </p:cTn>
                        </p:par>
                        <p:par>
                          <p:cTn id="66" fill="hold">
                            <p:stCondLst>
                              <p:cond delay="4500"/>
                            </p:stCondLst>
                            <p:childTnLst>
                              <p:par>
                                <p:cTn id="67" presetID="22" presetClass="entr" presetSubtype="1"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par>
                          <p:cTn id="70" fill="hold">
                            <p:stCondLst>
                              <p:cond delay="5000"/>
                            </p:stCondLst>
                            <p:childTnLst>
                              <p:par>
                                <p:cTn id="71" presetID="16" presetClass="entr" presetSubtype="2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barn(inVertical)">
                                      <p:cBhvr>
                                        <p:cTn id="73" dur="500"/>
                                        <p:tgtEl>
                                          <p:spTgt spid="36"/>
                                        </p:tgtEl>
                                      </p:cBhvr>
                                    </p:animEffect>
                                  </p:childTnLst>
                                </p:cTn>
                              </p:par>
                            </p:childTnLst>
                          </p:cTn>
                        </p:par>
                        <p:par>
                          <p:cTn id="74" fill="hold">
                            <p:stCondLst>
                              <p:cond delay="5500"/>
                            </p:stCondLst>
                            <p:childTnLst>
                              <p:par>
                                <p:cTn id="75" presetID="42" presetClass="entr" presetSubtype="0"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strVal val="#ppt_x"/>
                                          </p:val>
                                        </p:tav>
                                        <p:tav tm="100000">
                                          <p:val>
                                            <p:strVal val="#ppt_x"/>
                                          </p:val>
                                        </p:tav>
                                      </p:tavLst>
                                    </p:anim>
                                    <p:anim calcmode="lin" valueType="num">
                                      <p:cBhvr>
                                        <p:cTn id="79" dur="500" fill="hold"/>
                                        <p:tgtEl>
                                          <p:spTgt spid="37"/>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14" presetClass="entr" presetSubtype="10"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randombar(horizontal)">
                                      <p:cBhvr>
                                        <p:cTn id="83" dur="500"/>
                                        <p:tgtEl>
                                          <p:spTgt spid="40"/>
                                        </p:tgtEl>
                                      </p:cBhvr>
                                    </p:animEffect>
                                  </p:childTnLst>
                                </p:cTn>
                              </p:par>
                            </p:childTnLst>
                          </p:cTn>
                        </p:par>
                        <p:par>
                          <p:cTn id="84" fill="hold">
                            <p:stCondLst>
                              <p:cond delay="6500"/>
                            </p:stCondLst>
                            <p:childTnLst>
                              <p:par>
                                <p:cTn id="85" presetID="22" presetClass="entr" presetSubtype="1" fill="hold"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up)">
                                      <p:cBhvr>
                                        <p:cTn id="87" dur="500"/>
                                        <p:tgtEl>
                                          <p:spTgt spid="41"/>
                                        </p:tgtEl>
                                      </p:cBhvr>
                                    </p:animEffect>
                                  </p:childTnLst>
                                </p:cTn>
                              </p:par>
                            </p:childTnLst>
                          </p:cTn>
                        </p:par>
                        <p:par>
                          <p:cTn id="88" fill="hold">
                            <p:stCondLst>
                              <p:cond delay="7000"/>
                            </p:stCondLst>
                            <p:childTnLst>
                              <p:par>
                                <p:cTn id="89" presetID="16" presetClass="entr" presetSubtype="21"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barn(inVertical)">
                                      <p:cBhvr>
                                        <p:cTn id="91" dur="500"/>
                                        <p:tgtEl>
                                          <p:spTgt spid="45"/>
                                        </p:tgtEl>
                                      </p:cBhvr>
                                    </p:animEffect>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anim calcmode="lin" valueType="num">
                                      <p:cBhvr>
                                        <p:cTn id="96" dur="500" fill="hold"/>
                                        <p:tgtEl>
                                          <p:spTgt spid="46"/>
                                        </p:tgtEl>
                                        <p:attrNameLst>
                                          <p:attrName>ppt_x</p:attrName>
                                        </p:attrNameLst>
                                      </p:cBhvr>
                                      <p:tavLst>
                                        <p:tav tm="0">
                                          <p:val>
                                            <p:strVal val="#ppt_x"/>
                                          </p:val>
                                        </p:tav>
                                        <p:tav tm="100000">
                                          <p:val>
                                            <p:strVal val="#ppt_x"/>
                                          </p:val>
                                        </p:tav>
                                      </p:tavLst>
                                    </p:anim>
                                    <p:anim calcmode="lin" valueType="num">
                                      <p:cBhvr>
                                        <p:cTn id="97" dur="500" fill="hold"/>
                                        <p:tgtEl>
                                          <p:spTgt spid="46"/>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14" presetClass="entr" presetSubtype="10"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randombar(horizontal)">
                                      <p:cBhvr>
                                        <p:cTn id="101" dur="500"/>
                                        <p:tgtEl>
                                          <p:spTgt spid="49"/>
                                        </p:tgtEl>
                                      </p:cBhvr>
                                    </p:animEffect>
                                  </p:childTnLst>
                                </p:cTn>
                              </p:par>
                            </p:childTnLst>
                          </p:cTn>
                        </p:par>
                        <p:par>
                          <p:cTn id="102" fill="hold">
                            <p:stCondLst>
                              <p:cond delay="8500"/>
                            </p:stCondLst>
                            <p:childTnLst>
                              <p:par>
                                <p:cTn id="103" presetID="22" presetClass="entr" presetSubtype="1" fill="hold"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wipe(up)">
                                      <p:cBhvr>
                                        <p:cTn id="105" dur="500"/>
                                        <p:tgtEl>
                                          <p:spTgt spid="50"/>
                                        </p:tgtEl>
                                      </p:cBhvr>
                                    </p:animEffect>
                                  </p:childTnLst>
                                </p:cTn>
                              </p:par>
                            </p:childTnLst>
                          </p:cTn>
                        </p:par>
                        <p:par>
                          <p:cTn id="106" fill="hold">
                            <p:stCondLst>
                              <p:cond delay="9000"/>
                            </p:stCondLst>
                            <p:childTnLst>
                              <p:par>
                                <p:cTn id="107" presetID="16" presetClass="entr" presetSubtype="21"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barn(inVertical)">
                                      <p:cBhvr>
                                        <p:cTn id="109" dur="500"/>
                                        <p:tgtEl>
                                          <p:spTgt spid="54"/>
                                        </p:tgtEl>
                                      </p:cBhvr>
                                    </p:animEffect>
                                  </p:childTnLst>
                                </p:cTn>
                              </p:par>
                            </p:childTnLst>
                          </p:cTn>
                        </p:par>
                        <p:par>
                          <p:cTn id="110" fill="hold">
                            <p:stCondLst>
                              <p:cond delay="9500"/>
                            </p:stCondLst>
                            <p:childTnLst>
                              <p:par>
                                <p:cTn id="111" presetID="42" presetClass="entr" presetSubtype="0" fill="hold" nodeType="after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fade">
                                      <p:cBhvr>
                                        <p:cTn id="113" dur="500"/>
                                        <p:tgtEl>
                                          <p:spTgt spid="55"/>
                                        </p:tgtEl>
                                      </p:cBhvr>
                                    </p:animEffect>
                                    <p:anim calcmode="lin" valueType="num">
                                      <p:cBhvr>
                                        <p:cTn id="114" dur="500" fill="hold"/>
                                        <p:tgtEl>
                                          <p:spTgt spid="55"/>
                                        </p:tgtEl>
                                        <p:attrNameLst>
                                          <p:attrName>ppt_x</p:attrName>
                                        </p:attrNameLst>
                                      </p:cBhvr>
                                      <p:tavLst>
                                        <p:tav tm="0">
                                          <p:val>
                                            <p:strVal val="#ppt_x"/>
                                          </p:val>
                                        </p:tav>
                                        <p:tav tm="100000">
                                          <p:val>
                                            <p:strVal val="#ppt_x"/>
                                          </p:val>
                                        </p:tav>
                                      </p:tavLst>
                                    </p:anim>
                                    <p:anim calcmode="lin" valueType="num">
                                      <p:cBhvr>
                                        <p:cTn id="115" dur="500" fill="hold"/>
                                        <p:tgtEl>
                                          <p:spTgt spid="55"/>
                                        </p:tgtEl>
                                        <p:attrNameLst>
                                          <p:attrName>ppt_y</p:attrName>
                                        </p:attrNameLst>
                                      </p:cBhvr>
                                      <p:tavLst>
                                        <p:tav tm="0">
                                          <p:val>
                                            <p:strVal val="#ppt_y+.1"/>
                                          </p:val>
                                        </p:tav>
                                        <p:tav tm="100000">
                                          <p:val>
                                            <p:strVal val="#ppt_y"/>
                                          </p:val>
                                        </p:tav>
                                      </p:tavLst>
                                    </p:anim>
                                  </p:childTnLst>
                                </p:cTn>
                              </p:par>
                            </p:childTnLst>
                          </p:cTn>
                        </p:par>
                        <p:par>
                          <p:cTn id="116" fill="hold">
                            <p:stCondLst>
                              <p:cond delay="10000"/>
                            </p:stCondLst>
                            <p:childTnLst>
                              <p:par>
                                <p:cTn id="117" presetID="14" presetClass="entr" presetSubtype="10" fill="hold" grpId="0" nodeType="after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randombar(horizontal)">
                                      <p:cBhvr>
                                        <p:cTn id="11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7" grpId="0" animBg="1"/>
      <p:bldP spid="31" grpId="0"/>
      <p:bldP spid="36" grpId="0" animBg="1"/>
      <p:bldP spid="40" grpId="0"/>
      <p:bldP spid="45" grpId="0" animBg="1"/>
      <p:bldP spid="49" grpId="0"/>
      <p:bldP spid="54" grpId="0" animBg="1"/>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10">
            <a:extLst>
              <a:ext uri="{FF2B5EF4-FFF2-40B4-BE49-F238E27FC236}">
                <a16:creationId xmlns:a16="http://schemas.microsoft.com/office/drawing/2014/main" id="{97A1CF0A-D533-4FBF-BB40-C507925E1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843" y="1464477"/>
            <a:ext cx="4482702" cy="3131669"/>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pic>
        <p:nvPicPr>
          <p:cNvPr id="4" name="图片占位符 12">
            <a:extLst>
              <a:ext uri="{FF2B5EF4-FFF2-40B4-BE49-F238E27FC236}">
                <a16:creationId xmlns:a16="http://schemas.microsoft.com/office/drawing/2014/main" id="{691F5EC6-02EA-4C57-B60B-13FCE71CC6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1195" y="1464476"/>
            <a:ext cx="1678675" cy="1432857"/>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pic>
        <p:nvPicPr>
          <p:cNvPr id="5" name="图片占位符 14">
            <a:extLst>
              <a:ext uri="{FF2B5EF4-FFF2-40B4-BE49-F238E27FC236}">
                <a16:creationId xmlns:a16="http://schemas.microsoft.com/office/drawing/2014/main" id="{674F2062-11FA-42C2-8729-AE934772B6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1195" y="2897333"/>
            <a:ext cx="1678675" cy="1698813"/>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pic>
        <p:nvPicPr>
          <p:cNvPr id="6" name="图片占位符 16">
            <a:extLst>
              <a:ext uri="{FF2B5EF4-FFF2-40B4-BE49-F238E27FC236}">
                <a16:creationId xmlns:a16="http://schemas.microsoft.com/office/drawing/2014/main" id="{330FA89A-A48F-43C2-9AF2-CA76E3FC70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1194" y="4617496"/>
            <a:ext cx="1678675" cy="1491661"/>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grpSp>
        <p:nvGrpSpPr>
          <p:cNvPr id="7" name="组合 6">
            <a:extLst>
              <a:ext uri="{FF2B5EF4-FFF2-40B4-BE49-F238E27FC236}">
                <a16:creationId xmlns:a16="http://schemas.microsoft.com/office/drawing/2014/main" id="{B31D4AA8-9B8A-43F2-9C24-315F4771E5A9}"/>
              </a:ext>
            </a:extLst>
          </p:cNvPr>
          <p:cNvGrpSpPr/>
          <p:nvPr/>
        </p:nvGrpSpPr>
        <p:grpSpPr>
          <a:xfrm>
            <a:off x="851650" y="4782272"/>
            <a:ext cx="4279972" cy="1326885"/>
            <a:chOff x="1939657" y="3072754"/>
            <a:chExt cx="4279972" cy="1326885"/>
          </a:xfrm>
        </p:grpSpPr>
        <p:sp>
          <p:nvSpPr>
            <p:cNvPr id="8" name="添加标题">
              <a:extLst>
                <a:ext uri="{FF2B5EF4-FFF2-40B4-BE49-F238E27FC236}">
                  <a16:creationId xmlns:a16="http://schemas.microsoft.com/office/drawing/2014/main" id="{C8E07155-AF61-411F-9097-993B9757C116}"/>
                </a:ext>
              </a:extLst>
            </p:cNvPr>
            <p:cNvSpPr txBox="1"/>
            <p:nvPr/>
          </p:nvSpPr>
          <p:spPr>
            <a:xfrm>
              <a:off x="1939657" y="3072754"/>
              <a:ext cx="3957725"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grpSp>
          <p:nvGrpSpPr>
            <p:cNvPr id="9" name="组合 8">
              <a:extLst>
                <a:ext uri="{FF2B5EF4-FFF2-40B4-BE49-F238E27FC236}">
                  <a16:creationId xmlns:a16="http://schemas.microsoft.com/office/drawing/2014/main" id="{19EF6040-51F5-4205-BC55-8069C7C2C319}"/>
                </a:ext>
              </a:extLst>
            </p:cNvPr>
            <p:cNvGrpSpPr/>
            <p:nvPr/>
          </p:nvGrpSpPr>
          <p:grpSpPr>
            <a:xfrm>
              <a:off x="2069586" y="4061103"/>
              <a:ext cx="4150043" cy="338536"/>
              <a:chOff x="1988820" y="5749544"/>
              <a:chExt cx="4150043" cy="338536"/>
            </a:xfrm>
          </p:grpSpPr>
          <p:grpSp>
            <p:nvGrpSpPr>
              <p:cNvPr id="10" name="组合 9">
                <a:extLst>
                  <a:ext uri="{FF2B5EF4-FFF2-40B4-BE49-F238E27FC236}">
                    <a16:creationId xmlns:a16="http://schemas.microsoft.com/office/drawing/2014/main" id="{FB59C619-9C22-4FD6-B3A5-1CCC7E91B66B}"/>
                  </a:ext>
                </a:extLst>
              </p:cNvPr>
              <p:cNvGrpSpPr/>
              <p:nvPr/>
            </p:nvGrpSpPr>
            <p:grpSpPr>
              <a:xfrm>
                <a:off x="1988820" y="5904705"/>
                <a:ext cx="3322320" cy="0"/>
                <a:chOff x="1988820" y="5824225"/>
                <a:chExt cx="3322320" cy="0"/>
              </a:xfrm>
            </p:grpSpPr>
            <p:cxnSp>
              <p:nvCxnSpPr>
                <p:cNvPr id="13" name="直接连接符 12">
                  <a:extLst>
                    <a:ext uri="{FF2B5EF4-FFF2-40B4-BE49-F238E27FC236}">
                      <a16:creationId xmlns:a16="http://schemas.microsoft.com/office/drawing/2014/main" id="{D0DC5E0F-9E36-4271-8593-EDBA0F28AA37}"/>
                    </a:ext>
                  </a:extLst>
                </p:cNvPr>
                <p:cNvCxnSpPr/>
                <p:nvPr/>
              </p:nvCxnSpPr>
              <p:spPr>
                <a:xfrm>
                  <a:off x="1988820" y="5824225"/>
                  <a:ext cx="3322320" cy="0"/>
                </a:xfrm>
                <a:prstGeom prst="line">
                  <a:avLst/>
                </a:prstGeom>
                <a:ln w="762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576DAF81-A2B7-4E99-A7AE-0402D393578C}"/>
                    </a:ext>
                  </a:extLst>
                </p:cNvPr>
                <p:cNvCxnSpPr>
                  <a:cxnSpLocks/>
                </p:cNvCxnSpPr>
                <p:nvPr/>
              </p:nvCxnSpPr>
              <p:spPr>
                <a:xfrm>
                  <a:off x="1988820" y="5824225"/>
                  <a:ext cx="2796540" cy="0"/>
                </a:xfrm>
                <a:prstGeom prst="line">
                  <a:avLst/>
                </a:prstGeom>
                <a:ln w="76200">
                  <a:solidFill>
                    <a:srgbClr val="287ED3"/>
                  </a:solidFill>
                </a:ln>
              </p:spPr>
              <p:style>
                <a:lnRef idx="1">
                  <a:schemeClr val="accent1"/>
                </a:lnRef>
                <a:fillRef idx="0">
                  <a:schemeClr val="accent1"/>
                </a:fillRef>
                <a:effectRef idx="0">
                  <a:schemeClr val="accent1"/>
                </a:effectRef>
                <a:fontRef idx="minor">
                  <a:schemeClr val="tx1"/>
                </a:fontRef>
              </p:style>
            </p:cxnSp>
          </p:grpSp>
          <p:sp>
            <p:nvSpPr>
              <p:cNvPr id="11" name="TextBox 53">
                <a:extLst>
                  <a:ext uri="{FF2B5EF4-FFF2-40B4-BE49-F238E27FC236}">
                    <a16:creationId xmlns:a16="http://schemas.microsoft.com/office/drawing/2014/main" id="{4574207C-B647-49EE-98A4-3BCD0AFC23CA}"/>
                  </a:ext>
                </a:extLst>
              </p:cNvPr>
              <p:cNvSpPr txBox="1"/>
              <p:nvPr/>
            </p:nvSpPr>
            <p:spPr>
              <a:xfrm>
                <a:off x="5503362" y="5749544"/>
                <a:ext cx="635501" cy="338536"/>
              </a:xfrm>
              <a:prstGeom prst="rect">
                <a:avLst/>
              </a:prstGeom>
              <a:noFill/>
            </p:spPr>
            <p:txBody>
              <a:bodyPr wrap="square" lIns="91422" tIns="45711" rIns="91422" bIns="45711" rtlCol="0" anchor="ctr">
                <a:spAutoFit/>
              </a:bodyPr>
              <a:lstStyle/>
              <a:p>
                <a:pPr algn="ctr" defTabSz="914217"/>
                <a:r>
                  <a:rPr lang="en-US" sz="1600" dirty="0">
                    <a:solidFill>
                      <a:srgbClr val="287ED3"/>
                    </a:solidFill>
                    <a:latin typeface="Century Gothic" panose="020B0502020202020204" pitchFamily="34" charset="0"/>
                    <a:ea typeface="思源黑体 CN Normal" panose="020B0400000000000000" pitchFamily="34" charset="-122"/>
                    <a:cs typeface="Montserrat Ultra Light" charset="0"/>
                    <a:sym typeface="Century Gothic" panose="020B0502020202020204" pitchFamily="34" charset="0"/>
                  </a:rPr>
                  <a:t>95%</a:t>
                </a:r>
              </a:p>
            </p:txBody>
          </p:sp>
          <p:sp>
            <p:nvSpPr>
              <p:cNvPr id="12" name="Oval 57">
                <a:extLst>
                  <a:ext uri="{FF2B5EF4-FFF2-40B4-BE49-F238E27FC236}">
                    <a16:creationId xmlns:a16="http://schemas.microsoft.com/office/drawing/2014/main" id="{0A190C87-DBDA-4D3F-8482-DA063CB18E1E}"/>
                  </a:ext>
                </a:extLst>
              </p:cNvPr>
              <p:cNvSpPr>
                <a:spLocks/>
              </p:cNvSpPr>
              <p:nvPr/>
            </p:nvSpPr>
            <p:spPr>
              <a:xfrm>
                <a:off x="4703947" y="5824224"/>
                <a:ext cx="162826" cy="160962"/>
              </a:xfrm>
              <a:prstGeom prst="ellipse">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15" name="组合 14">
            <a:extLst>
              <a:ext uri="{FF2B5EF4-FFF2-40B4-BE49-F238E27FC236}">
                <a16:creationId xmlns:a16="http://schemas.microsoft.com/office/drawing/2014/main" id="{95425D7B-50A0-4D6E-A1BF-03AF2B8A0F6E}"/>
              </a:ext>
            </a:extLst>
          </p:cNvPr>
          <p:cNvGrpSpPr/>
          <p:nvPr/>
        </p:nvGrpSpPr>
        <p:grpSpPr>
          <a:xfrm>
            <a:off x="7659163" y="1778187"/>
            <a:ext cx="3586128" cy="867930"/>
            <a:chOff x="1815859" y="1109761"/>
            <a:chExt cx="3607041" cy="872992"/>
          </a:xfrm>
        </p:grpSpPr>
        <p:grpSp>
          <p:nvGrpSpPr>
            <p:cNvPr id="16" name="组合 15">
              <a:extLst>
                <a:ext uri="{FF2B5EF4-FFF2-40B4-BE49-F238E27FC236}">
                  <a16:creationId xmlns:a16="http://schemas.microsoft.com/office/drawing/2014/main" id="{731DC41D-B8F1-42B4-BF20-5F635BF614BF}"/>
                </a:ext>
              </a:extLst>
            </p:cNvPr>
            <p:cNvGrpSpPr/>
            <p:nvPr/>
          </p:nvGrpSpPr>
          <p:grpSpPr>
            <a:xfrm>
              <a:off x="1815859" y="1266087"/>
              <a:ext cx="540082" cy="540082"/>
              <a:chOff x="1814629" y="1417778"/>
              <a:chExt cx="281964" cy="281963"/>
            </a:xfrm>
          </p:grpSpPr>
          <p:sp>
            <p:nvSpPr>
              <p:cNvPr id="18" name="矩形: 圆角 17">
                <a:extLst>
                  <a:ext uri="{FF2B5EF4-FFF2-40B4-BE49-F238E27FC236}">
                    <a16:creationId xmlns:a16="http://schemas.microsoft.com/office/drawing/2014/main" id="{86A05B02-7D08-40B3-AC3D-BBD7022544DA}"/>
                  </a:ext>
                </a:extLst>
              </p:cNvPr>
              <p:cNvSpPr/>
              <p:nvPr/>
            </p:nvSpPr>
            <p:spPr>
              <a:xfrm>
                <a:off x="1814629" y="1417778"/>
                <a:ext cx="281964" cy="281963"/>
              </a:xfrm>
              <a:prstGeom prst="roundRect">
                <a:avLst>
                  <a:gd name="adj" fmla="val 6771"/>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9" name="AutoShape 135">
                <a:extLst>
                  <a:ext uri="{FF2B5EF4-FFF2-40B4-BE49-F238E27FC236}">
                    <a16:creationId xmlns:a16="http://schemas.microsoft.com/office/drawing/2014/main" id="{813EF706-FDCC-4D53-9E60-45046E216B96}"/>
                  </a:ext>
                </a:extLst>
              </p:cNvPr>
              <p:cNvSpPr>
                <a:spLocks/>
              </p:cNvSpPr>
              <p:nvPr/>
            </p:nvSpPr>
            <p:spPr bwMode="auto">
              <a:xfrm>
                <a:off x="1884776" y="1510045"/>
                <a:ext cx="141670" cy="97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rgbClr val="287ED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600" dirty="0">
                  <a:solidFill>
                    <a:srgbClr val="FFFFFF"/>
                  </a:solidFill>
                  <a:effectLst>
                    <a:outerShdw blurRad="38100" dist="38100" dir="2700000" algn="tl">
                      <a:srgbClr val="000000"/>
                    </a:outerShdw>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17" name="添加标题">
              <a:extLst>
                <a:ext uri="{FF2B5EF4-FFF2-40B4-BE49-F238E27FC236}">
                  <a16:creationId xmlns:a16="http://schemas.microsoft.com/office/drawing/2014/main" id="{87DDA8A0-1107-47B3-B23B-1AE9193BBF6B}"/>
                </a:ext>
              </a:extLst>
            </p:cNvPr>
            <p:cNvSpPr txBox="1"/>
            <p:nvPr/>
          </p:nvSpPr>
          <p:spPr>
            <a:xfrm>
              <a:off x="2618717" y="1109761"/>
              <a:ext cx="2804183" cy="872992"/>
            </a:xfrm>
            <a:prstGeom prst="rect">
              <a:avLst/>
            </a:prstGeom>
            <a:noFill/>
          </p:spPr>
          <p:txBody>
            <a:bodyPr wrap="square" rtlCol="0">
              <a:spAutoFit/>
            </a:bodyPr>
            <a:lstStyle/>
            <a:p>
              <a:pPr>
                <a:lnSpc>
                  <a:spcPct val="12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2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点击此处添加标题点击此处添加标题添加标题添加标题添加标题</a:t>
              </a:r>
            </a:p>
          </p:txBody>
        </p:sp>
      </p:grpSp>
      <p:grpSp>
        <p:nvGrpSpPr>
          <p:cNvPr id="20" name="组合 19">
            <a:extLst>
              <a:ext uri="{FF2B5EF4-FFF2-40B4-BE49-F238E27FC236}">
                <a16:creationId xmlns:a16="http://schemas.microsoft.com/office/drawing/2014/main" id="{73F4F3E7-5D8F-43D3-A227-9D06AFE5C1C0}"/>
              </a:ext>
            </a:extLst>
          </p:cNvPr>
          <p:cNvGrpSpPr/>
          <p:nvPr/>
        </p:nvGrpSpPr>
        <p:grpSpPr>
          <a:xfrm>
            <a:off x="7659163" y="2851655"/>
            <a:ext cx="3586128" cy="867930"/>
            <a:chOff x="1815859" y="2077834"/>
            <a:chExt cx="3607041" cy="872992"/>
          </a:xfrm>
        </p:grpSpPr>
        <p:grpSp>
          <p:nvGrpSpPr>
            <p:cNvPr id="21" name="组合 20">
              <a:extLst>
                <a:ext uri="{FF2B5EF4-FFF2-40B4-BE49-F238E27FC236}">
                  <a16:creationId xmlns:a16="http://schemas.microsoft.com/office/drawing/2014/main" id="{96521FBD-1E39-4F0A-AAA0-67C3D44D0551}"/>
                </a:ext>
              </a:extLst>
            </p:cNvPr>
            <p:cNvGrpSpPr/>
            <p:nvPr/>
          </p:nvGrpSpPr>
          <p:grpSpPr>
            <a:xfrm>
              <a:off x="1815859" y="2234161"/>
              <a:ext cx="540082" cy="540082"/>
              <a:chOff x="2204001" y="1417778"/>
              <a:chExt cx="281964" cy="281963"/>
            </a:xfrm>
          </p:grpSpPr>
          <p:sp>
            <p:nvSpPr>
              <p:cNvPr id="23" name="矩形: 圆角 22">
                <a:extLst>
                  <a:ext uri="{FF2B5EF4-FFF2-40B4-BE49-F238E27FC236}">
                    <a16:creationId xmlns:a16="http://schemas.microsoft.com/office/drawing/2014/main" id="{7D6FCCC5-64F6-49C9-872D-4C13CBF0EF62}"/>
                  </a:ext>
                </a:extLst>
              </p:cNvPr>
              <p:cNvSpPr/>
              <p:nvPr/>
            </p:nvSpPr>
            <p:spPr>
              <a:xfrm>
                <a:off x="2204001" y="1417778"/>
                <a:ext cx="281964" cy="281963"/>
              </a:xfrm>
              <a:prstGeom prst="roundRect">
                <a:avLst>
                  <a:gd name="adj" fmla="val 6771"/>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4" name="AutoShape 59">
                <a:extLst>
                  <a:ext uri="{FF2B5EF4-FFF2-40B4-BE49-F238E27FC236}">
                    <a16:creationId xmlns:a16="http://schemas.microsoft.com/office/drawing/2014/main" id="{E87BD8B3-280E-4089-986A-B89F043069CC}"/>
                  </a:ext>
                </a:extLst>
              </p:cNvPr>
              <p:cNvSpPr>
                <a:spLocks/>
              </p:cNvSpPr>
              <p:nvPr/>
            </p:nvSpPr>
            <p:spPr bwMode="auto">
              <a:xfrm>
                <a:off x="2274148" y="1488045"/>
                <a:ext cx="141670" cy="14142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287ED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600" dirty="0">
                  <a:solidFill>
                    <a:srgbClr val="FFFFFF"/>
                  </a:solidFill>
                  <a:effectLst>
                    <a:outerShdw blurRad="38100" dist="38100" dir="2700000" algn="tl">
                      <a:srgbClr val="000000"/>
                    </a:outerShdw>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2" name="添加标题">
              <a:extLst>
                <a:ext uri="{FF2B5EF4-FFF2-40B4-BE49-F238E27FC236}">
                  <a16:creationId xmlns:a16="http://schemas.microsoft.com/office/drawing/2014/main" id="{550F5271-49D2-41DF-BDF8-60C6522135D7}"/>
                </a:ext>
              </a:extLst>
            </p:cNvPr>
            <p:cNvSpPr txBox="1"/>
            <p:nvPr/>
          </p:nvSpPr>
          <p:spPr>
            <a:xfrm>
              <a:off x="2618717" y="2077834"/>
              <a:ext cx="2804183" cy="872992"/>
            </a:xfrm>
            <a:prstGeom prst="rect">
              <a:avLst/>
            </a:prstGeom>
            <a:noFill/>
          </p:spPr>
          <p:txBody>
            <a:bodyPr wrap="square" rtlCol="0">
              <a:spAutoFit/>
            </a:bodyPr>
            <a:lstStyle/>
            <a:p>
              <a:pPr>
                <a:lnSpc>
                  <a:spcPct val="12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2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点击此处添加标题点击此处添加标题添加标题添加标题添加标题</a:t>
              </a:r>
            </a:p>
          </p:txBody>
        </p:sp>
      </p:grpSp>
      <p:grpSp>
        <p:nvGrpSpPr>
          <p:cNvPr id="25" name="组合 24">
            <a:extLst>
              <a:ext uri="{FF2B5EF4-FFF2-40B4-BE49-F238E27FC236}">
                <a16:creationId xmlns:a16="http://schemas.microsoft.com/office/drawing/2014/main" id="{DE83324B-6F68-4CC2-BF97-DDC78BF0AB9B}"/>
              </a:ext>
            </a:extLst>
          </p:cNvPr>
          <p:cNvGrpSpPr/>
          <p:nvPr/>
        </p:nvGrpSpPr>
        <p:grpSpPr>
          <a:xfrm>
            <a:off x="7659163" y="3925125"/>
            <a:ext cx="3586128" cy="867930"/>
            <a:chOff x="1815859" y="3045908"/>
            <a:chExt cx="3607041" cy="872992"/>
          </a:xfrm>
        </p:grpSpPr>
        <p:grpSp>
          <p:nvGrpSpPr>
            <p:cNvPr id="26" name="组合 25">
              <a:extLst>
                <a:ext uri="{FF2B5EF4-FFF2-40B4-BE49-F238E27FC236}">
                  <a16:creationId xmlns:a16="http://schemas.microsoft.com/office/drawing/2014/main" id="{C0489F97-E988-47ED-A434-CFD4E2E8182C}"/>
                </a:ext>
              </a:extLst>
            </p:cNvPr>
            <p:cNvGrpSpPr/>
            <p:nvPr/>
          </p:nvGrpSpPr>
          <p:grpSpPr>
            <a:xfrm>
              <a:off x="1815859" y="3202235"/>
              <a:ext cx="540082" cy="540082"/>
              <a:chOff x="2593373" y="1417778"/>
              <a:chExt cx="281964" cy="281963"/>
            </a:xfrm>
          </p:grpSpPr>
          <p:sp>
            <p:nvSpPr>
              <p:cNvPr id="28" name="矩形: 圆角 27">
                <a:extLst>
                  <a:ext uri="{FF2B5EF4-FFF2-40B4-BE49-F238E27FC236}">
                    <a16:creationId xmlns:a16="http://schemas.microsoft.com/office/drawing/2014/main" id="{F898E2CA-F6D0-4D90-B51D-EBF38DDCDC4F}"/>
                  </a:ext>
                </a:extLst>
              </p:cNvPr>
              <p:cNvSpPr/>
              <p:nvPr/>
            </p:nvSpPr>
            <p:spPr>
              <a:xfrm>
                <a:off x="2593373" y="1417778"/>
                <a:ext cx="281964" cy="281963"/>
              </a:xfrm>
              <a:prstGeom prst="roundRect">
                <a:avLst>
                  <a:gd name="adj" fmla="val 6771"/>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9" name="AutoShape 81">
                <a:extLst>
                  <a:ext uri="{FF2B5EF4-FFF2-40B4-BE49-F238E27FC236}">
                    <a16:creationId xmlns:a16="http://schemas.microsoft.com/office/drawing/2014/main" id="{9BDB19DC-32AF-4EEA-A1C3-F1A61D579665}"/>
                  </a:ext>
                </a:extLst>
              </p:cNvPr>
              <p:cNvSpPr>
                <a:spLocks/>
              </p:cNvSpPr>
              <p:nvPr/>
            </p:nvSpPr>
            <p:spPr bwMode="auto">
              <a:xfrm>
                <a:off x="2663641" y="1488045"/>
                <a:ext cx="141428" cy="1414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287ED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600" dirty="0">
                  <a:solidFill>
                    <a:srgbClr val="FFFFFF"/>
                  </a:solidFill>
                  <a:effectLst>
                    <a:outerShdw blurRad="38100" dist="38100" dir="2700000" algn="tl">
                      <a:srgbClr val="000000"/>
                    </a:outerShdw>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7" name="添加标题">
              <a:extLst>
                <a:ext uri="{FF2B5EF4-FFF2-40B4-BE49-F238E27FC236}">
                  <a16:creationId xmlns:a16="http://schemas.microsoft.com/office/drawing/2014/main" id="{ED202B8B-D037-4FAF-9625-12DB9B3535F9}"/>
                </a:ext>
              </a:extLst>
            </p:cNvPr>
            <p:cNvSpPr txBox="1"/>
            <p:nvPr/>
          </p:nvSpPr>
          <p:spPr>
            <a:xfrm>
              <a:off x="2618717" y="3045908"/>
              <a:ext cx="2804183" cy="872992"/>
            </a:xfrm>
            <a:prstGeom prst="rect">
              <a:avLst/>
            </a:prstGeom>
            <a:noFill/>
          </p:spPr>
          <p:txBody>
            <a:bodyPr wrap="square" rtlCol="0">
              <a:spAutoFit/>
            </a:bodyPr>
            <a:lstStyle/>
            <a:p>
              <a:pPr>
                <a:lnSpc>
                  <a:spcPct val="12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2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点击此处添加标题点击此处添加标题添加标题添加标题添加标题</a:t>
              </a:r>
            </a:p>
          </p:txBody>
        </p:sp>
      </p:grpSp>
      <p:grpSp>
        <p:nvGrpSpPr>
          <p:cNvPr id="30" name="组合 29">
            <a:extLst>
              <a:ext uri="{FF2B5EF4-FFF2-40B4-BE49-F238E27FC236}">
                <a16:creationId xmlns:a16="http://schemas.microsoft.com/office/drawing/2014/main" id="{AD4B1DAB-AB42-4F86-B68E-BBD6A7AC7B0F}"/>
              </a:ext>
            </a:extLst>
          </p:cNvPr>
          <p:cNvGrpSpPr/>
          <p:nvPr/>
        </p:nvGrpSpPr>
        <p:grpSpPr>
          <a:xfrm>
            <a:off x="7659163" y="4998595"/>
            <a:ext cx="3586128" cy="867930"/>
            <a:chOff x="1815859" y="4013982"/>
            <a:chExt cx="3607041" cy="872992"/>
          </a:xfrm>
        </p:grpSpPr>
        <p:grpSp>
          <p:nvGrpSpPr>
            <p:cNvPr id="31" name="组合 30">
              <a:extLst>
                <a:ext uri="{FF2B5EF4-FFF2-40B4-BE49-F238E27FC236}">
                  <a16:creationId xmlns:a16="http://schemas.microsoft.com/office/drawing/2014/main" id="{C828E48B-DF0A-4B2E-ACFA-9238BD6F48C9}"/>
                </a:ext>
              </a:extLst>
            </p:cNvPr>
            <p:cNvGrpSpPr/>
            <p:nvPr/>
          </p:nvGrpSpPr>
          <p:grpSpPr>
            <a:xfrm>
              <a:off x="1815859" y="4170309"/>
              <a:ext cx="540082" cy="540082"/>
              <a:chOff x="2982744" y="1417778"/>
              <a:chExt cx="281964" cy="281963"/>
            </a:xfrm>
          </p:grpSpPr>
          <p:sp>
            <p:nvSpPr>
              <p:cNvPr id="33" name="矩形: 圆角 32">
                <a:extLst>
                  <a:ext uri="{FF2B5EF4-FFF2-40B4-BE49-F238E27FC236}">
                    <a16:creationId xmlns:a16="http://schemas.microsoft.com/office/drawing/2014/main" id="{A5FAF8C3-65B9-4E35-B1D5-2F9E4A2C9CD2}"/>
                  </a:ext>
                </a:extLst>
              </p:cNvPr>
              <p:cNvSpPr/>
              <p:nvPr/>
            </p:nvSpPr>
            <p:spPr>
              <a:xfrm>
                <a:off x="2982744" y="1417778"/>
                <a:ext cx="281964" cy="281963"/>
              </a:xfrm>
              <a:prstGeom prst="roundRect">
                <a:avLst>
                  <a:gd name="adj" fmla="val 6771"/>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AutoShape 83">
                <a:extLst>
                  <a:ext uri="{FF2B5EF4-FFF2-40B4-BE49-F238E27FC236}">
                    <a16:creationId xmlns:a16="http://schemas.microsoft.com/office/drawing/2014/main" id="{626D2397-6786-443F-90E3-6B699B0CE386}"/>
                  </a:ext>
                </a:extLst>
              </p:cNvPr>
              <p:cNvSpPr>
                <a:spLocks/>
              </p:cNvSpPr>
              <p:nvPr/>
            </p:nvSpPr>
            <p:spPr bwMode="auto">
              <a:xfrm>
                <a:off x="3053012" y="1512342"/>
                <a:ext cx="141428" cy="928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287ED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600" dirty="0">
                  <a:solidFill>
                    <a:srgbClr val="FFFFFF"/>
                  </a:solidFill>
                  <a:effectLst>
                    <a:outerShdw blurRad="38100" dist="38100" dir="2700000" algn="tl">
                      <a:srgbClr val="000000"/>
                    </a:outerShdw>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2" name="添加标题">
              <a:extLst>
                <a:ext uri="{FF2B5EF4-FFF2-40B4-BE49-F238E27FC236}">
                  <a16:creationId xmlns:a16="http://schemas.microsoft.com/office/drawing/2014/main" id="{F92EBE88-7181-4D3E-8010-AB36F706D4BA}"/>
                </a:ext>
              </a:extLst>
            </p:cNvPr>
            <p:cNvSpPr txBox="1"/>
            <p:nvPr/>
          </p:nvSpPr>
          <p:spPr>
            <a:xfrm>
              <a:off x="2618717" y="4013982"/>
              <a:ext cx="2804183" cy="872992"/>
            </a:xfrm>
            <a:prstGeom prst="rect">
              <a:avLst/>
            </a:prstGeom>
            <a:noFill/>
          </p:spPr>
          <p:txBody>
            <a:bodyPr wrap="square" rtlCol="0">
              <a:spAutoFit/>
            </a:bodyPr>
            <a:lstStyle/>
            <a:p>
              <a:pPr>
                <a:lnSpc>
                  <a:spcPct val="12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2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点击此处添加标题点击此处添加标题添加标题添加标题添加标题</a:t>
              </a:r>
            </a:p>
          </p:txBody>
        </p:sp>
      </p:grpSp>
    </p:spTree>
    <p:extLst>
      <p:ext uri="{BB962C8B-B14F-4D97-AF65-F5344CB8AC3E}">
        <p14:creationId xmlns:p14="http://schemas.microsoft.com/office/powerpoint/2010/main" val="732057551"/>
      </p:ext>
    </p:extLst>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1+#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1+#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H="1">
            <a:off x="655242" y="3232615"/>
            <a:ext cx="10881516" cy="3114676"/>
            <a:chOff x="1130606" y="1477567"/>
            <a:chExt cx="6157780" cy="2100013"/>
          </a:xfrm>
        </p:grpSpPr>
        <p:sp>
          <p:nvSpPr>
            <p:cNvPr id="8" name="填充层"/>
            <p:cNvSpPr>
              <a:spLocks/>
            </p:cNvSpPr>
            <p:nvPr/>
          </p:nvSpPr>
          <p:spPr bwMode="auto">
            <a:xfrm>
              <a:off x="2123727" y="1664534"/>
              <a:ext cx="4356000" cy="1268413"/>
            </a:xfrm>
            <a:custGeom>
              <a:avLst/>
              <a:gdLst>
                <a:gd name="T0" fmla="*/ 60 w 2600"/>
                <a:gd name="T1" fmla="*/ 737 h 748"/>
                <a:gd name="T2" fmla="*/ 0 w 2600"/>
                <a:gd name="T3" fmla="*/ 113 h 748"/>
                <a:gd name="T4" fmla="*/ 96 w 2600"/>
                <a:gd name="T5" fmla="*/ 49 h 748"/>
                <a:gd name="T6" fmla="*/ 204 w 2600"/>
                <a:gd name="T7" fmla="*/ 49 h 748"/>
                <a:gd name="T8" fmla="*/ 284 w 2600"/>
                <a:gd name="T9" fmla="*/ 25 h 748"/>
                <a:gd name="T10" fmla="*/ 276 w 2600"/>
                <a:gd name="T11" fmla="*/ 45 h 748"/>
                <a:gd name="T12" fmla="*/ 280 w 2600"/>
                <a:gd name="T13" fmla="*/ 45 h 748"/>
                <a:gd name="T14" fmla="*/ 588 w 2600"/>
                <a:gd name="T15" fmla="*/ 29 h 748"/>
                <a:gd name="T16" fmla="*/ 848 w 2600"/>
                <a:gd name="T17" fmla="*/ 17 h 748"/>
                <a:gd name="T18" fmla="*/ 1044 w 2600"/>
                <a:gd name="T19" fmla="*/ 33 h 748"/>
                <a:gd name="T20" fmla="*/ 1300 w 2600"/>
                <a:gd name="T21" fmla="*/ 45 h 748"/>
                <a:gd name="T22" fmla="*/ 1512 w 2600"/>
                <a:gd name="T23" fmla="*/ 49 h 748"/>
                <a:gd name="T24" fmla="*/ 1700 w 2600"/>
                <a:gd name="T25" fmla="*/ 77 h 748"/>
                <a:gd name="T26" fmla="*/ 2008 w 2600"/>
                <a:gd name="T27" fmla="*/ 97 h 748"/>
                <a:gd name="T28" fmla="*/ 2104 w 2600"/>
                <a:gd name="T29" fmla="*/ 89 h 748"/>
                <a:gd name="T30" fmla="*/ 2600 w 2600"/>
                <a:gd name="T31" fmla="*/ 149 h 748"/>
                <a:gd name="T32" fmla="*/ 2460 w 2600"/>
                <a:gd name="T33" fmla="*/ 577 h 748"/>
                <a:gd name="T34" fmla="*/ 2352 w 2600"/>
                <a:gd name="T35" fmla="*/ 633 h 748"/>
                <a:gd name="T36" fmla="*/ 2420 w 2600"/>
                <a:gd name="T37" fmla="*/ 645 h 748"/>
                <a:gd name="T38" fmla="*/ 2428 w 2600"/>
                <a:gd name="T39" fmla="*/ 649 h 748"/>
                <a:gd name="T40" fmla="*/ 2412 w 2600"/>
                <a:gd name="T41" fmla="*/ 681 h 748"/>
                <a:gd name="T42" fmla="*/ 2128 w 2600"/>
                <a:gd name="T43" fmla="*/ 669 h 748"/>
                <a:gd name="T44" fmla="*/ 1676 w 2600"/>
                <a:gd name="T45" fmla="*/ 705 h 748"/>
                <a:gd name="T46" fmla="*/ 1704 w 2600"/>
                <a:gd name="T47" fmla="*/ 709 h 748"/>
                <a:gd name="T48" fmla="*/ 1488 w 2600"/>
                <a:gd name="T49" fmla="*/ 685 h 748"/>
                <a:gd name="T50" fmla="*/ 60 w 2600"/>
                <a:gd name="T51" fmla="*/ 73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0" h="748">
                  <a:moveTo>
                    <a:pt x="60" y="737"/>
                  </a:moveTo>
                  <a:cubicBezTo>
                    <a:pt x="40" y="529"/>
                    <a:pt x="20" y="321"/>
                    <a:pt x="0" y="113"/>
                  </a:cubicBezTo>
                  <a:cubicBezTo>
                    <a:pt x="46" y="100"/>
                    <a:pt x="61" y="63"/>
                    <a:pt x="96" y="49"/>
                  </a:cubicBezTo>
                  <a:cubicBezTo>
                    <a:pt x="132" y="49"/>
                    <a:pt x="168" y="49"/>
                    <a:pt x="204" y="49"/>
                  </a:cubicBezTo>
                  <a:cubicBezTo>
                    <a:pt x="231" y="41"/>
                    <a:pt x="257" y="33"/>
                    <a:pt x="284" y="25"/>
                  </a:cubicBezTo>
                  <a:cubicBezTo>
                    <a:pt x="281" y="32"/>
                    <a:pt x="279" y="38"/>
                    <a:pt x="276" y="45"/>
                  </a:cubicBezTo>
                  <a:cubicBezTo>
                    <a:pt x="277" y="45"/>
                    <a:pt x="279" y="45"/>
                    <a:pt x="280" y="45"/>
                  </a:cubicBezTo>
                  <a:cubicBezTo>
                    <a:pt x="347" y="22"/>
                    <a:pt x="480" y="52"/>
                    <a:pt x="588" y="29"/>
                  </a:cubicBezTo>
                  <a:cubicBezTo>
                    <a:pt x="661" y="14"/>
                    <a:pt x="754" y="0"/>
                    <a:pt x="848" y="17"/>
                  </a:cubicBezTo>
                  <a:cubicBezTo>
                    <a:pt x="913" y="22"/>
                    <a:pt x="979" y="28"/>
                    <a:pt x="1044" y="33"/>
                  </a:cubicBezTo>
                  <a:cubicBezTo>
                    <a:pt x="1125" y="22"/>
                    <a:pt x="1225" y="33"/>
                    <a:pt x="1300" y="45"/>
                  </a:cubicBezTo>
                  <a:cubicBezTo>
                    <a:pt x="1371" y="46"/>
                    <a:pt x="1441" y="48"/>
                    <a:pt x="1512" y="49"/>
                  </a:cubicBezTo>
                  <a:cubicBezTo>
                    <a:pt x="1575" y="59"/>
                    <a:pt x="1648" y="68"/>
                    <a:pt x="1700" y="77"/>
                  </a:cubicBezTo>
                  <a:cubicBezTo>
                    <a:pt x="1793" y="93"/>
                    <a:pt x="1908" y="75"/>
                    <a:pt x="2008" y="97"/>
                  </a:cubicBezTo>
                  <a:cubicBezTo>
                    <a:pt x="2040" y="94"/>
                    <a:pt x="2072" y="92"/>
                    <a:pt x="2104" y="89"/>
                  </a:cubicBezTo>
                  <a:cubicBezTo>
                    <a:pt x="2219" y="106"/>
                    <a:pt x="2531" y="78"/>
                    <a:pt x="2600" y="149"/>
                  </a:cubicBezTo>
                  <a:cubicBezTo>
                    <a:pt x="2553" y="292"/>
                    <a:pt x="2507" y="434"/>
                    <a:pt x="2460" y="577"/>
                  </a:cubicBezTo>
                  <a:cubicBezTo>
                    <a:pt x="2424" y="596"/>
                    <a:pt x="2388" y="614"/>
                    <a:pt x="2352" y="633"/>
                  </a:cubicBezTo>
                  <a:cubicBezTo>
                    <a:pt x="2373" y="633"/>
                    <a:pt x="2407" y="635"/>
                    <a:pt x="2420" y="645"/>
                  </a:cubicBezTo>
                  <a:cubicBezTo>
                    <a:pt x="2423" y="646"/>
                    <a:pt x="2425" y="648"/>
                    <a:pt x="2428" y="649"/>
                  </a:cubicBezTo>
                  <a:cubicBezTo>
                    <a:pt x="2410" y="667"/>
                    <a:pt x="2408" y="656"/>
                    <a:pt x="2412" y="681"/>
                  </a:cubicBezTo>
                  <a:cubicBezTo>
                    <a:pt x="2301" y="686"/>
                    <a:pt x="2214" y="713"/>
                    <a:pt x="2128" y="669"/>
                  </a:cubicBezTo>
                  <a:cubicBezTo>
                    <a:pt x="2094" y="741"/>
                    <a:pt x="1768" y="670"/>
                    <a:pt x="1676" y="705"/>
                  </a:cubicBezTo>
                  <a:cubicBezTo>
                    <a:pt x="1685" y="706"/>
                    <a:pt x="1695" y="708"/>
                    <a:pt x="1704" y="709"/>
                  </a:cubicBezTo>
                  <a:cubicBezTo>
                    <a:pt x="1632" y="701"/>
                    <a:pt x="1560" y="693"/>
                    <a:pt x="1488" y="685"/>
                  </a:cubicBezTo>
                  <a:cubicBezTo>
                    <a:pt x="1076" y="748"/>
                    <a:pt x="534" y="736"/>
                    <a:pt x="60" y="737"/>
                  </a:cubicBezTo>
                  <a:close/>
                </a:path>
              </a:pathLst>
            </a:custGeom>
            <a:solidFill>
              <a:srgbClr val="287ED3"/>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606" y="1477567"/>
              <a:ext cx="6157780" cy="2100013"/>
            </a:xfrm>
            <a:prstGeom prst="rect">
              <a:avLst/>
            </a:prstGeom>
          </p:spPr>
        </p:pic>
      </p:grpSp>
      <p:grpSp>
        <p:nvGrpSpPr>
          <p:cNvPr id="10" name="组合 9">
            <a:extLst>
              <a:ext uri="{FF2B5EF4-FFF2-40B4-BE49-F238E27FC236}">
                <a16:creationId xmlns:a16="http://schemas.microsoft.com/office/drawing/2014/main" id="{83E034C5-3F73-4287-8440-954401AAEBA8}"/>
              </a:ext>
            </a:extLst>
          </p:cNvPr>
          <p:cNvGrpSpPr/>
          <p:nvPr/>
        </p:nvGrpSpPr>
        <p:grpSpPr>
          <a:xfrm>
            <a:off x="4966765" y="898569"/>
            <a:ext cx="2258471" cy="1952625"/>
            <a:chOff x="7057960" y="819287"/>
            <a:chExt cx="1188245" cy="1027331"/>
          </a:xfrm>
        </p:grpSpPr>
        <p:sp>
          <p:nvSpPr>
            <p:cNvPr id="11" name="椭圆 10">
              <a:extLst>
                <a:ext uri="{FF2B5EF4-FFF2-40B4-BE49-F238E27FC236}">
                  <a16:creationId xmlns:a16="http://schemas.microsoft.com/office/drawing/2014/main" id="{06617076-9DB6-49C3-B8A9-399F36D6C6A6}"/>
                </a:ext>
              </a:extLst>
            </p:cNvPr>
            <p:cNvSpPr/>
            <p:nvPr/>
          </p:nvSpPr>
          <p:spPr>
            <a:xfrm>
              <a:off x="7138417" y="819287"/>
              <a:ext cx="1027331" cy="1027331"/>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文本">
              <a:extLst>
                <a:ext uri="{FF2B5EF4-FFF2-40B4-BE49-F238E27FC236}">
                  <a16:creationId xmlns:a16="http://schemas.microsoft.com/office/drawing/2014/main" id="{9408B488-8581-4ED1-9C36-7BB70E13A176}"/>
                </a:ext>
              </a:extLst>
            </p:cNvPr>
            <p:cNvSpPr/>
            <p:nvPr/>
          </p:nvSpPr>
          <p:spPr>
            <a:xfrm>
              <a:off x="7057960" y="1041478"/>
              <a:ext cx="1188245" cy="582948"/>
            </a:xfrm>
            <a:prstGeom prst="rect">
              <a:avLst/>
            </a:prstGeom>
          </p:spPr>
          <p:txBody>
            <a:bodyPr wrap="square">
              <a:spAutoFit/>
            </a:bodyPr>
            <a:lstStyle/>
            <a:p>
              <a:pPr algn="ctr"/>
              <a:r>
                <a:rPr lang="en-US" altLang="zh-CN" sz="6600" b="1"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03</a:t>
              </a:r>
              <a:endParaRPr lang="en-US" sz="6600"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sp>
        <p:nvSpPr>
          <p:cNvPr id="13" name="文本">
            <a:extLst>
              <a:ext uri="{FF2B5EF4-FFF2-40B4-BE49-F238E27FC236}">
                <a16:creationId xmlns:a16="http://schemas.microsoft.com/office/drawing/2014/main" id="{2E691367-1BCD-4605-A091-6CD49303CF41}"/>
              </a:ext>
            </a:extLst>
          </p:cNvPr>
          <p:cNvSpPr txBox="1"/>
          <p:nvPr/>
        </p:nvSpPr>
        <p:spPr>
          <a:xfrm>
            <a:off x="3715780" y="3675633"/>
            <a:ext cx="4760440" cy="1431161"/>
          </a:xfrm>
          <a:prstGeom prst="rect">
            <a:avLst/>
          </a:prstGeom>
          <a:noFill/>
        </p:spPr>
        <p:txBody>
          <a:bodyPr wrap="square" rtlCol="0">
            <a:spAutoFit/>
          </a:bodyPr>
          <a:lstStyle/>
          <a:p>
            <a:pPr algn="ctr">
              <a:lnSpc>
                <a:spcPct val="150000"/>
              </a:lnSpc>
              <a:defRPr/>
            </a:pPr>
            <a:r>
              <a:rPr lang="zh-CN" altLang="en-US" sz="4400" b="1" dirty="0">
                <a:solidFill>
                  <a:schemeClr val="bg1"/>
                </a:solidFill>
                <a:latin typeface="思源黑体 CN Bold" panose="020B0800000000000000" pitchFamily="34" charset="-122"/>
                <a:ea typeface="思源黑体 CN Bold" panose="020B0800000000000000" pitchFamily="34" charset="-122"/>
                <a:sym typeface="Century Gothic" panose="020B0502020202020204" pitchFamily="34" charset="0"/>
              </a:rPr>
              <a:t>添 加 标 题</a:t>
            </a:r>
            <a:endParaRPr lang="en-US" altLang="zh-CN" sz="4400" b="1" dirty="0">
              <a:solidFill>
                <a:schemeClr val="bg1"/>
              </a:solidFill>
              <a:latin typeface="思源黑体 CN Bold" panose="020B0800000000000000" pitchFamily="34" charset="-122"/>
              <a:ea typeface="思源黑体 CN Bold" panose="020B0800000000000000" pitchFamily="34" charset="-122"/>
              <a:sym typeface="Century Gothic" panose="020B0502020202020204" pitchFamily="34" charset="0"/>
            </a:endParaRPr>
          </a:p>
          <a:p>
            <a:pPr algn="ctr">
              <a:lnSpc>
                <a:spcPct val="150000"/>
              </a:lnSpc>
              <a:defRPr/>
            </a:pPr>
            <a:r>
              <a:rPr lang="zh-CN" altLang="en-US" sz="1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spTree>
    <p:extLst>
      <p:ext uri="{BB962C8B-B14F-4D97-AF65-F5344CB8AC3E}">
        <p14:creationId xmlns:p14="http://schemas.microsoft.com/office/powerpoint/2010/main" val="206784513"/>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3188">
            <a:extLst>
              <a:ext uri="{FF2B5EF4-FFF2-40B4-BE49-F238E27FC236}">
                <a16:creationId xmlns:a16="http://schemas.microsoft.com/office/drawing/2014/main" id="{54CA1D5C-D3FB-4952-87DE-FAEBC87842A1}"/>
              </a:ext>
            </a:extLst>
          </p:cNvPr>
          <p:cNvSpPr/>
          <p:nvPr/>
        </p:nvSpPr>
        <p:spPr>
          <a:xfrm>
            <a:off x="2619375" y="2269084"/>
            <a:ext cx="5155565" cy="4268876"/>
          </a:xfrm>
          <a:custGeom>
            <a:avLst/>
            <a:gdLst>
              <a:gd name="connsiteX0" fmla="*/ 0 w 5283200"/>
              <a:gd name="connsiteY0" fmla="*/ 444500 h 4394200"/>
              <a:gd name="connsiteX1" fmla="*/ 0 w 5283200"/>
              <a:gd name="connsiteY1" fmla="*/ 0 h 4394200"/>
              <a:gd name="connsiteX2" fmla="*/ 2095500 w 5283200"/>
              <a:gd name="connsiteY2" fmla="*/ 0 h 4394200"/>
              <a:gd name="connsiteX3" fmla="*/ 2095500 w 5283200"/>
              <a:gd name="connsiteY3" fmla="*/ 914400 h 4394200"/>
              <a:gd name="connsiteX4" fmla="*/ 3162300 w 5283200"/>
              <a:gd name="connsiteY4" fmla="*/ 914400 h 4394200"/>
              <a:gd name="connsiteX5" fmla="*/ 3162300 w 5283200"/>
              <a:gd name="connsiteY5" fmla="*/ 1968500 h 4394200"/>
              <a:gd name="connsiteX6" fmla="*/ 4165600 w 5283200"/>
              <a:gd name="connsiteY6" fmla="*/ 1968500 h 4394200"/>
              <a:gd name="connsiteX7" fmla="*/ 4165600 w 5283200"/>
              <a:gd name="connsiteY7" fmla="*/ 3238500 h 4394200"/>
              <a:gd name="connsiteX8" fmla="*/ 5283200 w 5283200"/>
              <a:gd name="connsiteY8" fmla="*/ 3238500 h 4394200"/>
              <a:gd name="connsiteX9" fmla="*/ 5283200 w 5283200"/>
              <a:gd name="connsiteY9" fmla="*/ 4394200 h 4394200"/>
              <a:gd name="connsiteX0" fmla="*/ 0 w 5283200"/>
              <a:gd name="connsiteY0" fmla="*/ 444500 h 4394200"/>
              <a:gd name="connsiteX1" fmla="*/ 0 w 5283200"/>
              <a:gd name="connsiteY1" fmla="*/ 0 h 4394200"/>
              <a:gd name="connsiteX2" fmla="*/ 2095500 w 5283200"/>
              <a:gd name="connsiteY2" fmla="*/ 0 h 4394200"/>
              <a:gd name="connsiteX3" fmla="*/ 2095500 w 5283200"/>
              <a:gd name="connsiteY3" fmla="*/ 914400 h 4394200"/>
              <a:gd name="connsiteX4" fmla="*/ 3162300 w 5283200"/>
              <a:gd name="connsiteY4" fmla="*/ 914400 h 4394200"/>
              <a:gd name="connsiteX5" fmla="*/ 3162300 w 5283200"/>
              <a:gd name="connsiteY5" fmla="*/ 1968500 h 4394200"/>
              <a:gd name="connsiteX6" fmla="*/ 4165600 w 5283200"/>
              <a:gd name="connsiteY6" fmla="*/ 1968500 h 4394200"/>
              <a:gd name="connsiteX7" fmla="*/ 4165600 w 5283200"/>
              <a:gd name="connsiteY7" fmla="*/ 3238500 h 4394200"/>
              <a:gd name="connsiteX8" fmla="*/ 5153660 w 5283200"/>
              <a:gd name="connsiteY8" fmla="*/ 3238500 h 4394200"/>
              <a:gd name="connsiteX9" fmla="*/ 5283200 w 5283200"/>
              <a:gd name="connsiteY9" fmla="*/ 4394200 h 4394200"/>
              <a:gd name="connsiteX0" fmla="*/ 0 w 5168900"/>
              <a:gd name="connsiteY0" fmla="*/ 444500 h 4394200"/>
              <a:gd name="connsiteX1" fmla="*/ 0 w 5168900"/>
              <a:gd name="connsiteY1" fmla="*/ 0 h 4394200"/>
              <a:gd name="connsiteX2" fmla="*/ 2095500 w 5168900"/>
              <a:gd name="connsiteY2" fmla="*/ 0 h 4394200"/>
              <a:gd name="connsiteX3" fmla="*/ 2095500 w 5168900"/>
              <a:gd name="connsiteY3" fmla="*/ 914400 h 4394200"/>
              <a:gd name="connsiteX4" fmla="*/ 3162300 w 5168900"/>
              <a:gd name="connsiteY4" fmla="*/ 914400 h 4394200"/>
              <a:gd name="connsiteX5" fmla="*/ 3162300 w 5168900"/>
              <a:gd name="connsiteY5" fmla="*/ 1968500 h 4394200"/>
              <a:gd name="connsiteX6" fmla="*/ 4165600 w 5168900"/>
              <a:gd name="connsiteY6" fmla="*/ 1968500 h 4394200"/>
              <a:gd name="connsiteX7" fmla="*/ 4165600 w 5168900"/>
              <a:gd name="connsiteY7" fmla="*/ 3238500 h 4394200"/>
              <a:gd name="connsiteX8" fmla="*/ 5153660 w 5168900"/>
              <a:gd name="connsiteY8" fmla="*/ 3238500 h 4394200"/>
              <a:gd name="connsiteX9" fmla="*/ 5168900 w 5168900"/>
              <a:gd name="connsiteY9" fmla="*/ 4394200 h 4394200"/>
              <a:gd name="connsiteX0" fmla="*/ 0 w 5153660"/>
              <a:gd name="connsiteY0" fmla="*/ 444500 h 4333240"/>
              <a:gd name="connsiteX1" fmla="*/ 0 w 5153660"/>
              <a:gd name="connsiteY1" fmla="*/ 0 h 4333240"/>
              <a:gd name="connsiteX2" fmla="*/ 2095500 w 5153660"/>
              <a:gd name="connsiteY2" fmla="*/ 0 h 4333240"/>
              <a:gd name="connsiteX3" fmla="*/ 2095500 w 5153660"/>
              <a:gd name="connsiteY3" fmla="*/ 914400 h 4333240"/>
              <a:gd name="connsiteX4" fmla="*/ 3162300 w 5153660"/>
              <a:gd name="connsiteY4" fmla="*/ 914400 h 4333240"/>
              <a:gd name="connsiteX5" fmla="*/ 3162300 w 5153660"/>
              <a:gd name="connsiteY5" fmla="*/ 1968500 h 4333240"/>
              <a:gd name="connsiteX6" fmla="*/ 4165600 w 5153660"/>
              <a:gd name="connsiteY6" fmla="*/ 1968500 h 4333240"/>
              <a:gd name="connsiteX7" fmla="*/ 4165600 w 5153660"/>
              <a:gd name="connsiteY7" fmla="*/ 3238500 h 4333240"/>
              <a:gd name="connsiteX8" fmla="*/ 5153660 w 5153660"/>
              <a:gd name="connsiteY8" fmla="*/ 3238500 h 4333240"/>
              <a:gd name="connsiteX9" fmla="*/ 5146040 w 5153660"/>
              <a:gd name="connsiteY9" fmla="*/ 4333240 h 4333240"/>
              <a:gd name="connsiteX0" fmla="*/ 0 w 5153660"/>
              <a:gd name="connsiteY0" fmla="*/ 444500 h 4333240"/>
              <a:gd name="connsiteX1" fmla="*/ 0 w 5153660"/>
              <a:gd name="connsiteY1" fmla="*/ 0 h 4333240"/>
              <a:gd name="connsiteX2" fmla="*/ 2095500 w 5153660"/>
              <a:gd name="connsiteY2" fmla="*/ 0 h 4333240"/>
              <a:gd name="connsiteX3" fmla="*/ 2095500 w 5153660"/>
              <a:gd name="connsiteY3" fmla="*/ 914400 h 4333240"/>
              <a:gd name="connsiteX4" fmla="*/ 3162300 w 5153660"/>
              <a:gd name="connsiteY4" fmla="*/ 914400 h 4333240"/>
              <a:gd name="connsiteX5" fmla="*/ 3162300 w 5153660"/>
              <a:gd name="connsiteY5" fmla="*/ 1968500 h 4333240"/>
              <a:gd name="connsiteX6" fmla="*/ 4165600 w 5153660"/>
              <a:gd name="connsiteY6" fmla="*/ 1968500 h 4333240"/>
              <a:gd name="connsiteX7" fmla="*/ 4175125 w 5153660"/>
              <a:gd name="connsiteY7" fmla="*/ 2971800 h 4333240"/>
              <a:gd name="connsiteX8" fmla="*/ 5153660 w 5153660"/>
              <a:gd name="connsiteY8" fmla="*/ 3238500 h 4333240"/>
              <a:gd name="connsiteX9" fmla="*/ 5146040 w 5153660"/>
              <a:gd name="connsiteY9" fmla="*/ 4333240 h 4333240"/>
              <a:gd name="connsiteX0" fmla="*/ 0 w 5163185"/>
              <a:gd name="connsiteY0" fmla="*/ 444500 h 4333240"/>
              <a:gd name="connsiteX1" fmla="*/ 0 w 5163185"/>
              <a:gd name="connsiteY1" fmla="*/ 0 h 4333240"/>
              <a:gd name="connsiteX2" fmla="*/ 2095500 w 5163185"/>
              <a:gd name="connsiteY2" fmla="*/ 0 h 4333240"/>
              <a:gd name="connsiteX3" fmla="*/ 2095500 w 5163185"/>
              <a:gd name="connsiteY3" fmla="*/ 914400 h 4333240"/>
              <a:gd name="connsiteX4" fmla="*/ 3162300 w 5163185"/>
              <a:gd name="connsiteY4" fmla="*/ 914400 h 4333240"/>
              <a:gd name="connsiteX5" fmla="*/ 3162300 w 5163185"/>
              <a:gd name="connsiteY5" fmla="*/ 1968500 h 4333240"/>
              <a:gd name="connsiteX6" fmla="*/ 4165600 w 5163185"/>
              <a:gd name="connsiteY6" fmla="*/ 1968500 h 4333240"/>
              <a:gd name="connsiteX7" fmla="*/ 4175125 w 5163185"/>
              <a:gd name="connsiteY7" fmla="*/ 2971800 h 4333240"/>
              <a:gd name="connsiteX8" fmla="*/ 5163185 w 5163185"/>
              <a:gd name="connsiteY8" fmla="*/ 2981325 h 4333240"/>
              <a:gd name="connsiteX9" fmla="*/ 5146040 w 5163185"/>
              <a:gd name="connsiteY9" fmla="*/ 4333240 h 4333240"/>
              <a:gd name="connsiteX0" fmla="*/ 0 w 5153660"/>
              <a:gd name="connsiteY0" fmla="*/ 444500 h 4333240"/>
              <a:gd name="connsiteX1" fmla="*/ 0 w 5153660"/>
              <a:gd name="connsiteY1" fmla="*/ 0 h 4333240"/>
              <a:gd name="connsiteX2" fmla="*/ 2095500 w 5153660"/>
              <a:gd name="connsiteY2" fmla="*/ 0 h 4333240"/>
              <a:gd name="connsiteX3" fmla="*/ 2095500 w 5153660"/>
              <a:gd name="connsiteY3" fmla="*/ 914400 h 4333240"/>
              <a:gd name="connsiteX4" fmla="*/ 3162300 w 5153660"/>
              <a:gd name="connsiteY4" fmla="*/ 914400 h 4333240"/>
              <a:gd name="connsiteX5" fmla="*/ 3162300 w 5153660"/>
              <a:gd name="connsiteY5" fmla="*/ 1968500 h 4333240"/>
              <a:gd name="connsiteX6" fmla="*/ 4165600 w 5153660"/>
              <a:gd name="connsiteY6" fmla="*/ 1968500 h 4333240"/>
              <a:gd name="connsiteX7" fmla="*/ 4175125 w 5153660"/>
              <a:gd name="connsiteY7" fmla="*/ 2971800 h 4333240"/>
              <a:gd name="connsiteX8" fmla="*/ 5153660 w 5153660"/>
              <a:gd name="connsiteY8" fmla="*/ 2990850 h 4333240"/>
              <a:gd name="connsiteX9" fmla="*/ 5146040 w 515366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2971800 h 4333240"/>
              <a:gd name="connsiteX8" fmla="*/ 5144135 w 5146040"/>
              <a:gd name="connsiteY8" fmla="*/ 2981325 h 4333240"/>
              <a:gd name="connsiteX9" fmla="*/ 5146040 w 514604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3057525 h 4333240"/>
              <a:gd name="connsiteX8" fmla="*/ 5144135 w 5146040"/>
              <a:gd name="connsiteY8" fmla="*/ 2981325 h 4333240"/>
              <a:gd name="connsiteX9" fmla="*/ 5146040 w 514604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3057525 h 4333240"/>
              <a:gd name="connsiteX8" fmla="*/ 5144135 w 5146040"/>
              <a:gd name="connsiteY8" fmla="*/ 3038475 h 4333240"/>
              <a:gd name="connsiteX9" fmla="*/ 5146040 w 514604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3028950 h 4333240"/>
              <a:gd name="connsiteX8" fmla="*/ 5144135 w 5146040"/>
              <a:gd name="connsiteY8" fmla="*/ 3038475 h 4333240"/>
              <a:gd name="connsiteX9" fmla="*/ 5146040 w 5146040"/>
              <a:gd name="connsiteY9" fmla="*/ 4333240 h 4333240"/>
              <a:gd name="connsiteX0" fmla="*/ 0 w 5146040"/>
              <a:gd name="connsiteY0" fmla="*/ 444500 h 4333240"/>
              <a:gd name="connsiteX1" fmla="*/ 0 w 5146040"/>
              <a:gd name="connsiteY1" fmla="*/ 0 h 4333240"/>
              <a:gd name="connsiteX2" fmla="*/ 2095500 w 5146040"/>
              <a:gd name="connsiteY2" fmla="*/ 0 h 4333240"/>
              <a:gd name="connsiteX3" fmla="*/ 2095500 w 5146040"/>
              <a:gd name="connsiteY3" fmla="*/ 914400 h 4333240"/>
              <a:gd name="connsiteX4" fmla="*/ 3162300 w 5146040"/>
              <a:gd name="connsiteY4" fmla="*/ 914400 h 4333240"/>
              <a:gd name="connsiteX5" fmla="*/ 3162300 w 5146040"/>
              <a:gd name="connsiteY5" fmla="*/ 1968500 h 4333240"/>
              <a:gd name="connsiteX6" fmla="*/ 4165600 w 5146040"/>
              <a:gd name="connsiteY6" fmla="*/ 1968500 h 4333240"/>
              <a:gd name="connsiteX7" fmla="*/ 4175125 w 5146040"/>
              <a:gd name="connsiteY7" fmla="*/ 3028950 h 4333240"/>
              <a:gd name="connsiteX8" fmla="*/ 5144135 w 5146040"/>
              <a:gd name="connsiteY8" fmla="*/ 3019425 h 4333240"/>
              <a:gd name="connsiteX9" fmla="*/ 5146040 w 5146040"/>
              <a:gd name="connsiteY9" fmla="*/ 4333240 h 4333240"/>
              <a:gd name="connsiteX0" fmla="*/ 0 w 5155565"/>
              <a:gd name="connsiteY0" fmla="*/ 444500 h 4114165"/>
              <a:gd name="connsiteX1" fmla="*/ 0 w 5155565"/>
              <a:gd name="connsiteY1" fmla="*/ 0 h 4114165"/>
              <a:gd name="connsiteX2" fmla="*/ 2095500 w 5155565"/>
              <a:gd name="connsiteY2" fmla="*/ 0 h 4114165"/>
              <a:gd name="connsiteX3" fmla="*/ 2095500 w 5155565"/>
              <a:gd name="connsiteY3" fmla="*/ 914400 h 4114165"/>
              <a:gd name="connsiteX4" fmla="*/ 3162300 w 5155565"/>
              <a:gd name="connsiteY4" fmla="*/ 914400 h 4114165"/>
              <a:gd name="connsiteX5" fmla="*/ 3162300 w 5155565"/>
              <a:gd name="connsiteY5" fmla="*/ 1968500 h 4114165"/>
              <a:gd name="connsiteX6" fmla="*/ 4165600 w 5155565"/>
              <a:gd name="connsiteY6" fmla="*/ 1968500 h 4114165"/>
              <a:gd name="connsiteX7" fmla="*/ 4175125 w 5155565"/>
              <a:gd name="connsiteY7" fmla="*/ 3028950 h 4114165"/>
              <a:gd name="connsiteX8" fmla="*/ 5144135 w 5155565"/>
              <a:gd name="connsiteY8" fmla="*/ 3019425 h 4114165"/>
              <a:gd name="connsiteX9" fmla="*/ 5155565 w 5155565"/>
              <a:gd name="connsiteY9" fmla="*/ 4114165 h 4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565" h="4114165">
                <a:moveTo>
                  <a:pt x="0" y="444500"/>
                </a:moveTo>
                <a:lnTo>
                  <a:pt x="0" y="0"/>
                </a:lnTo>
                <a:lnTo>
                  <a:pt x="2095500" y="0"/>
                </a:lnTo>
                <a:lnTo>
                  <a:pt x="2095500" y="914400"/>
                </a:lnTo>
                <a:lnTo>
                  <a:pt x="3162300" y="914400"/>
                </a:lnTo>
                <a:lnTo>
                  <a:pt x="3162300" y="1968500"/>
                </a:lnTo>
                <a:lnTo>
                  <a:pt x="4165600" y="1968500"/>
                </a:lnTo>
                <a:lnTo>
                  <a:pt x="4175125" y="3028950"/>
                </a:lnTo>
                <a:lnTo>
                  <a:pt x="5144135" y="3019425"/>
                </a:lnTo>
                <a:lnTo>
                  <a:pt x="5155565" y="4114165"/>
                </a:lnTo>
              </a:path>
            </a:pathLst>
          </a:custGeom>
          <a:noFill/>
          <a:ln w="317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4" name="组合 3">
            <a:extLst>
              <a:ext uri="{FF2B5EF4-FFF2-40B4-BE49-F238E27FC236}">
                <a16:creationId xmlns:a16="http://schemas.microsoft.com/office/drawing/2014/main" id="{1597020C-5199-485B-B6B7-8B8F562A26FD}"/>
              </a:ext>
            </a:extLst>
          </p:cNvPr>
          <p:cNvGrpSpPr/>
          <p:nvPr/>
        </p:nvGrpSpPr>
        <p:grpSpPr>
          <a:xfrm>
            <a:off x="4950741" y="1994447"/>
            <a:ext cx="732107" cy="1113488"/>
            <a:chOff x="4950741" y="2314487"/>
            <a:chExt cx="732107" cy="1113488"/>
          </a:xfrm>
        </p:grpSpPr>
        <p:grpSp>
          <p:nvGrpSpPr>
            <p:cNvPr id="5" name="组合 4">
              <a:extLst>
                <a:ext uri="{FF2B5EF4-FFF2-40B4-BE49-F238E27FC236}">
                  <a16:creationId xmlns:a16="http://schemas.microsoft.com/office/drawing/2014/main" id="{611C1004-CA8C-4BD1-86A7-5305AD30136D}"/>
                </a:ext>
              </a:extLst>
            </p:cNvPr>
            <p:cNvGrpSpPr/>
            <p:nvPr/>
          </p:nvGrpSpPr>
          <p:grpSpPr>
            <a:xfrm>
              <a:off x="4950741" y="2314487"/>
              <a:ext cx="732107" cy="1113488"/>
              <a:chOff x="2174876" y="1390651"/>
              <a:chExt cx="2584450" cy="3930786"/>
            </a:xfrm>
            <a:effectLst>
              <a:outerShdw blurRad="76200" dist="38100" dir="2700000" algn="tl" rotWithShape="0">
                <a:prstClr val="black">
                  <a:alpha val="24000"/>
                </a:prstClr>
              </a:outerShdw>
            </a:effectLst>
          </p:grpSpPr>
          <p:sp>
            <p:nvSpPr>
              <p:cNvPr id="7" name="Freeform 121">
                <a:extLst>
                  <a:ext uri="{FF2B5EF4-FFF2-40B4-BE49-F238E27FC236}">
                    <a16:creationId xmlns:a16="http://schemas.microsoft.com/office/drawing/2014/main" id="{7C0CD895-C53D-4BE7-BD3F-538CD8AFF1EC}"/>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8" name="Group 11">
                <a:extLst>
                  <a:ext uri="{FF2B5EF4-FFF2-40B4-BE49-F238E27FC236}">
                    <a16:creationId xmlns:a16="http://schemas.microsoft.com/office/drawing/2014/main" id="{11FAE7E2-6DCA-4248-A32C-45CC58C98D3E}"/>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9" name="Freeform 12">
                  <a:extLst>
                    <a:ext uri="{FF2B5EF4-FFF2-40B4-BE49-F238E27FC236}">
                      <a16:creationId xmlns:a16="http://schemas.microsoft.com/office/drawing/2014/main" id="{BBB3FA41-886E-4B31-82E0-5E6D90B5FE87}"/>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0" name="Freeform 13">
                  <a:extLst>
                    <a:ext uri="{FF2B5EF4-FFF2-40B4-BE49-F238E27FC236}">
                      <a16:creationId xmlns:a16="http://schemas.microsoft.com/office/drawing/2014/main" id="{65FB0DEE-79B2-4CA2-8399-E69A21A3454C}"/>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1" name="Freeform 14">
                  <a:extLst>
                    <a:ext uri="{FF2B5EF4-FFF2-40B4-BE49-F238E27FC236}">
                      <a16:creationId xmlns:a16="http://schemas.microsoft.com/office/drawing/2014/main" id="{66CE394A-1DF3-4DE8-9C79-768A776283F5}"/>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Freeform 15">
                  <a:extLst>
                    <a:ext uri="{FF2B5EF4-FFF2-40B4-BE49-F238E27FC236}">
                      <a16:creationId xmlns:a16="http://schemas.microsoft.com/office/drawing/2014/main" id="{A4E8FAB5-83C3-4D8D-A4CA-6888AD21E3A8}"/>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sp>
          <p:nvSpPr>
            <p:cNvPr id="6" name="文本框 5">
              <a:extLst>
                <a:ext uri="{FF2B5EF4-FFF2-40B4-BE49-F238E27FC236}">
                  <a16:creationId xmlns:a16="http://schemas.microsoft.com/office/drawing/2014/main" id="{E6399944-274F-4F6D-8FA7-287C7D533452}"/>
                </a:ext>
              </a:extLst>
            </p:cNvPr>
            <p:cNvSpPr txBox="1"/>
            <p:nvPr/>
          </p:nvSpPr>
          <p:spPr>
            <a:xfrm>
              <a:off x="5063978" y="2386659"/>
              <a:ext cx="523875" cy="646331"/>
            </a:xfrm>
            <a:prstGeom prst="rect">
              <a:avLst/>
            </a:prstGeom>
            <a:noFill/>
          </p:spPr>
          <p:txBody>
            <a:bodyPr wrap="square" rtlCol="0">
              <a:spAutoFit/>
            </a:bodyPr>
            <a:lstStyle/>
            <a:p>
              <a:pPr algn="ctr"/>
              <a:r>
                <a:rPr lang="en-US" altLang="zh-CN" sz="36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1</a:t>
              </a:r>
              <a:endParaRPr lang="zh-CN" altLang="en-US" sz="36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3" name="组合 12">
            <a:extLst>
              <a:ext uri="{FF2B5EF4-FFF2-40B4-BE49-F238E27FC236}">
                <a16:creationId xmlns:a16="http://schemas.microsoft.com/office/drawing/2014/main" id="{938146BF-55A7-40B7-9334-8BC28351F2F7}"/>
              </a:ext>
            </a:extLst>
          </p:cNvPr>
          <p:cNvGrpSpPr/>
          <p:nvPr/>
        </p:nvGrpSpPr>
        <p:grpSpPr>
          <a:xfrm>
            <a:off x="6921168" y="4060384"/>
            <a:ext cx="732107" cy="1113488"/>
            <a:chOff x="6921168" y="4380424"/>
            <a:chExt cx="732107" cy="1113488"/>
          </a:xfrm>
        </p:grpSpPr>
        <p:grpSp>
          <p:nvGrpSpPr>
            <p:cNvPr id="14" name="组合 13">
              <a:extLst>
                <a:ext uri="{FF2B5EF4-FFF2-40B4-BE49-F238E27FC236}">
                  <a16:creationId xmlns:a16="http://schemas.microsoft.com/office/drawing/2014/main" id="{565F7CDF-745B-41AC-83EE-241B7E9CEB87}"/>
                </a:ext>
              </a:extLst>
            </p:cNvPr>
            <p:cNvGrpSpPr/>
            <p:nvPr/>
          </p:nvGrpSpPr>
          <p:grpSpPr>
            <a:xfrm>
              <a:off x="6921168" y="4380424"/>
              <a:ext cx="732107" cy="1113488"/>
              <a:chOff x="2174876" y="1390651"/>
              <a:chExt cx="2584450" cy="3930786"/>
            </a:xfrm>
            <a:effectLst>
              <a:outerShdw blurRad="76200" dist="38100" dir="2700000" algn="tl" rotWithShape="0">
                <a:prstClr val="black">
                  <a:alpha val="24000"/>
                </a:prstClr>
              </a:outerShdw>
            </a:effectLst>
          </p:grpSpPr>
          <p:sp>
            <p:nvSpPr>
              <p:cNvPr id="16" name="Freeform 121">
                <a:extLst>
                  <a:ext uri="{FF2B5EF4-FFF2-40B4-BE49-F238E27FC236}">
                    <a16:creationId xmlns:a16="http://schemas.microsoft.com/office/drawing/2014/main" id="{756FE4EC-D19C-4624-B798-32B12739735F}"/>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17" name="Group 11">
                <a:extLst>
                  <a:ext uri="{FF2B5EF4-FFF2-40B4-BE49-F238E27FC236}">
                    <a16:creationId xmlns:a16="http://schemas.microsoft.com/office/drawing/2014/main" id="{73B85D50-3942-4228-81A9-97C6050D19EE}"/>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8" name="Freeform 12">
                  <a:extLst>
                    <a:ext uri="{FF2B5EF4-FFF2-40B4-BE49-F238E27FC236}">
                      <a16:creationId xmlns:a16="http://schemas.microsoft.com/office/drawing/2014/main" id="{5C0C76D5-816C-4675-8939-B1174EA8C534}"/>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9" name="Freeform 13">
                  <a:extLst>
                    <a:ext uri="{FF2B5EF4-FFF2-40B4-BE49-F238E27FC236}">
                      <a16:creationId xmlns:a16="http://schemas.microsoft.com/office/drawing/2014/main" id="{54687E8E-97BB-4B20-8FF0-FBE8382882E4}"/>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0" name="Freeform 14">
                  <a:extLst>
                    <a:ext uri="{FF2B5EF4-FFF2-40B4-BE49-F238E27FC236}">
                      <a16:creationId xmlns:a16="http://schemas.microsoft.com/office/drawing/2014/main" id="{0999BF91-3E6C-4A5F-8B3A-464C3CB56E86}"/>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1" name="Freeform 15">
                  <a:extLst>
                    <a:ext uri="{FF2B5EF4-FFF2-40B4-BE49-F238E27FC236}">
                      <a16:creationId xmlns:a16="http://schemas.microsoft.com/office/drawing/2014/main" id="{8EF2C3E0-10D9-4CE6-962F-38842F94714B}"/>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sp>
          <p:nvSpPr>
            <p:cNvPr id="15" name="文本框 14">
              <a:extLst>
                <a:ext uri="{FF2B5EF4-FFF2-40B4-BE49-F238E27FC236}">
                  <a16:creationId xmlns:a16="http://schemas.microsoft.com/office/drawing/2014/main" id="{440A4026-3C5E-4F33-B4F5-8949035B9686}"/>
                </a:ext>
              </a:extLst>
            </p:cNvPr>
            <p:cNvSpPr txBox="1"/>
            <p:nvPr/>
          </p:nvSpPr>
          <p:spPr>
            <a:xfrm>
              <a:off x="7033421" y="4461246"/>
              <a:ext cx="523875" cy="646331"/>
            </a:xfrm>
            <a:prstGeom prst="rect">
              <a:avLst/>
            </a:prstGeom>
            <a:noFill/>
          </p:spPr>
          <p:txBody>
            <a:bodyPr wrap="square" rtlCol="0">
              <a:spAutoFit/>
            </a:bodyPr>
            <a:lstStyle/>
            <a:p>
              <a:pPr algn="ctr"/>
              <a:r>
                <a:rPr lang="en-US" altLang="zh-CN" sz="36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3</a:t>
              </a:r>
              <a:endParaRPr lang="zh-CN" altLang="en-US" sz="36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2" name="组合 21">
            <a:extLst>
              <a:ext uri="{FF2B5EF4-FFF2-40B4-BE49-F238E27FC236}">
                <a16:creationId xmlns:a16="http://schemas.microsoft.com/office/drawing/2014/main" id="{215F5F75-14E8-4383-8629-97FB0E79544A}"/>
              </a:ext>
            </a:extLst>
          </p:cNvPr>
          <p:cNvGrpSpPr/>
          <p:nvPr/>
        </p:nvGrpSpPr>
        <p:grpSpPr>
          <a:xfrm>
            <a:off x="5966811" y="2996330"/>
            <a:ext cx="732107" cy="1113488"/>
            <a:chOff x="5966811" y="3316370"/>
            <a:chExt cx="732107" cy="1113488"/>
          </a:xfrm>
        </p:grpSpPr>
        <p:grpSp>
          <p:nvGrpSpPr>
            <p:cNvPr id="23" name="组合 22">
              <a:extLst>
                <a:ext uri="{FF2B5EF4-FFF2-40B4-BE49-F238E27FC236}">
                  <a16:creationId xmlns:a16="http://schemas.microsoft.com/office/drawing/2014/main" id="{406B26EB-B406-43AA-8683-B24EB96DDC90}"/>
                </a:ext>
              </a:extLst>
            </p:cNvPr>
            <p:cNvGrpSpPr/>
            <p:nvPr/>
          </p:nvGrpSpPr>
          <p:grpSpPr>
            <a:xfrm>
              <a:off x="5966811" y="3316370"/>
              <a:ext cx="732107" cy="1113488"/>
              <a:chOff x="2174876" y="1390651"/>
              <a:chExt cx="2584450" cy="3930786"/>
            </a:xfrm>
            <a:effectLst>
              <a:outerShdw blurRad="76200" dist="38100" dir="2700000" algn="tl" rotWithShape="0">
                <a:prstClr val="black">
                  <a:alpha val="24000"/>
                </a:prstClr>
              </a:outerShdw>
            </a:effectLst>
          </p:grpSpPr>
          <p:sp>
            <p:nvSpPr>
              <p:cNvPr id="25" name="Freeform 121">
                <a:extLst>
                  <a:ext uri="{FF2B5EF4-FFF2-40B4-BE49-F238E27FC236}">
                    <a16:creationId xmlns:a16="http://schemas.microsoft.com/office/drawing/2014/main" id="{E99EF61A-BDA2-4CA7-A9A4-686749DEDDE0}"/>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26" name="Group 11">
                <a:extLst>
                  <a:ext uri="{FF2B5EF4-FFF2-40B4-BE49-F238E27FC236}">
                    <a16:creationId xmlns:a16="http://schemas.microsoft.com/office/drawing/2014/main" id="{02628871-959E-4F53-A160-00BCAEDA4A66}"/>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27" name="Freeform 12">
                  <a:extLst>
                    <a:ext uri="{FF2B5EF4-FFF2-40B4-BE49-F238E27FC236}">
                      <a16:creationId xmlns:a16="http://schemas.microsoft.com/office/drawing/2014/main" id="{8924C57F-94B9-46F2-A4C5-C1F09F2C94A5}"/>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8" name="Freeform 13">
                  <a:extLst>
                    <a:ext uri="{FF2B5EF4-FFF2-40B4-BE49-F238E27FC236}">
                      <a16:creationId xmlns:a16="http://schemas.microsoft.com/office/drawing/2014/main" id="{D60B6CD1-A587-47C0-878F-D2F3A889FD82}"/>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9" name="Freeform 14">
                  <a:extLst>
                    <a:ext uri="{FF2B5EF4-FFF2-40B4-BE49-F238E27FC236}">
                      <a16:creationId xmlns:a16="http://schemas.microsoft.com/office/drawing/2014/main" id="{0772C37A-37A1-436D-AF4C-7DA3579B6304}"/>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0" name="Freeform 15">
                  <a:extLst>
                    <a:ext uri="{FF2B5EF4-FFF2-40B4-BE49-F238E27FC236}">
                      <a16:creationId xmlns:a16="http://schemas.microsoft.com/office/drawing/2014/main" id="{42608CDC-50D1-4AF9-98FD-5DBC697507EB}"/>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sp>
          <p:nvSpPr>
            <p:cNvPr id="24" name="文本框 23">
              <a:extLst>
                <a:ext uri="{FF2B5EF4-FFF2-40B4-BE49-F238E27FC236}">
                  <a16:creationId xmlns:a16="http://schemas.microsoft.com/office/drawing/2014/main" id="{8A890AC8-2719-401C-9C3F-525EB7256749}"/>
                </a:ext>
              </a:extLst>
            </p:cNvPr>
            <p:cNvSpPr txBox="1"/>
            <p:nvPr/>
          </p:nvSpPr>
          <p:spPr>
            <a:xfrm>
              <a:off x="6079541" y="3361709"/>
              <a:ext cx="523875" cy="646331"/>
            </a:xfrm>
            <a:prstGeom prst="rect">
              <a:avLst/>
            </a:prstGeom>
            <a:noFill/>
          </p:spPr>
          <p:txBody>
            <a:bodyPr wrap="square" rtlCol="0">
              <a:spAutoFit/>
            </a:bodyPr>
            <a:lstStyle/>
            <a:p>
              <a:pPr algn="ctr"/>
              <a:r>
                <a:rPr lang="en-US" altLang="zh-CN" sz="36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2</a:t>
              </a:r>
              <a:endParaRPr lang="zh-CN" altLang="en-US" sz="36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31" name="组合 30">
            <a:extLst>
              <a:ext uri="{FF2B5EF4-FFF2-40B4-BE49-F238E27FC236}">
                <a16:creationId xmlns:a16="http://schemas.microsoft.com/office/drawing/2014/main" id="{FF440A1A-FABD-45E3-8064-1D00712D4550}"/>
              </a:ext>
            </a:extLst>
          </p:cNvPr>
          <p:cNvGrpSpPr/>
          <p:nvPr/>
        </p:nvGrpSpPr>
        <p:grpSpPr>
          <a:xfrm>
            <a:off x="7957413" y="5087980"/>
            <a:ext cx="732107" cy="1113488"/>
            <a:chOff x="7957413" y="5408020"/>
            <a:chExt cx="732107" cy="1113488"/>
          </a:xfrm>
        </p:grpSpPr>
        <p:grpSp>
          <p:nvGrpSpPr>
            <p:cNvPr id="32" name="组合 31">
              <a:extLst>
                <a:ext uri="{FF2B5EF4-FFF2-40B4-BE49-F238E27FC236}">
                  <a16:creationId xmlns:a16="http://schemas.microsoft.com/office/drawing/2014/main" id="{28548CBD-A408-4FD4-B6D9-939BC082DE64}"/>
                </a:ext>
              </a:extLst>
            </p:cNvPr>
            <p:cNvGrpSpPr/>
            <p:nvPr/>
          </p:nvGrpSpPr>
          <p:grpSpPr>
            <a:xfrm>
              <a:off x="7957413" y="5408020"/>
              <a:ext cx="732107" cy="1113488"/>
              <a:chOff x="2174876" y="1390651"/>
              <a:chExt cx="2584450" cy="3930786"/>
            </a:xfrm>
            <a:effectLst>
              <a:outerShdw blurRad="76200" dist="38100" dir="2700000" algn="tl" rotWithShape="0">
                <a:prstClr val="black">
                  <a:alpha val="24000"/>
                </a:prstClr>
              </a:outerShdw>
            </a:effectLst>
          </p:grpSpPr>
          <p:sp>
            <p:nvSpPr>
              <p:cNvPr id="34" name="Freeform 121">
                <a:extLst>
                  <a:ext uri="{FF2B5EF4-FFF2-40B4-BE49-F238E27FC236}">
                    <a16:creationId xmlns:a16="http://schemas.microsoft.com/office/drawing/2014/main" id="{9D86672A-FE98-4E0B-A616-1871AA69DDE2}"/>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35" name="Group 11">
                <a:extLst>
                  <a:ext uri="{FF2B5EF4-FFF2-40B4-BE49-F238E27FC236}">
                    <a16:creationId xmlns:a16="http://schemas.microsoft.com/office/drawing/2014/main" id="{6E3E06AF-B515-4DDC-9411-9892CF8937D8}"/>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36" name="Freeform 12">
                  <a:extLst>
                    <a:ext uri="{FF2B5EF4-FFF2-40B4-BE49-F238E27FC236}">
                      <a16:creationId xmlns:a16="http://schemas.microsoft.com/office/drawing/2014/main" id="{B92860B1-AA79-4776-974B-9849216ADB53}"/>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7" name="Freeform 13">
                  <a:extLst>
                    <a:ext uri="{FF2B5EF4-FFF2-40B4-BE49-F238E27FC236}">
                      <a16:creationId xmlns:a16="http://schemas.microsoft.com/office/drawing/2014/main" id="{D316C529-F161-46BA-92C2-6F4724A792C2}"/>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8" name="Freeform 14">
                  <a:extLst>
                    <a:ext uri="{FF2B5EF4-FFF2-40B4-BE49-F238E27FC236}">
                      <a16:creationId xmlns:a16="http://schemas.microsoft.com/office/drawing/2014/main" id="{12CACBEB-D957-4C26-A626-1C6D5F548DD1}"/>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9" name="Freeform 15">
                  <a:extLst>
                    <a:ext uri="{FF2B5EF4-FFF2-40B4-BE49-F238E27FC236}">
                      <a16:creationId xmlns:a16="http://schemas.microsoft.com/office/drawing/2014/main" id="{C7513221-C9FE-4BDD-9469-6ACC91D76EB3}"/>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sp>
          <p:nvSpPr>
            <p:cNvPr id="33" name="文本框 32">
              <a:extLst>
                <a:ext uri="{FF2B5EF4-FFF2-40B4-BE49-F238E27FC236}">
                  <a16:creationId xmlns:a16="http://schemas.microsoft.com/office/drawing/2014/main" id="{17657609-34A3-4AED-9329-10CC17CAA898}"/>
                </a:ext>
              </a:extLst>
            </p:cNvPr>
            <p:cNvSpPr txBox="1"/>
            <p:nvPr/>
          </p:nvSpPr>
          <p:spPr>
            <a:xfrm>
              <a:off x="8077763" y="5475451"/>
              <a:ext cx="523875" cy="646331"/>
            </a:xfrm>
            <a:prstGeom prst="rect">
              <a:avLst/>
            </a:prstGeom>
            <a:noFill/>
          </p:spPr>
          <p:txBody>
            <a:bodyPr wrap="square" rtlCol="0">
              <a:spAutoFit/>
            </a:bodyPr>
            <a:lstStyle/>
            <a:p>
              <a:pPr algn="ctr"/>
              <a:r>
                <a:rPr lang="en-US" altLang="zh-CN" sz="36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4</a:t>
              </a:r>
              <a:endParaRPr lang="zh-CN" altLang="en-US" sz="36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40" name="组合 39">
            <a:extLst>
              <a:ext uri="{FF2B5EF4-FFF2-40B4-BE49-F238E27FC236}">
                <a16:creationId xmlns:a16="http://schemas.microsoft.com/office/drawing/2014/main" id="{1CFB8A8D-D0F4-410E-BD59-B18D6615CDA8}"/>
              </a:ext>
            </a:extLst>
          </p:cNvPr>
          <p:cNvGrpSpPr/>
          <p:nvPr/>
        </p:nvGrpSpPr>
        <p:grpSpPr>
          <a:xfrm flipV="1">
            <a:off x="5442874" y="1866221"/>
            <a:ext cx="2684915" cy="333365"/>
            <a:chOff x="5272248" y="4626108"/>
            <a:chExt cx="2684915" cy="333365"/>
          </a:xfrm>
        </p:grpSpPr>
        <p:sp>
          <p:nvSpPr>
            <p:cNvPr id="41" name="椭圆 40">
              <a:extLst>
                <a:ext uri="{FF2B5EF4-FFF2-40B4-BE49-F238E27FC236}">
                  <a16:creationId xmlns:a16="http://schemas.microsoft.com/office/drawing/2014/main" id="{32B5F9F1-0A03-420B-A620-197F83A564CE}"/>
                </a:ext>
              </a:extLst>
            </p:cNvPr>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2" name="任意多边形 181">
              <a:extLst>
                <a:ext uri="{FF2B5EF4-FFF2-40B4-BE49-F238E27FC236}">
                  <a16:creationId xmlns:a16="http://schemas.microsoft.com/office/drawing/2014/main" id="{6C829692-8293-40D1-9CF7-CCEC7FEE186F}"/>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43" name="组合 42">
            <a:extLst>
              <a:ext uri="{FF2B5EF4-FFF2-40B4-BE49-F238E27FC236}">
                <a16:creationId xmlns:a16="http://schemas.microsoft.com/office/drawing/2014/main" id="{6E01B9E9-E173-4DAC-B402-B74AC2DD1B6E}"/>
              </a:ext>
            </a:extLst>
          </p:cNvPr>
          <p:cNvGrpSpPr/>
          <p:nvPr/>
        </p:nvGrpSpPr>
        <p:grpSpPr>
          <a:xfrm>
            <a:off x="5785858" y="1457097"/>
            <a:ext cx="3321124" cy="1040103"/>
            <a:chOff x="5785858" y="1394637"/>
            <a:chExt cx="3321124" cy="1040103"/>
          </a:xfrm>
        </p:grpSpPr>
        <p:sp>
          <p:nvSpPr>
            <p:cNvPr id="44" name="文本框 43">
              <a:extLst>
                <a:ext uri="{FF2B5EF4-FFF2-40B4-BE49-F238E27FC236}">
                  <a16:creationId xmlns:a16="http://schemas.microsoft.com/office/drawing/2014/main" id="{BF559881-C046-4128-9877-50C0AF8EA3A5}"/>
                </a:ext>
              </a:extLst>
            </p:cNvPr>
            <p:cNvSpPr txBox="1"/>
            <p:nvPr/>
          </p:nvSpPr>
          <p:spPr>
            <a:xfrm>
              <a:off x="5785858" y="1394637"/>
              <a:ext cx="1780467" cy="400110"/>
            </a:xfrm>
            <a:prstGeom prst="rect">
              <a:avLst/>
            </a:prstGeom>
            <a:noFill/>
          </p:spPr>
          <p:txBody>
            <a:bodyPr wrap="square" rtlCol="0">
              <a:spAutoFit/>
            </a:bodyPr>
            <a:lstStyle/>
            <a:p>
              <a:r>
                <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45" name="文本框 44">
              <a:extLst>
                <a:ext uri="{FF2B5EF4-FFF2-40B4-BE49-F238E27FC236}">
                  <a16:creationId xmlns:a16="http://schemas.microsoft.com/office/drawing/2014/main" id="{ECE19CBA-884E-43A4-A45A-20A74998BA1A}"/>
                </a:ext>
              </a:extLst>
            </p:cNvPr>
            <p:cNvSpPr txBox="1"/>
            <p:nvPr/>
          </p:nvSpPr>
          <p:spPr>
            <a:xfrm>
              <a:off x="5785858" y="1817070"/>
              <a:ext cx="3321124" cy="617670"/>
            </a:xfrm>
            <a:prstGeom prst="rect">
              <a:avLst/>
            </a:prstGeom>
            <a:noFill/>
          </p:spPr>
          <p:txBody>
            <a:bodyPr wrap="square" rtlCol="0">
              <a:spAutoFit/>
            </a:bodyPr>
            <a:lstStyle/>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46" name="组合 45">
            <a:extLst>
              <a:ext uri="{FF2B5EF4-FFF2-40B4-BE49-F238E27FC236}">
                <a16:creationId xmlns:a16="http://schemas.microsoft.com/office/drawing/2014/main" id="{C7735C08-F961-4421-BCF6-6A3798A41CA8}"/>
              </a:ext>
            </a:extLst>
          </p:cNvPr>
          <p:cNvGrpSpPr/>
          <p:nvPr/>
        </p:nvGrpSpPr>
        <p:grpSpPr>
          <a:xfrm flipV="1">
            <a:off x="6456188" y="2875993"/>
            <a:ext cx="2684915" cy="333365"/>
            <a:chOff x="5272248" y="4626108"/>
            <a:chExt cx="2684915" cy="333365"/>
          </a:xfrm>
        </p:grpSpPr>
        <p:sp>
          <p:nvSpPr>
            <p:cNvPr id="47" name="椭圆 46">
              <a:extLst>
                <a:ext uri="{FF2B5EF4-FFF2-40B4-BE49-F238E27FC236}">
                  <a16:creationId xmlns:a16="http://schemas.microsoft.com/office/drawing/2014/main" id="{FEA7BEC3-EDBB-4A7D-9D70-6620B542FA58}"/>
                </a:ext>
              </a:extLst>
            </p:cNvPr>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8" name="任意多边形 191">
              <a:extLst>
                <a:ext uri="{FF2B5EF4-FFF2-40B4-BE49-F238E27FC236}">
                  <a16:creationId xmlns:a16="http://schemas.microsoft.com/office/drawing/2014/main" id="{5F78BF01-5EF7-4816-A7B5-E767D36674A5}"/>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49" name="组合 48">
            <a:extLst>
              <a:ext uri="{FF2B5EF4-FFF2-40B4-BE49-F238E27FC236}">
                <a16:creationId xmlns:a16="http://schemas.microsoft.com/office/drawing/2014/main" id="{CD28C600-AD49-4DF0-B4DE-834367299D22}"/>
              </a:ext>
            </a:extLst>
          </p:cNvPr>
          <p:cNvGrpSpPr/>
          <p:nvPr/>
        </p:nvGrpSpPr>
        <p:grpSpPr>
          <a:xfrm flipV="1">
            <a:off x="7413094" y="3961258"/>
            <a:ext cx="2684915" cy="333365"/>
            <a:chOff x="5272248" y="4626108"/>
            <a:chExt cx="2684915" cy="333365"/>
          </a:xfrm>
        </p:grpSpPr>
        <p:sp>
          <p:nvSpPr>
            <p:cNvPr id="50" name="椭圆 49">
              <a:extLst>
                <a:ext uri="{FF2B5EF4-FFF2-40B4-BE49-F238E27FC236}">
                  <a16:creationId xmlns:a16="http://schemas.microsoft.com/office/drawing/2014/main" id="{E4583A19-EC35-4A95-98D7-D29E65FF5FAE}"/>
                </a:ext>
              </a:extLst>
            </p:cNvPr>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1" name="任意多边形 210">
              <a:extLst>
                <a:ext uri="{FF2B5EF4-FFF2-40B4-BE49-F238E27FC236}">
                  <a16:creationId xmlns:a16="http://schemas.microsoft.com/office/drawing/2014/main" id="{E2AF5B63-9E4C-49F2-88F8-12F924031D39}"/>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2" name="组合 51">
            <a:extLst>
              <a:ext uri="{FF2B5EF4-FFF2-40B4-BE49-F238E27FC236}">
                <a16:creationId xmlns:a16="http://schemas.microsoft.com/office/drawing/2014/main" id="{B6F9F530-E737-4541-B4CD-FB34CA98099F}"/>
              </a:ext>
            </a:extLst>
          </p:cNvPr>
          <p:cNvGrpSpPr/>
          <p:nvPr/>
        </p:nvGrpSpPr>
        <p:grpSpPr>
          <a:xfrm flipV="1">
            <a:off x="8446115" y="4987858"/>
            <a:ext cx="2684915" cy="333365"/>
            <a:chOff x="5272248" y="4626108"/>
            <a:chExt cx="2684915" cy="333365"/>
          </a:xfrm>
        </p:grpSpPr>
        <p:sp>
          <p:nvSpPr>
            <p:cNvPr id="53" name="椭圆 52">
              <a:extLst>
                <a:ext uri="{FF2B5EF4-FFF2-40B4-BE49-F238E27FC236}">
                  <a16:creationId xmlns:a16="http://schemas.microsoft.com/office/drawing/2014/main" id="{26BFBFE7-E1EC-4656-B240-7EE088C6CDAB}"/>
                </a:ext>
              </a:extLst>
            </p:cNvPr>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4" name="任意多边形 216">
              <a:extLst>
                <a:ext uri="{FF2B5EF4-FFF2-40B4-BE49-F238E27FC236}">
                  <a16:creationId xmlns:a16="http://schemas.microsoft.com/office/drawing/2014/main" id="{6A5928FD-8601-467D-9B6A-BE7F951E376D}"/>
                </a:ext>
              </a:extLst>
            </p:cNvPr>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 fmla="*/ 0 w 2815771"/>
                <a:gd name="connsiteY0" fmla="*/ 0 h 649982"/>
                <a:gd name="connsiteX1" fmla="*/ 254183 w 2815771"/>
                <a:gd name="connsiteY1" fmla="*/ 649982 h 649982"/>
                <a:gd name="connsiteX2" fmla="*/ 2815771 w 2815771"/>
                <a:gd name="connsiteY2" fmla="*/ 638628 h 649982"/>
              </a:gdLst>
              <a:ahLst/>
              <a:cxnLst>
                <a:cxn ang="0">
                  <a:pos x="connsiteX0" y="connsiteY0"/>
                </a:cxn>
                <a:cxn ang="0">
                  <a:pos x="connsiteX1" y="connsiteY1"/>
                </a:cxn>
                <a:cxn ang="0">
                  <a:pos x="connsiteX2" y="connsiteY2"/>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5" name="组合 54">
            <a:extLst>
              <a:ext uri="{FF2B5EF4-FFF2-40B4-BE49-F238E27FC236}">
                <a16:creationId xmlns:a16="http://schemas.microsoft.com/office/drawing/2014/main" id="{5092EB20-29A5-4302-B42E-E06F551EB1A2}"/>
              </a:ext>
            </a:extLst>
          </p:cNvPr>
          <p:cNvGrpSpPr/>
          <p:nvPr/>
        </p:nvGrpSpPr>
        <p:grpSpPr>
          <a:xfrm>
            <a:off x="7119134" y="2471774"/>
            <a:ext cx="2858489" cy="1040103"/>
            <a:chOff x="5785858" y="1394637"/>
            <a:chExt cx="2858489" cy="1040103"/>
          </a:xfrm>
        </p:grpSpPr>
        <p:sp>
          <p:nvSpPr>
            <p:cNvPr id="56" name="文本框 55">
              <a:extLst>
                <a:ext uri="{FF2B5EF4-FFF2-40B4-BE49-F238E27FC236}">
                  <a16:creationId xmlns:a16="http://schemas.microsoft.com/office/drawing/2014/main" id="{1E327832-0962-4356-914D-CCDCCACDBAB0}"/>
                </a:ext>
              </a:extLst>
            </p:cNvPr>
            <p:cNvSpPr txBox="1"/>
            <p:nvPr/>
          </p:nvSpPr>
          <p:spPr>
            <a:xfrm>
              <a:off x="5785858" y="1394637"/>
              <a:ext cx="1780467" cy="400110"/>
            </a:xfrm>
            <a:prstGeom prst="rect">
              <a:avLst/>
            </a:prstGeom>
            <a:noFill/>
          </p:spPr>
          <p:txBody>
            <a:bodyPr wrap="square" rtlCol="0">
              <a:spAutoFit/>
            </a:bodyPr>
            <a:lstStyle/>
            <a:p>
              <a:r>
                <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57" name="文本框 56">
              <a:extLst>
                <a:ext uri="{FF2B5EF4-FFF2-40B4-BE49-F238E27FC236}">
                  <a16:creationId xmlns:a16="http://schemas.microsoft.com/office/drawing/2014/main" id="{D5B79479-44EF-4E68-A04A-2A84527075B0}"/>
                </a:ext>
              </a:extLst>
            </p:cNvPr>
            <p:cNvSpPr txBox="1"/>
            <p:nvPr/>
          </p:nvSpPr>
          <p:spPr>
            <a:xfrm>
              <a:off x="5785858" y="1817070"/>
              <a:ext cx="2858489" cy="617670"/>
            </a:xfrm>
            <a:prstGeom prst="rect">
              <a:avLst/>
            </a:prstGeom>
            <a:noFill/>
          </p:spPr>
          <p:txBody>
            <a:bodyPr wrap="square" rtlCol="0">
              <a:spAutoFit/>
            </a:bodyPr>
            <a:lstStyle/>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58" name="组合 57">
            <a:extLst>
              <a:ext uri="{FF2B5EF4-FFF2-40B4-BE49-F238E27FC236}">
                <a16:creationId xmlns:a16="http://schemas.microsoft.com/office/drawing/2014/main" id="{DA3730C8-7BEC-438F-9C80-0DE1C7088B5E}"/>
              </a:ext>
            </a:extLst>
          </p:cNvPr>
          <p:cNvGrpSpPr/>
          <p:nvPr/>
        </p:nvGrpSpPr>
        <p:grpSpPr>
          <a:xfrm>
            <a:off x="7977659" y="3577299"/>
            <a:ext cx="3025750" cy="1040103"/>
            <a:chOff x="5785858" y="1394637"/>
            <a:chExt cx="3025750" cy="1040103"/>
          </a:xfrm>
        </p:grpSpPr>
        <p:sp>
          <p:nvSpPr>
            <p:cNvPr id="59" name="文本框 58">
              <a:extLst>
                <a:ext uri="{FF2B5EF4-FFF2-40B4-BE49-F238E27FC236}">
                  <a16:creationId xmlns:a16="http://schemas.microsoft.com/office/drawing/2014/main" id="{100DE4E6-95D0-4EDB-8943-B54C2CC271BF}"/>
                </a:ext>
              </a:extLst>
            </p:cNvPr>
            <p:cNvSpPr txBox="1"/>
            <p:nvPr/>
          </p:nvSpPr>
          <p:spPr>
            <a:xfrm>
              <a:off x="5785858" y="1394637"/>
              <a:ext cx="1780467" cy="400110"/>
            </a:xfrm>
            <a:prstGeom prst="rect">
              <a:avLst/>
            </a:prstGeom>
            <a:noFill/>
          </p:spPr>
          <p:txBody>
            <a:bodyPr wrap="square" rtlCol="0">
              <a:spAutoFit/>
            </a:bodyPr>
            <a:lstStyle/>
            <a:p>
              <a:r>
                <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60" name="文本框 59">
              <a:extLst>
                <a:ext uri="{FF2B5EF4-FFF2-40B4-BE49-F238E27FC236}">
                  <a16:creationId xmlns:a16="http://schemas.microsoft.com/office/drawing/2014/main" id="{D211395C-11DA-4E0C-B6AF-D2E4ACC6CEFC}"/>
                </a:ext>
              </a:extLst>
            </p:cNvPr>
            <p:cNvSpPr txBox="1"/>
            <p:nvPr/>
          </p:nvSpPr>
          <p:spPr>
            <a:xfrm>
              <a:off x="5785858" y="1817070"/>
              <a:ext cx="3025750" cy="617670"/>
            </a:xfrm>
            <a:prstGeom prst="rect">
              <a:avLst/>
            </a:prstGeom>
            <a:noFill/>
          </p:spPr>
          <p:txBody>
            <a:bodyPr wrap="square" rtlCol="0">
              <a:spAutoFit/>
            </a:bodyPr>
            <a:lstStyle/>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61" name="组合 60">
            <a:extLst>
              <a:ext uri="{FF2B5EF4-FFF2-40B4-BE49-F238E27FC236}">
                <a16:creationId xmlns:a16="http://schemas.microsoft.com/office/drawing/2014/main" id="{7BF08196-CD11-412E-AB33-6F4C5D7865FA}"/>
              </a:ext>
            </a:extLst>
          </p:cNvPr>
          <p:cNvGrpSpPr/>
          <p:nvPr/>
        </p:nvGrpSpPr>
        <p:grpSpPr>
          <a:xfrm>
            <a:off x="8969990" y="4624149"/>
            <a:ext cx="2799318" cy="1040103"/>
            <a:chOff x="5785858" y="1394637"/>
            <a:chExt cx="2799318" cy="1040103"/>
          </a:xfrm>
        </p:grpSpPr>
        <p:sp>
          <p:nvSpPr>
            <p:cNvPr id="62" name="文本框 61">
              <a:extLst>
                <a:ext uri="{FF2B5EF4-FFF2-40B4-BE49-F238E27FC236}">
                  <a16:creationId xmlns:a16="http://schemas.microsoft.com/office/drawing/2014/main" id="{03612A48-BFE1-46CF-9ECD-7A87BC358D63}"/>
                </a:ext>
              </a:extLst>
            </p:cNvPr>
            <p:cNvSpPr txBox="1"/>
            <p:nvPr/>
          </p:nvSpPr>
          <p:spPr>
            <a:xfrm>
              <a:off x="5785858" y="1394637"/>
              <a:ext cx="1780467" cy="400110"/>
            </a:xfrm>
            <a:prstGeom prst="rect">
              <a:avLst/>
            </a:prstGeom>
            <a:noFill/>
          </p:spPr>
          <p:txBody>
            <a:bodyPr wrap="square" rtlCol="0">
              <a:spAutoFit/>
            </a:bodyPr>
            <a:lstStyle/>
            <a:p>
              <a:r>
                <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63" name="文本框 62">
              <a:extLst>
                <a:ext uri="{FF2B5EF4-FFF2-40B4-BE49-F238E27FC236}">
                  <a16:creationId xmlns:a16="http://schemas.microsoft.com/office/drawing/2014/main" id="{DB5D3D90-D9FA-46BD-97D3-6327136C0A70}"/>
                </a:ext>
              </a:extLst>
            </p:cNvPr>
            <p:cNvSpPr txBox="1"/>
            <p:nvPr/>
          </p:nvSpPr>
          <p:spPr>
            <a:xfrm>
              <a:off x="5785858" y="1817070"/>
              <a:ext cx="2799318" cy="617670"/>
            </a:xfrm>
            <a:prstGeom prst="rect">
              <a:avLst/>
            </a:prstGeom>
            <a:noFill/>
          </p:spPr>
          <p:txBody>
            <a:bodyPr wrap="square" rtlCol="0">
              <a:spAutoFit/>
            </a:bodyPr>
            <a:lstStyle/>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64" name="组合 63">
            <a:extLst>
              <a:ext uri="{FF2B5EF4-FFF2-40B4-BE49-F238E27FC236}">
                <a16:creationId xmlns:a16="http://schemas.microsoft.com/office/drawing/2014/main" id="{9DEA0236-2D28-4E8B-96BD-F0633C2A53F0}"/>
              </a:ext>
            </a:extLst>
          </p:cNvPr>
          <p:cNvGrpSpPr/>
          <p:nvPr/>
        </p:nvGrpSpPr>
        <p:grpSpPr>
          <a:xfrm>
            <a:off x="1287333" y="2607174"/>
            <a:ext cx="2584450" cy="3930786"/>
            <a:chOff x="1287333" y="2927214"/>
            <a:chExt cx="2584450" cy="3930786"/>
          </a:xfrm>
        </p:grpSpPr>
        <p:grpSp>
          <p:nvGrpSpPr>
            <p:cNvPr id="65" name="组合 64">
              <a:extLst>
                <a:ext uri="{FF2B5EF4-FFF2-40B4-BE49-F238E27FC236}">
                  <a16:creationId xmlns:a16="http://schemas.microsoft.com/office/drawing/2014/main" id="{A9D524A7-E536-4809-992B-503658E4FC6E}"/>
                </a:ext>
              </a:extLst>
            </p:cNvPr>
            <p:cNvGrpSpPr/>
            <p:nvPr/>
          </p:nvGrpSpPr>
          <p:grpSpPr>
            <a:xfrm>
              <a:off x="1287333" y="2927214"/>
              <a:ext cx="2584450" cy="3930786"/>
              <a:chOff x="2174876" y="1390651"/>
              <a:chExt cx="2584450" cy="3930786"/>
            </a:xfrm>
          </p:grpSpPr>
          <p:sp>
            <p:nvSpPr>
              <p:cNvPr id="71" name="Freeform 121">
                <a:extLst>
                  <a:ext uri="{FF2B5EF4-FFF2-40B4-BE49-F238E27FC236}">
                    <a16:creationId xmlns:a16="http://schemas.microsoft.com/office/drawing/2014/main" id="{33B08EF3-FCF9-418B-AED4-BB16EC6699F1}"/>
                  </a:ext>
                </a:extLst>
              </p:cNvPr>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25400" h="6350" prst="angle"/>
              </a:sp3d>
            </p:spPr>
            <p:txBody>
              <a:bodyPr vert="horz" wrap="square" lIns="91440" tIns="45720" rIns="91440" bIns="45720" numCol="1" anchor="t" anchorCtr="0" compatLnSpc="1">
                <a:prstTxWarp prst="textNoShape">
                  <a:avLst/>
                </a:prstTxWarp>
              </a:bodyPr>
              <a:lstStyle/>
              <a:p>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72" name="Group 11">
                <a:extLst>
                  <a:ext uri="{FF2B5EF4-FFF2-40B4-BE49-F238E27FC236}">
                    <a16:creationId xmlns:a16="http://schemas.microsoft.com/office/drawing/2014/main" id="{93568996-2F80-4C61-93ED-DAF2471F1AAF}"/>
                  </a:ext>
                </a:extLst>
              </p:cNvPr>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73" name="Freeform 12">
                  <a:extLst>
                    <a:ext uri="{FF2B5EF4-FFF2-40B4-BE49-F238E27FC236}">
                      <a16:creationId xmlns:a16="http://schemas.microsoft.com/office/drawing/2014/main" id="{9A664B8D-A4CE-4563-8312-C9346D2A6B83}"/>
                    </a:ext>
                  </a:extLst>
                </p:cNvPr>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4" name="Freeform 13">
                  <a:extLst>
                    <a:ext uri="{FF2B5EF4-FFF2-40B4-BE49-F238E27FC236}">
                      <a16:creationId xmlns:a16="http://schemas.microsoft.com/office/drawing/2014/main" id="{E3A8EECE-C240-4AB1-8A54-5A48A5797D04}"/>
                    </a:ext>
                  </a:extLst>
                </p:cNvPr>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5" name="Freeform 14">
                  <a:extLst>
                    <a:ext uri="{FF2B5EF4-FFF2-40B4-BE49-F238E27FC236}">
                      <a16:creationId xmlns:a16="http://schemas.microsoft.com/office/drawing/2014/main" id="{28758D94-60F8-4AE5-BA04-CA356F5171DF}"/>
                    </a:ext>
                  </a:extLst>
                </p:cNvPr>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6" name="Freeform 15">
                  <a:extLst>
                    <a:ext uri="{FF2B5EF4-FFF2-40B4-BE49-F238E27FC236}">
                      <a16:creationId xmlns:a16="http://schemas.microsoft.com/office/drawing/2014/main" id="{23DC28B5-06D5-47F7-B241-167CE991B0E3}"/>
                    </a:ext>
                  </a:extLst>
                </p:cNvPr>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66" name="Group 13">
              <a:extLst>
                <a:ext uri="{FF2B5EF4-FFF2-40B4-BE49-F238E27FC236}">
                  <a16:creationId xmlns:a16="http://schemas.microsoft.com/office/drawing/2014/main" id="{9E41F059-75A2-4CC9-B5F3-FB9C608519A7}"/>
                </a:ext>
              </a:extLst>
            </p:cNvPr>
            <p:cNvGrpSpPr/>
            <p:nvPr/>
          </p:nvGrpSpPr>
          <p:grpSpPr>
            <a:xfrm>
              <a:off x="2181075" y="3654053"/>
              <a:ext cx="829733" cy="1183217"/>
              <a:chOff x="2338389" y="866775"/>
              <a:chExt cx="622300" cy="887413"/>
            </a:xfrm>
            <a:solidFill>
              <a:srgbClr val="969696"/>
            </a:solidFill>
          </p:grpSpPr>
          <p:sp>
            <p:nvSpPr>
              <p:cNvPr id="67" name="Freeform 1939">
                <a:extLst>
                  <a:ext uri="{FF2B5EF4-FFF2-40B4-BE49-F238E27FC236}">
                    <a16:creationId xmlns:a16="http://schemas.microsoft.com/office/drawing/2014/main" id="{2EEC217D-A939-47C4-A4B7-B3B2EAEA79EE}"/>
                  </a:ext>
                </a:extLst>
              </p:cNvPr>
              <p:cNvSpPr>
                <a:spLocks noEditPoints="1"/>
              </p:cNvSpPr>
              <p:nvPr/>
            </p:nvSpPr>
            <p:spPr bwMode="auto">
              <a:xfrm>
                <a:off x="2432051" y="866775"/>
                <a:ext cx="438150" cy="549275"/>
              </a:xfrm>
              <a:custGeom>
                <a:avLst/>
                <a:gdLst>
                  <a:gd name="T0" fmla="*/ 227 w 244"/>
                  <a:gd name="T1" fmla="*/ 155 h 306"/>
                  <a:gd name="T2" fmla="*/ 206 w 244"/>
                  <a:gd name="T3" fmla="*/ 79 h 306"/>
                  <a:gd name="T4" fmla="*/ 206 w 244"/>
                  <a:gd name="T5" fmla="*/ 79 h 306"/>
                  <a:gd name="T6" fmla="*/ 168 w 244"/>
                  <a:gd name="T7" fmla="*/ 45 h 306"/>
                  <a:gd name="T8" fmla="*/ 52 w 244"/>
                  <a:gd name="T9" fmla="*/ 64 h 306"/>
                  <a:gd name="T10" fmla="*/ 15 w 244"/>
                  <a:gd name="T11" fmla="*/ 150 h 306"/>
                  <a:gd name="T12" fmla="*/ 15 w 244"/>
                  <a:gd name="T13" fmla="*/ 156 h 306"/>
                  <a:gd name="T14" fmla="*/ 1 w 244"/>
                  <a:gd name="T15" fmla="*/ 191 h 306"/>
                  <a:gd name="T16" fmla="*/ 27 w 244"/>
                  <a:gd name="T17" fmla="*/ 227 h 306"/>
                  <a:gd name="T18" fmla="*/ 121 w 244"/>
                  <a:gd name="T19" fmla="*/ 306 h 306"/>
                  <a:gd name="T20" fmla="*/ 215 w 244"/>
                  <a:gd name="T21" fmla="*/ 227 h 306"/>
                  <a:gd name="T22" fmla="*/ 242 w 244"/>
                  <a:gd name="T23" fmla="*/ 191 h 306"/>
                  <a:gd name="T24" fmla="*/ 227 w 244"/>
                  <a:gd name="T25" fmla="*/ 155 h 306"/>
                  <a:gd name="T26" fmla="*/ 121 w 244"/>
                  <a:gd name="T27" fmla="*/ 286 h 306"/>
                  <a:gd name="T28" fmla="*/ 36 w 244"/>
                  <a:gd name="T29" fmla="*/ 184 h 306"/>
                  <a:gd name="T30" fmla="*/ 77 w 244"/>
                  <a:gd name="T31" fmla="*/ 99 h 306"/>
                  <a:gd name="T32" fmla="*/ 206 w 244"/>
                  <a:gd name="T33" fmla="*/ 148 h 306"/>
                  <a:gd name="T34" fmla="*/ 207 w 244"/>
                  <a:gd name="T35" fmla="*/ 167 h 306"/>
                  <a:gd name="T36" fmla="*/ 121 w 244"/>
                  <a:gd name="T37" fmla="*/ 28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306">
                    <a:moveTo>
                      <a:pt x="227" y="155"/>
                    </a:moveTo>
                    <a:cubicBezTo>
                      <a:pt x="225" y="119"/>
                      <a:pt x="217" y="95"/>
                      <a:pt x="206" y="79"/>
                    </a:cubicBezTo>
                    <a:cubicBezTo>
                      <a:pt x="206" y="79"/>
                      <a:pt x="206" y="79"/>
                      <a:pt x="206" y="79"/>
                    </a:cubicBezTo>
                    <a:cubicBezTo>
                      <a:pt x="197" y="65"/>
                      <a:pt x="179" y="52"/>
                      <a:pt x="168" y="45"/>
                    </a:cubicBezTo>
                    <a:cubicBezTo>
                      <a:pt x="96" y="0"/>
                      <a:pt x="56" y="57"/>
                      <a:pt x="52" y="64"/>
                    </a:cubicBezTo>
                    <a:cubicBezTo>
                      <a:pt x="45" y="67"/>
                      <a:pt x="3" y="85"/>
                      <a:pt x="15" y="150"/>
                    </a:cubicBezTo>
                    <a:cubicBezTo>
                      <a:pt x="15" y="152"/>
                      <a:pt x="15" y="154"/>
                      <a:pt x="15" y="156"/>
                    </a:cubicBezTo>
                    <a:cubicBezTo>
                      <a:pt x="6" y="160"/>
                      <a:pt x="0" y="170"/>
                      <a:pt x="1" y="191"/>
                    </a:cubicBezTo>
                    <a:cubicBezTo>
                      <a:pt x="3" y="214"/>
                      <a:pt x="15" y="224"/>
                      <a:pt x="27" y="227"/>
                    </a:cubicBezTo>
                    <a:cubicBezTo>
                      <a:pt x="45" y="270"/>
                      <a:pt x="80" y="306"/>
                      <a:pt x="121" y="306"/>
                    </a:cubicBezTo>
                    <a:cubicBezTo>
                      <a:pt x="162" y="306"/>
                      <a:pt x="197" y="270"/>
                      <a:pt x="215" y="227"/>
                    </a:cubicBezTo>
                    <a:cubicBezTo>
                      <a:pt x="228" y="225"/>
                      <a:pt x="240" y="215"/>
                      <a:pt x="242" y="191"/>
                    </a:cubicBezTo>
                    <a:cubicBezTo>
                      <a:pt x="244" y="169"/>
                      <a:pt x="236" y="159"/>
                      <a:pt x="227" y="155"/>
                    </a:cubicBezTo>
                    <a:moveTo>
                      <a:pt x="121" y="286"/>
                    </a:moveTo>
                    <a:cubicBezTo>
                      <a:pt x="78" y="286"/>
                      <a:pt x="43" y="233"/>
                      <a:pt x="36" y="184"/>
                    </a:cubicBezTo>
                    <a:cubicBezTo>
                      <a:pt x="39" y="166"/>
                      <a:pt x="49" y="128"/>
                      <a:pt x="77" y="99"/>
                    </a:cubicBezTo>
                    <a:cubicBezTo>
                      <a:pt x="99" y="123"/>
                      <a:pt x="139" y="150"/>
                      <a:pt x="206" y="148"/>
                    </a:cubicBezTo>
                    <a:cubicBezTo>
                      <a:pt x="207" y="154"/>
                      <a:pt x="207" y="160"/>
                      <a:pt x="207" y="167"/>
                    </a:cubicBezTo>
                    <a:cubicBezTo>
                      <a:pt x="207" y="221"/>
                      <a:pt x="169" y="286"/>
                      <a:pt x="121" y="286"/>
                    </a:cubicBezTo>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8" name="Freeform 1940">
                <a:extLst>
                  <a:ext uri="{FF2B5EF4-FFF2-40B4-BE49-F238E27FC236}">
                    <a16:creationId xmlns:a16="http://schemas.microsoft.com/office/drawing/2014/main" id="{64DFFC26-6118-4A6F-96B3-224DEFCD8CB5}"/>
                  </a:ext>
                </a:extLst>
              </p:cNvPr>
              <p:cNvSpPr>
                <a:spLocks noEditPoints="1"/>
              </p:cNvSpPr>
              <p:nvPr/>
            </p:nvSpPr>
            <p:spPr bwMode="auto">
              <a:xfrm>
                <a:off x="2530476" y="1165225"/>
                <a:ext cx="238125" cy="77788"/>
              </a:xfrm>
              <a:custGeom>
                <a:avLst/>
                <a:gdLst>
                  <a:gd name="T0" fmla="*/ 63 w 133"/>
                  <a:gd name="T1" fmla="*/ 21 h 43"/>
                  <a:gd name="T2" fmla="*/ 63 w 133"/>
                  <a:gd name="T3" fmla="*/ 17 h 43"/>
                  <a:gd name="T4" fmla="*/ 71 w 133"/>
                  <a:gd name="T5" fmla="*/ 17 h 43"/>
                  <a:gd name="T6" fmla="*/ 70 w 133"/>
                  <a:gd name="T7" fmla="*/ 21 h 43"/>
                  <a:gd name="T8" fmla="*/ 102 w 133"/>
                  <a:gd name="T9" fmla="*/ 43 h 43"/>
                  <a:gd name="T10" fmla="*/ 133 w 133"/>
                  <a:gd name="T11" fmla="*/ 21 h 43"/>
                  <a:gd name="T12" fmla="*/ 102 w 133"/>
                  <a:gd name="T13" fmla="*/ 0 h 43"/>
                  <a:gd name="T14" fmla="*/ 75 w 133"/>
                  <a:gd name="T15" fmla="*/ 7 h 43"/>
                  <a:gd name="T16" fmla="*/ 58 w 133"/>
                  <a:gd name="T17" fmla="*/ 7 h 43"/>
                  <a:gd name="T18" fmla="*/ 32 w 133"/>
                  <a:gd name="T19" fmla="*/ 0 h 43"/>
                  <a:gd name="T20" fmla="*/ 0 w 133"/>
                  <a:gd name="T21" fmla="*/ 21 h 43"/>
                  <a:gd name="T22" fmla="*/ 32 w 133"/>
                  <a:gd name="T23" fmla="*/ 42 h 43"/>
                  <a:gd name="T24" fmla="*/ 63 w 133"/>
                  <a:gd name="T25" fmla="*/ 21 h 43"/>
                  <a:gd name="T26" fmla="*/ 102 w 133"/>
                  <a:gd name="T27" fmla="*/ 10 h 43"/>
                  <a:gd name="T28" fmla="*/ 123 w 133"/>
                  <a:gd name="T29" fmla="*/ 21 h 43"/>
                  <a:gd name="T30" fmla="*/ 102 w 133"/>
                  <a:gd name="T31" fmla="*/ 32 h 43"/>
                  <a:gd name="T32" fmla="*/ 80 w 133"/>
                  <a:gd name="T33" fmla="*/ 21 h 43"/>
                  <a:gd name="T34" fmla="*/ 102 w 133"/>
                  <a:gd name="T35" fmla="*/ 10 h 43"/>
                  <a:gd name="T36" fmla="*/ 10 w 133"/>
                  <a:gd name="T37" fmla="*/ 21 h 43"/>
                  <a:gd name="T38" fmla="*/ 32 w 133"/>
                  <a:gd name="T39" fmla="*/ 10 h 43"/>
                  <a:gd name="T40" fmla="*/ 53 w 133"/>
                  <a:gd name="T41" fmla="*/ 21 h 43"/>
                  <a:gd name="T42" fmla="*/ 32 w 133"/>
                  <a:gd name="T43" fmla="*/ 32 h 43"/>
                  <a:gd name="T44" fmla="*/ 10 w 133"/>
                  <a:gd name="T45" fmla="*/ 2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43">
                    <a:moveTo>
                      <a:pt x="63" y="21"/>
                    </a:moveTo>
                    <a:cubicBezTo>
                      <a:pt x="63" y="20"/>
                      <a:pt x="63" y="19"/>
                      <a:pt x="63" y="17"/>
                    </a:cubicBezTo>
                    <a:cubicBezTo>
                      <a:pt x="71" y="17"/>
                      <a:pt x="71" y="17"/>
                      <a:pt x="71" y="17"/>
                    </a:cubicBezTo>
                    <a:cubicBezTo>
                      <a:pt x="70" y="19"/>
                      <a:pt x="70" y="20"/>
                      <a:pt x="70" y="21"/>
                    </a:cubicBezTo>
                    <a:cubicBezTo>
                      <a:pt x="70" y="43"/>
                      <a:pt x="92" y="43"/>
                      <a:pt x="102" y="43"/>
                    </a:cubicBezTo>
                    <a:cubicBezTo>
                      <a:pt x="112" y="43"/>
                      <a:pt x="133" y="42"/>
                      <a:pt x="133" y="21"/>
                    </a:cubicBezTo>
                    <a:cubicBezTo>
                      <a:pt x="133" y="0"/>
                      <a:pt x="112" y="0"/>
                      <a:pt x="102" y="0"/>
                    </a:cubicBezTo>
                    <a:cubicBezTo>
                      <a:pt x="95" y="0"/>
                      <a:pt x="82" y="0"/>
                      <a:pt x="75" y="7"/>
                    </a:cubicBezTo>
                    <a:cubicBezTo>
                      <a:pt x="58" y="7"/>
                      <a:pt x="58" y="7"/>
                      <a:pt x="58" y="7"/>
                    </a:cubicBezTo>
                    <a:cubicBezTo>
                      <a:pt x="51" y="0"/>
                      <a:pt x="39" y="0"/>
                      <a:pt x="32" y="0"/>
                    </a:cubicBezTo>
                    <a:cubicBezTo>
                      <a:pt x="21" y="0"/>
                      <a:pt x="0" y="0"/>
                      <a:pt x="0" y="21"/>
                    </a:cubicBezTo>
                    <a:cubicBezTo>
                      <a:pt x="0" y="42"/>
                      <a:pt x="21" y="42"/>
                      <a:pt x="32" y="42"/>
                    </a:cubicBezTo>
                    <a:cubicBezTo>
                      <a:pt x="42" y="42"/>
                      <a:pt x="63" y="43"/>
                      <a:pt x="63" y="21"/>
                    </a:cubicBezTo>
                    <a:moveTo>
                      <a:pt x="102" y="10"/>
                    </a:moveTo>
                    <a:cubicBezTo>
                      <a:pt x="120" y="10"/>
                      <a:pt x="123" y="13"/>
                      <a:pt x="123" y="21"/>
                    </a:cubicBezTo>
                    <a:cubicBezTo>
                      <a:pt x="123" y="29"/>
                      <a:pt x="120" y="32"/>
                      <a:pt x="102" y="32"/>
                    </a:cubicBezTo>
                    <a:cubicBezTo>
                      <a:pt x="84" y="32"/>
                      <a:pt x="80" y="29"/>
                      <a:pt x="80" y="21"/>
                    </a:cubicBezTo>
                    <a:cubicBezTo>
                      <a:pt x="80" y="13"/>
                      <a:pt x="84" y="10"/>
                      <a:pt x="102" y="10"/>
                    </a:cubicBezTo>
                    <a:moveTo>
                      <a:pt x="10" y="21"/>
                    </a:moveTo>
                    <a:cubicBezTo>
                      <a:pt x="10" y="13"/>
                      <a:pt x="13" y="10"/>
                      <a:pt x="32" y="10"/>
                    </a:cubicBezTo>
                    <a:cubicBezTo>
                      <a:pt x="50" y="10"/>
                      <a:pt x="53" y="13"/>
                      <a:pt x="53" y="21"/>
                    </a:cubicBezTo>
                    <a:cubicBezTo>
                      <a:pt x="53" y="29"/>
                      <a:pt x="50" y="32"/>
                      <a:pt x="32" y="32"/>
                    </a:cubicBezTo>
                    <a:cubicBezTo>
                      <a:pt x="13" y="32"/>
                      <a:pt x="10" y="29"/>
                      <a:pt x="10" y="21"/>
                    </a:cubicBezTo>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9" name="Freeform 1941">
                <a:extLst>
                  <a:ext uri="{FF2B5EF4-FFF2-40B4-BE49-F238E27FC236}">
                    <a16:creationId xmlns:a16="http://schemas.microsoft.com/office/drawing/2014/main" id="{79A44F83-38CE-4612-AE3D-0CB052758F3D}"/>
                  </a:ext>
                </a:extLst>
              </p:cNvPr>
              <p:cNvSpPr>
                <a:spLocks noEditPoints="1"/>
              </p:cNvSpPr>
              <p:nvPr/>
            </p:nvSpPr>
            <p:spPr bwMode="auto">
              <a:xfrm>
                <a:off x="2338389" y="1403350"/>
                <a:ext cx="622300" cy="350838"/>
              </a:xfrm>
              <a:custGeom>
                <a:avLst/>
                <a:gdLst>
                  <a:gd name="T0" fmla="*/ 266 w 347"/>
                  <a:gd name="T1" fmla="*/ 3 h 195"/>
                  <a:gd name="T2" fmla="*/ 254 w 347"/>
                  <a:gd name="T3" fmla="*/ 0 h 195"/>
                  <a:gd name="T4" fmla="*/ 173 w 347"/>
                  <a:gd name="T5" fmla="*/ 183 h 195"/>
                  <a:gd name="T6" fmla="*/ 93 w 347"/>
                  <a:gd name="T7" fmla="*/ 0 h 195"/>
                  <a:gd name="T8" fmla="*/ 81 w 347"/>
                  <a:gd name="T9" fmla="*/ 3 h 195"/>
                  <a:gd name="T10" fmla="*/ 0 w 347"/>
                  <a:gd name="T11" fmla="*/ 107 h 195"/>
                  <a:gd name="T12" fmla="*/ 0 w 347"/>
                  <a:gd name="T13" fmla="*/ 172 h 195"/>
                  <a:gd name="T14" fmla="*/ 23 w 347"/>
                  <a:gd name="T15" fmla="*/ 195 h 195"/>
                  <a:gd name="T16" fmla="*/ 324 w 347"/>
                  <a:gd name="T17" fmla="*/ 195 h 195"/>
                  <a:gd name="T18" fmla="*/ 347 w 347"/>
                  <a:gd name="T19" fmla="*/ 172 h 195"/>
                  <a:gd name="T20" fmla="*/ 347 w 347"/>
                  <a:gd name="T21" fmla="*/ 107 h 195"/>
                  <a:gd name="T22" fmla="*/ 266 w 347"/>
                  <a:gd name="T23" fmla="*/ 3 h 195"/>
                  <a:gd name="T24" fmla="*/ 231 w 347"/>
                  <a:gd name="T25" fmla="*/ 130 h 195"/>
                  <a:gd name="T26" fmla="*/ 253 w 347"/>
                  <a:gd name="T27" fmla="*/ 105 h 195"/>
                  <a:gd name="T28" fmla="*/ 273 w 347"/>
                  <a:gd name="T29" fmla="*/ 105 h 195"/>
                  <a:gd name="T30" fmla="*/ 296 w 347"/>
                  <a:gd name="T31" fmla="*/ 130 h 195"/>
                  <a:gd name="T32" fmla="*/ 231 w 347"/>
                  <a:gd name="T33" fmla="*/ 13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195">
                    <a:moveTo>
                      <a:pt x="266" y="3"/>
                    </a:moveTo>
                    <a:cubicBezTo>
                      <a:pt x="254" y="0"/>
                      <a:pt x="254" y="0"/>
                      <a:pt x="254" y="0"/>
                    </a:cubicBezTo>
                    <a:cubicBezTo>
                      <a:pt x="173" y="183"/>
                      <a:pt x="173" y="183"/>
                      <a:pt x="173" y="183"/>
                    </a:cubicBezTo>
                    <a:cubicBezTo>
                      <a:pt x="93" y="0"/>
                      <a:pt x="93" y="0"/>
                      <a:pt x="93" y="0"/>
                    </a:cubicBezTo>
                    <a:cubicBezTo>
                      <a:pt x="81" y="3"/>
                      <a:pt x="81" y="3"/>
                      <a:pt x="81" y="3"/>
                    </a:cubicBezTo>
                    <a:cubicBezTo>
                      <a:pt x="33" y="15"/>
                      <a:pt x="0" y="58"/>
                      <a:pt x="0" y="107"/>
                    </a:cubicBezTo>
                    <a:cubicBezTo>
                      <a:pt x="0" y="172"/>
                      <a:pt x="0" y="172"/>
                      <a:pt x="0" y="172"/>
                    </a:cubicBezTo>
                    <a:cubicBezTo>
                      <a:pt x="0" y="185"/>
                      <a:pt x="10" y="195"/>
                      <a:pt x="23" y="195"/>
                    </a:cubicBezTo>
                    <a:cubicBezTo>
                      <a:pt x="324" y="195"/>
                      <a:pt x="324" y="195"/>
                      <a:pt x="324" y="195"/>
                    </a:cubicBezTo>
                    <a:cubicBezTo>
                      <a:pt x="336" y="195"/>
                      <a:pt x="347" y="185"/>
                      <a:pt x="347" y="172"/>
                    </a:cubicBezTo>
                    <a:cubicBezTo>
                      <a:pt x="347" y="107"/>
                      <a:pt x="347" y="107"/>
                      <a:pt x="347" y="107"/>
                    </a:cubicBezTo>
                    <a:cubicBezTo>
                      <a:pt x="347" y="58"/>
                      <a:pt x="313" y="15"/>
                      <a:pt x="266" y="3"/>
                    </a:cubicBezTo>
                    <a:moveTo>
                      <a:pt x="231" y="130"/>
                    </a:moveTo>
                    <a:cubicBezTo>
                      <a:pt x="253" y="105"/>
                      <a:pt x="253" y="105"/>
                      <a:pt x="253" y="105"/>
                    </a:cubicBezTo>
                    <a:cubicBezTo>
                      <a:pt x="259" y="99"/>
                      <a:pt x="268" y="99"/>
                      <a:pt x="273" y="105"/>
                    </a:cubicBezTo>
                    <a:cubicBezTo>
                      <a:pt x="296" y="130"/>
                      <a:pt x="296" y="130"/>
                      <a:pt x="296" y="130"/>
                    </a:cubicBezTo>
                    <a:lnTo>
                      <a:pt x="231" y="130"/>
                    </a:lnTo>
                    <a:close/>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0" name="Freeform 1942">
                <a:extLst>
                  <a:ext uri="{FF2B5EF4-FFF2-40B4-BE49-F238E27FC236}">
                    <a16:creationId xmlns:a16="http://schemas.microsoft.com/office/drawing/2014/main" id="{9C2E1C55-0008-4199-A191-80D9B75AB382}"/>
                  </a:ext>
                </a:extLst>
              </p:cNvPr>
              <p:cNvSpPr>
                <a:spLocks/>
              </p:cNvSpPr>
              <p:nvPr/>
            </p:nvSpPr>
            <p:spPr bwMode="auto">
              <a:xfrm>
                <a:off x="2600326" y="1438275"/>
                <a:ext cx="101600" cy="234950"/>
              </a:xfrm>
              <a:custGeom>
                <a:avLst/>
                <a:gdLst>
                  <a:gd name="T0" fmla="*/ 28 w 56"/>
                  <a:gd name="T1" fmla="*/ 131 h 131"/>
                  <a:gd name="T2" fmla="*/ 55 w 56"/>
                  <a:gd name="T3" fmla="*/ 62 h 131"/>
                  <a:gd name="T4" fmla="*/ 42 w 56"/>
                  <a:gd name="T5" fmla="*/ 50 h 131"/>
                  <a:gd name="T6" fmla="*/ 54 w 56"/>
                  <a:gd name="T7" fmla="*/ 33 h 131"/>
                  <a:gd name="T8" fmla="*/ 48 w 56"/>
                  <a:gd name="T9" fmla="*/ 10 h 131"/>
                  <a:gd name="T10" fmla="*/ 35 w 56"/>
                  <a:gd name="T11" fmla="*/ 0 h 131"/>
                  <a:gd name="T12" fmla="*/ 20 w 56"/>
                  <a:gd name="T13" fmla="*/ 0 h 131"/>
                  <a:gd name="T14" fmla="*/ 7 w 56"/>
                  <a:gd name="T15" fmla="*/ 10 h 131"/>
                  <a:gd name="T16" fmla="*/ 2 w 56"/>
                  <a:gd name="T17" fmla="*/ 33 h 131"/>
                  <a:gd name="T18" fmla="*/ 13 w 56"/>
                  <a:gd name="T19" fmla="*/ 50 h 131"/>
                  <a:gd name="T20" fmla="*/ 1 w 56"/>
                  <a:gd name="T21" fmla="*/ 62 h 131"/>
                  <a:gd name="T22" fmla="*/ 28 w 56"/>
                  <a:gd name="T23"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31">
                    <a:moveTo>
                      <a:pt x="28" y="131"/>
                    </a:moveTo>
                    <a:cubicBezTo>
                      <a:pt x="55" y="62"/>
                      <a:pt x="55" y="62"/>
                      <a:pt x="55" y="62"/>
                    </a:cubicBezTo>
                    <a:cubicBezTo>
                      <a:pt x="42" y="50"/>
                      <a:pt x="42" y="50"/>
                      <a:pt x="42" y="50"/>
                    </a:cubicBezTo>
                    <a:cubicBezTo>
                      <a:pt x="50" y="49"/>
                      <a:pt x="56" y="41"/>
                      <a:pt x="54" y="33"/>
                    </a:cubicBezTo>
                    <a:cubicBezTo>
                      <a:pt x="48" y="10"/>
                      <a:pt x="48" y="10"/>
                      <a:pt x="48" y="10"/>
                    </a:cubicBezTo>
                    <a:cubicBezTo>
                      <a:pt x="47" y="4"/>
                      <a:pt x="41" y="0"/>
                      <a:pt x="35" y="0"/>
                    </a:cubicBezTo>
                    <a:cubicBezTo>
                      <a:pt x="20" y="0"/>
                      <a:pt x="20" y="0"/>
                      <a:pt x="20" y="0"/>
                    </a:cubicBezTo>
                    <a:cubicBezTo>
                      <a:pt x="14" y="0"/>
                      <a:pt x="9" y="4"/>
                      <a:pt x="7" y="10"/>
                    </a:cubicBezTo>
                    <a:cubicBezTo>
                      <a:pt x="2" y="33"/>
                      <a:pt x="2" y="33"/>
                      <a:pt x="2" y="33"/>
                    </a:cubicBezTo>
                    <a:cubicBezTo>
                      <a:pt x="0" y="41"/>
                      <a:pt x="5" y="49"/>
                      <a:pt x="13" y="50"/>
                    </a:cubicBezTo>
                    <a:cubicBezTo>
                      <a:pt x="1" y="62"/>
                      <a:pt x="1" y="62"/>
                      <a:pt x="1" y="62"/>
                    </a:cubicBezTo>
                    <a:lnTo>
                      <a:pt x="28" y="131"/>
                    </a:lnTo>
                    <a:close/>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sp>
        <p:nvSpPr>
          <p:cNvPr id="77" name="Inhaltsplatzhalter 4">
            <a:extLst>
              <a:ext uri="{FF2B5EF4-FFF2-40B4-BE49-F238E27FC236}">
                <a16:creationId xmlns:a16="http://schemas.microsoft.com/office/drawing/2014/main" id="{A7FA7118-D4C1-484E-A20E-5ACA3C9C9891}"/>
              </a:ext>
            </a:extLst>
          </p:cNvPr>
          <p:cNvSpPr txBox="1">
            <a:spLocks/>
          </p:cNvSpPr>
          <p:nvPr/>
        </p:nvSpPr>
        <p:spPr>
          <a:xfrm>
            <a:off x="3872324" y="4480406"/>
            <a:ext cx="2621735" cy="152349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Aft>
                <a:spcPts val="1200"/>
              </a:spcAft>
              <a:buNone/>
            </a:pPr>
            <a:r>
              <a:rPr lang="zh-CN" altLang="en-US" sz="18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br>
              <a:rPr lang="en-US" sz="18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b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单击此处添加标题单击此处添加标题单击此处添加标题单击此处添加标题单击此处添加标题单击此处添加标题单击此处添加标题单击此处添加标题</a:t>
            </a:r>
            <a:endParaRPr 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Tree>
    <p:extLst>
      <p:ext uri="{BB962C8B-B14F-4D97-AF65-F5344CB8AC3E}">
        <p14:creationId xmlns:p14="http://schemas.microsoft.com/office/powerpoint/2010/main" val="4179190133"/>
      </p:ext>
    </p:extLst>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additive="base">
                                        <p:cTn id="56" dur="500" fill="hold"/>
                                        <p:tgtEl>
                                          <p:spTgt spid="55"/>
                                        </p:tgtEl>
                                        <p:attrNameLst>
                                          <p:attrName>ppt_x</p:attrName>
                                        </p:attrNameLst>
                                      </p:cBhvr>
                                      <p:tavLst>
                                        <p:tav tm="0">
                                          <p:val>
                                            <p:strVal val="#ppt_x"/>
                                          </p:val>
                                        </p:tav>
                                        <p:tav tm="100000">
                                          <p:val>
                                            <p:strVal val="#ppt_x"/>
                                          </p:val>
                                        </p:tav>
                                      </p:tavLst>
                                    </p:anim>
                                    <p:anim calcmode="lin" valueType="num">
                                      <p:cBhvr additive="base">
                                        <p:cTn id="57" dur="500" fill="hold"/>
                                        <p:tgtEl>
                                          <p:spTgt spid="55"/>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ppt_x"/>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16" presetClass="entr" presetSubtype="37" fill="hold" grpId="0" nodeType="after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barn(outVertical)">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10">
            <a:extLst>
              <a:ext uri="{FF2B5EF4-FFF2-40B4-BE49-F238E27FC236}">
                <a16:creationId xmlns:a16="http://schemas.microsoft.com/office/drawing/2014/main" id="{7DF2DD3C-08E3-4CB2-A945-D2E4552A5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624" y="1774898"/>
            <a:ext cx="5719816" cy="4226131"/>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grpSp>
        <p:nvGrpSpPr>
          <p:cNvPr id="7" name="组合 6">
            <a:extLst>
              <a:ext uri="{FF2B5EF4-FFF2-40B4-BE49-F238E27FC236}">
                <a16:creationId xmlns:a16="http://schemas.microsoft.com/office/drawing/2014/main" id="{C4C817D5-7FBE-41E3-B707-EEC801AAF34A}"/>
              </a:ext>
            </a:extLst>
          </p:cNvPr>
          <p:cNvGrpSpPr/>
          <p:nvPr/>
        </p:nvGrpSpPr>
        <p:grpSpPr>
          <a:xfrm>
            <a:off x="950681" y="1428086"/>
            <a:ext cx="4307536" cy="1061829"/>
            <a:chOff x="2151757" y="1158238"/>
            <a:chExt cx="4307536" cy="1061829"/>
          </a:xfrm>
        </p:grpSpPr>
        <p:sp>
          <p:nvSpPr>
            <p:cNvPr id="8" name="Shape 117">
              <a:extLst>
                <a:ext uri="{FF2B5EF4-FFF2-40B4-BE49-F238E27FC236}">
                  <a16:creationId xmlns:a16="http://schemas.microsoft.com/office/drawing/2014/main" id="{EE1A11FF-7650-43B2-B1D4-647FD1F99463}"/>
                </a:ext>
              </a:extLst>
            </p:cNvPr>
            <p:cNvSpPr/>
            <p:nvPr/>
          </p:nvSpPr>
          <p:spPr>
            <a:xfrm>
              <a:off x="2151757" y="1224849"/>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 name="Shape 120">
              <a:extLst>
                <a:ext uri="{FF2B5EF4-FFF2-40B4-BE49-F238E27FC236}">
                  <a16:creationId xmlns:a16="http://schemas.microsoft.com/office/drawing/2014/main" id="{A1C8DB23-B72C-4336-B51A-10B682E0D02C}"/>
                </a:ext>
              </a:extLst>
            </p:cNvPr>
            <p:cNvSpPr/>
            <p:nvPr/>
          </p:nvSpPr>
          <p:spPr>
            <a:xfrm>
              <a:off x="2384211" y="1505050"/>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rgbClr val="287ED3"/>
            </a:solidFill>
            <a:ln>
              <a:noFill/>
            </a:ln>
          </p:spPr>
          <p:txBody>
            <a:bodyPr lIns="91425" tIns="45700" rIns="91425"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10" name="添加标题">
              <a:extLst>
                <a:ext uri="{FF2B5EF4-FFF2-40B4-BE49-F238E27FC236}">
                  <a16:creationId xmlns:a16="http://schemas.microsoft.com/office/drawing/2014/main" id="{2F91563D-4CDA-45E9-9BA3-7B0ACE2D92D1}"/>
                </a:ext>
              </a:extLst>
            </p:cNvPr>
            <p:cNvSpPr txBox="1"/>
            <p:nvPr/>
          </p:nvSpPr>
          <p:spPr>
            <a:xfrm>
              <a:off x="3246202" y="1158238"/>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11" name="组合 10">
            <a:extLst>
              <a:ext uri="{FF2B5EF4-FFF2-40B4-BE49-F238E27FC236}">
                <a16:creationId xmlns:a16="http://schemas.microsoft.com/office/drawing/2014/main" id="{45430281-87A2-4433-81D8-CB5ACECC4CB4}"/>
              </a:ext>
            </a:extLst>
          </p:cNvPr>
          <p:cNvGrpSpPr/>
          <p:nvPr/>
        </p:nvGrpSpPr>
        <p:grpSpPr>
          <a:xfrm>
            <a:off x="950681" y="2598458"/>
            <a:ext cx="4307536" cy="1061829"/>
            <a:chOff x="2151757" y="2328610"/>
            <a:chExt cx="4307536" cy="1061829"/>
          </a:xfrm>
        </p:grpSpPr>
        <p:sp>
          <p:nvSpPr>
            <p:cNvPr id="12" name="Shape 108">
              <a:extLst>
                <a:ext uri="{FF2B5EF4-FFF2-40B4-BE49-F238E27FC236}">
                  <a16:creationId xmlns:a16="http://schemas.microsoft.com/office/drawing/2014/main" id="{25A706EC-DE67-4274-995A-A79E0C1EA7F7}"/>
                </a:ext>
              </a:extLst>
            </p:cNvPr>
            <p:cNvSpPr/>
            <p:nvPr/>
          </p:nvSpPr>
          <p:spPr>
            <a:xfrm>
              <a:off x="2151757" y="2395221"/>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3" name="Shape 123">
              <a:extLst>
                <a:ext uri="{FF2B5EF4-FFF2-40B4-BE49-F238E27FC236}">
                  <a16:creationId xmlns:a16="http://schemas.microsoft.com/office/drawing/2014/main" id="{BC7E2DED-4152-49A2-8538-8766C8AE1B7F}"/>
                </a:ext>
              </a:extLst>
            </p:cNvPr>
            <p:cNvSpPr/>
            <p:nvPr/>
          </p:nvSpPr>
          <p:spPr>
            <a:xfrm>
              <a:off x="2384211" y="2599776"/>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14" name="添加标题">
              <a:extLst>
                <a:ext uri="{FF2B5EF4-FFF2-40B4-BE49-F238E27FC236}">
                  <a16:creationId xmlns:a16="http://schemas.microsoft.com/office/drawing/2014/main" id="{A46F8789-CF5C-4149-BDA7-CE4A93BBBC7B}"/>
                </a:ext>
              </a:extLst>
            </p:cNvPr>
            <p:cNvSpPr txBox="1"/>
            <p:nvPr/>
          </p:nvSpPr>
          <p:spPr>
            <a:xfrm>
              <a:off x="3246202" y="2328610"/>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15" name="组合 14">
            <a:extLst>
              <a:ext uri="{FF2B5EF4-FFF2-40B4-BE49-F238E27FC236}">
                <a16:creationId xmlns:a16="http://schemas.microsoft.com/office/drawing/2014/main" id="{2F6364EE-EA7D-4978-A2C3-EB05B0D6B1CC}"/>
              </a:ext>
            </a:extLst>
          </p:cNvPr>
          <p:cNvGrpSpPr/>
          <p:nvPr/>
        </p:nvGrpSpPr>
        <p:grpSpPr>
          <a:xfrm>
            <a:off x="950681" y="3768830"/>
            <a:ext cx="4307536" cy="1061829"/>
            <a:chOff x="2151757" y="3498982"/>
            <a:chExt cx="4307536" cy="1061829"/>
          </a:xfrm>
        </p:grpSpPr>
        <p:sp>
          <p:nvSpPr>
            <p:cNvPr id="16" name="Shape 111">
              <a:extLst>
                <a:ext uri="{FF2B5EF4-FFF2-40B4-BE49-F238E27FC236}">
                  <a16:creationId xmlns:a16="http://schemas.microsoft.com/office/drawing/2014/main" id="{FD6FE8C4-6771-4D08-8558-235946F7363C}"/>
                </a:ext>
              </a:extLst>
            </p:cNvPr>
            <p:cNvSpPr/>
            <p:nvPr/>
          </p:nvSpPr>
          <p:spPr>
            <a:xfrm>
              <a:off x="2151757" y="3565593"/>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 name="Shape 122">
              <a:extLst>
                <a:ext uri="{FF2B5EF4-FFF2-40B4-BE49-F238E27FC236}">
                  <a16:creationId xmlns:a16="http://schemas.microsoft.com/office/drawing/2014/main" id="{09289F6E-D7A0-453A-A40E-66ED1CD2AE6F}"/>
                </a:ext>
              </a:extLst>
            </p:cNvPr>
            <p:cNvSpPr/>
            <p:nvPr/>
          </p:nvSpPr>
          <p:spPr>
            <a:xfrm>
              <a:off x="2409560" y="3885302"/>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18" name="添加标题">
              <a:extLst>
                <a:ext uri="{FF2B5EF4-FFF2-40B4-BE49-F238E27FC236}">
                  <a16:creationId xmlns:a16="http://schemas.microsoft.com/office/drawing/2014/main" id="{C1149C6D-FA34-45C9-BDB6-4916ADC1E3AE}"/>
                </a:ext>
              </a:extLst>
            </p:cNvPr>
            <p:cNvSpPr txBox="1"/>
            <p:nvPr/>
          </p:nvSpPr>
          <p:spPr>
            <a:xfrm>
              <a:off x="3246202" y="3498982"/>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19" name="组合 18">
            <a:extLst>
              <a:ext uri="{FF2B5EF4-FFF2-40B4-BE49-F238E27FC236}">
                <a16:creationId xmlns:a16="http://schemas.microsoft.com/office/drawing/2014/main" id="{973A11F4-7684-47FD-A843-C933156A5F7E}"/>
              </a:ext>
            </a:extLst>
          </p:cNvPr>
          <p:cNvGrpSpPr/>
          <p:nvPr/>
        </p:nvGrpSpPr>
        <p:grpSpPr>
          <a:xfrm>
            <a:off x="950681" y="4939201"/>
            <a:ext cx="4307536" cy="1061829"/>
            <a:chOff x="2151757" y="4669353"/>
            <a:chExt cx="4307536" cy="1061829"/>
          </a:xfrm>
        </p:grpSpPr>
        <p:sp>
          <p:nvSpPr>
            <p:cNvPr id="20" name="Shape 114">
              <a:extLst>
                <a:ext uri="{FF2B5EF4-FFF2-40B4-BE49-F238E27FC236}">
                  <a16:creationId xmlns:a16="http://schemas.microsoft.com/office/drawing/2014/main" id="{58B5430D-D915-474A-A40B-EED9C0178743}"/>
                </a:ext>
              </a:extLst>
            </p:cNvPr>
            <p:cNvSpPr/>
            <p:nvPr/>
          </p:nvSpPr>
          <p:spPr>
            <a:xfrm>
              <a:off x="2151757" y="4735964"/>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1" name="Shape 121">
              <a:extLst>
                <a:ext uri="{FF2B5EF4-FFF2-40B4-BE49-F238E27FC236}">
                  <a16:creationId xmlns:a16="http://schemas.microsoft.com/office/drawing/2014/main" id="{696535FE-E744-4C99-A495-549884F728E9}"/>
                </a:ext>
              </a:extLst>
            </p:cNvPr>
            <p:cNvSpPr/>
            <p:nvPr/>
          </p:nvSpPr>
          <p:spPr>
            <a:xfrm>
              <a:off x="2380221" y="5018750"/>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22" name="添加标题">
              <a:extLst>
                <a:ext uri="{FF2B5EF4-FFF2-40B4-BE49-F238E27FC236}">
                  <a16:creationId xmlns:a16="http://schemas.microsoft.com/office/drawing/2014/main" id="{9F86815F-9731-4ACE-A885-6874088885E4}"/>
                </a:ext>
              </a:extLst>
            </p:cNvPr>
            <p:cNvSpPr txBox="1"/>
            <p:nvPr/>
          </p:nvSpPr>
          <p:spPr>
            <a:xfrm>
              <a:off x="3246202" y="4669353"/>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spTree>
    <p:extLst>
      <p:ext uri="{BB962C8B-B14F-4D97-AF65-F5344CB8AC3E}">
        <p14:creationId xmlns:p14="http://schemas.microsoft.com/office/powerpoint/2010/main" val="2721509373"/>
      </p:ext>
    </p:extLst>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CCA5945-D215-492A-A003-3E195843BC16}"/>
              </a:ext>
            </a:extLst>
          </p:cNvPr>
          <p:cNvGrpSpPr/>
          <p:nvPr/>
        </p:nvGrpSpPr>
        <p:grpSpPr>
          <a:xfrm>
            <a:off x="5091046" y="1749334"/>
            <a:ext cx="1137369" cy="5504776"/>
            <a:chOff x="5091046" y="1749334"/>
            <a:chExt cx="1137369" cy="5504776"/>
          </a:xfrm>
        </p:grpSpPr>
        <p:sp>
          <p:nvSpPr>
            <p:cNvPr id="4" name="平行四边形 3">
              <a:extLst>
                <a:ext uri="{FF2B5EF4-FFF2-40B4-BE49-F238E27FC236}">
                  <a16:creationId xmlns:a16="http://schemas.microsoft.com/office/drawing/2014/main" id="{78C29DCB-BD35-46EC-BD3A-B13084890CDB}"/>
                </a:ext>
              </a:extLst>
            </p:cNvPr>
            <p:cNvSpPr/>
            <p:nvPr/>
          </p:nvSpPr>
          <p:spPr>
            <a:xfrm rot="16200000" flipH="1">
              <a:off x="2907343" y="3933037"/>
              <a:ext cx="5504776" cy="1137369"/>
            </a:xfrm>
            <a:prstGeom prst="parallelogram">
              <a:avLst>
                <a:gd name="adj" fmla="val 105992"/>
              </a:avLst>
            </a:prstGeom>
            <a:gradFill flip="none" rotWithShape="1">
              <a:gsLst>
                <a:gs pos="0">
                  <a:srgbClr val="F2F2F2">
                    <a:alpha val="0"/>
                  </a:srgbClr>
                </a:gs>
                <a:gs pos="100000">
                  <a:schemeClr val="tx1">
                    <a:alpha val="25000"/>
                  </a:schemeClr>
                </a:gs>
              </a:gsLst>
              <a:lin ang="5400000" scaled="0"/>
              <a:tileRect/>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5" name="组合 4">
              <a:extLst>
                <a:ext uri="{FF2B5EF4-FFF2-40B4-BE49-F238E27FC236}">
                  <a16:creationId xmlns:a16="http://schemas.microsoft.com/office/drawing/2014/main" id="{3C69F9D4-CD6B-4D3D-B865-0C7FC52D6757}"/>
                </a:ext>
              </a:extLst>
            </p:cNvPr>
            <p:cNvGrpSpPr/>
            <p:nvPr/>
          </p:nvGrpSpPr>
          <p:grpSpPr>
            <a:xfrm>
              <a:off x="5972759" y="2042495"/>
              <a:ext cx="246483" cy="4007924"/>
              <a:chOff x="5972759" y="2042495"/>
              <a:chExt cx="246483" cy="4007924"/>
            </a:xfrm>
          </p:grpSpPr>
          <p:sp>
            <p:nvSpPr>
              <p:cNvPr id="6" name="任意多边形 52">
                <a:extLst>
                  <a:ext uri="{FF2B5EF4-FFF2-40B4-BE49-F238E27FC236}">
                    <a16:creationId xmlns:a16="http://schemas.microsoft.com/office/drawing/2014/main" id="{32A47691-49AA-40FC-9059-CA217A75E458}"/>
                  </a:ext>
                </a:extLst>
              </p:cNvPr>
              <p:cNvSpPr/>
              <p:nvPr/>
            </p:nvSpPr>
            <p:spPr>
              <a:xfrm>
                <a:off x="5972759" y="2042495"/>
                <a:ext cx="246483" cy="934524"/>
              </a:xfrm>
              <a:custGeom>
                <a:avLst/>
                <a:gdLst>
                  <a:gd name="connsiteX0" fmla="*/ 149121 w 298244"/>
                  <a:gd name="connsiteY0" fmla="*/ 0 h 1130774"/>
                  <a:gd name="connsiteX1" fmla="*/ 228025 w 298244"/>
                  <a:gd name="connsiteY1" fmla="*/ 78904 h 1130774"/>
                  <a:gd name="connsiteX2" fmla="*/ 204915 w 298244"/>
                  <a:gd name="connsiteY2" fmla="*/ 134697 h 1130774"/>
                  <a:gd name="connsiteX3" fmla="*/ 182785 w 298244"/>
                  <a:gd name="connsiteY3" fmla="*/ 149617 h 1130774"/>
                  <a:gd name="connsiteX4" fmla="*/ 182785 w 298244"/>
                  <a:gd name="connsiteY4" fmla="*/ 839326 h 1130774"/>
                  <a:gd name="connsiteX5" fmla="*/ 207167 w 298244"/>
                  <a:gd name="connsiteY5" fmla="*/ 844249 h 1130774"/>
                  <a:gd name="connsiteX6" fmla="*/ 298244 w 298244"/>
                  <a:gd name="connsiteY6" fmla="*/ 981652 h 1130774"/>
                  <a:gd name="connsiteX7" fmla="*/ 149122 w 298244"/>
                  <a:gd name="connsiteY7" fmla="*/ 1130774 h 1130774"/>
                  <a:gd name="connsiteX8" fmla="*/ 0 w 298244"/>
                  <a:gd name="connsiteY8" fmla="*/ 981652 h 1130774"/>
                  <a:gd name="connsiteX9" fmla="*/ 91077 w 298244"/>
                  <a:gd name="connsiteY9" fmla="*/ 844249 h 1130774"/>
                  <a:gd name="connsiteX10" fmla="*/ 115459 w 298244"/>
                  <a:gd name="connsiteY10" fmla="*/ 839326 h 1130774"/>
                  <a:gd name="connsiteX11" fmla="*/ 115459 w 298244"/>
                  <a:gd name="connsiteY11" fmla="*/ 149619 h 1130774"/>
                  <a:gd name="connsiteX12" fmla="*/ 93328 w 298244"/>
                  <a:gd name="connsiteY12" fmla="*/ 134697 h 1130774"/>
                  <a:gd name="connsiteX13" fmla="*/ 70217 w 298244"/>
                  <a:gd name="connsiteY13" fmla="*/ 78904 h 1130774"/>
                  <a:gd name="connsiteX14" fmla="*/ 149121 w 298244"/>
                  <a:gd name="connsiteY14" fmla="*/ 0 h 11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244" h="1130774">
                    <a:moveTo>
                      <a:pt x="149121" y="0"/>
                    </a:moveTo>
                    <a:cubicBezTo>
                      <a:pt x="192698" y="0"/>
                      <a:pt x="228025" y="35327"/>
                      <a:pt x="228025" y="78904"/>
                    </a:cubicBezTo>
                    <a:cubicBezTo>
                      <a:pt x="228025" y="100692"/>
                      <a:pt x="219194" y="120418"/>
                      <a:pt x="204915" y="134697"/>
                    </a:cubicBezTo>
                    <a:lnTo>
                      <a:pt x="182785" y="149617"/>
                    </a:lnTo>
                    <a:lnTo>
                      <a:pt x="182785" y="839326"/>
                    </a:lnTo>
                    <a:lnTo>
                      <a:pt x="207167" y="844249"/>
                    </a:lnTo>
                    <a:cubicBezTo>
                      <a:pt x="260690" y="866887"/>
                      <a:pt x="298244" y="919884"/>
                      <a:pt x="298244" y="981652"/>
                    </a:cubicBezTo>
                    <a:cubicBezTo>
                      <a:pt x="298244" y="1064010"/>
                      <a:pt x="231480" y="1130774"/>
                      <a:pt x="149122" y="1130774"/>
                    </a:cubicBezTo>
                    <a:cubicBezTo>
                      <a:pt x="66764" y="1130774"/>
                      <a:pt x="0" y="1064010"/>
                      <a:pt x="0" y="981652"/>
                    </a:cubicBezTo>
                    <a:cubicBezTo>
                      <a:pt x="0" y="919884"/>
                      <a:pt x="37555" y="866887"/>
                      <a:pt x="91077" y="844249"/>
                    </a:cubicBezTo>
                    <a:lnTo>
                      <a:pt x="115459" y="839326"/>
                    </a:lnTo>
                    <a:lnTo>
                      <a:pt x="115459" y="149619"/>
                    </a:lnTo>
                    <a:lnTo>
                      <a:pt x="93328" y="134697"/>
                    </a:lnTo>
                    <a:cubicBezTo>
                      <a:pt x="79049" y="120418"/>
                      <a:pt x="70217" y="100692"/>
                      <a:pt x="70217" y="78904"/>
                    </a:cubicBezTo>
                    <a:cubicBezTo>
                      <a:pt x="70217" y="35327"/>
                      <a:pt x="105544" y="0"/>
                      <a:pt x="149121" y="0"/>
                    </a:cubicBezTo>
                    <a:close/>
                  </a:path>
                </a:pathLst>
              </a:custGeom>
              <a:solidFill>
                <a:srgbClr val="287E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 name="任意多边形 51">
                <a:extLst>
                  <a:ext uri="{FF2B5EF4-FFF2-40B4-BE49-F238E27FC236}">
                    <a16:creationId xmlns:a16="http://schemas.microsoft.com/office/drawing/2014/main" id="{092F9B60-95B0-4E23-9AD2-62003159A4D8}"/>
                  </a:ext>
                </a:extLst>
              </p:cNvPr>
              <p:cNvSpPr/>
              <p:nvPr/>
            </p:nvSpPr>
            <p:spPr>
              <a:xfrm>
                <a:off x="5972759" y="2810845"/>
                <a:ext cx="246483" cy="934524"/>
              </a:xfrm>
              <a:custGeom>
                <a:avLst/>
                <a:gdLst>
                  <a:gd name="connsiteX0" fmla="*/ 149121 w 298244"/>
                  <a:gd name="connsiteY0" fmla="*/ 0 h 1130774"/>
                  <a:gd name="connsiteX1" fmla="*/ 228025 w 298244"/>
                  <a:gd name="connsiteY1" fmla="*/ 78904 h 1130774"/>
                  <a:gd name="connsiteX2" fmla="*/ 204915 w 298244"/>
                  <a:gd name="connsiteY2" fmla="*/ 134697 h 1130774"/>
                  <a:gd name="connsiteX3" fmla="*/ 182785 w 298244"/>
                  <a:gd name="connsiteY3" fmla="*/ 149617 h 1130774"/>
                  <a:gd name="connsiteX4" fmla="*/ 182785 w 298244"/>
                  <a:gd name="connsiteY4" fmla="*/ 839326 h 1130774"/>
                  <a:gd name="connsiteX5" fmla="*/ 207167 w 298244"/>
                  <a:gd name="connsiteY5" fmla="*/ 844249 h 1130774"/>
                  <a:gd name="connsiteX6" fmla="*/ 298244 w 298244"/>
                  <a:gd name="connsiteY6" fmla="*/ 981652 h 1130774"/>
                  <a:gd name="connsiteX7" fmla="*/ 149122 w 298244"/>
                  <a:gd name="connsiteY7" fmla="*/ 1130774 h 1130774"/>
                  <a:gd name="connsiteX8" fmla="*/ 0 w 298244"/>
                  <a:gd name="connsiteY8" fmla="*/ 981652 h 1130774"/>
                  <a:gd name="connsiteX9" fmla="*/ 91077 w 298244"/>
                  <a:gd name="connsiteY9" fmla="*/ 844249 h 1130774"/>
                  <a:gd name="connsiteX10" fmla="*/ 115459 w 298244"/>
                  <a:gd name="connsiteY10" fmla="*/ 839326 h 1130774"/>
                  <a:gd name="connsiteX11" fmla="*/ 115459 w 298244"/>
                  <a:gd name="connsiteY11" fmla="*/ 149619 h 1130774"/>
                  <a:gd name="connsiteX12" fmla="*/ 93328 w 298244"/>
                  <a:gd name="connsiteY12" fmla="*/ 134697 h 1130774"/>
                  <a:gd name="connsiteX13" fmla="*/ 70217 w 298244"/>
                  <a:gd name="connsiteY13" fmla="*/ 78904 h 1130774"/>
                  <a:gd name="connsiteX14" fmla="*/ 149121 w 298244"/>
                  <a:gd name="connsiteY14" fmla="*/ 0 h 11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244" h="1130774">
                    <a:moveTo>
                      <a:pt x="149121" y="0"/>
                    </a:moveTo>
                    <a:cubicBezTo>
                      <a:pt x="192698" y="0"/>
                      <a:pt x="228025" y="35327"/>
                      <a:pt x="228025" y="78904"/>
                    </a:cubicBezTo>
                    <a:cubicBezTo>
                      <a:pt x="228025" y="100692"/>
                      <a:pt x="219194" y="120418"/>
                      <a:pt x="204915" y="134697"/>
                    </a:cubicBezTo>
                    <a:lnTo>
                      <a:pt x="182785" y="149617"/>
                    </a:lnTo>
                    <a:lnTo>
                      <a:pt x="182785" y="839326"/>
                    </a:lnTo>
                    <a:lnTo>
                      <a:pt x="207167" y="844249"/>
                    </a:lnTo>
                    <a:cubicBezTo>
                      <a:pt x="260690" y="866887"/>
                      <a:pt x="298244" y="919884"/>
                      <a:pt x="298244" y="981652"/>
                    </a:cubicBezTo>
                    <a:cubicBezTo>
                      <a:pt x="298244" y="1064010"/>
                      <a:pt x="231480" y="1130774"/>
                      <a:pt x="149122" y="1130774"/>
                    </a:cubicBezTo>
                    <a:cubicBezTo>
                      <a:pt x="66764" y="1130774"/>
                      <a:pt x="0" y="1064010"/>
                      <a:pt x="0" y="981652"/>
                    </a:cubicBezTo>
                    <a:cubicBezTo>
                      <a:pt x="0" y="919884"/>
                      <a:pt x="37555" y="866887"/>
                      <a:pt x="91077" y="844249"/>
                    </a:cubicBezTo>
                    <a:lnTo>
                      <a:pt x="115459" y="839326"/>
                    </a:lnTo>
                    <a:lnTo>
                      <a:pt x="115459" y="149619"/>
                    </a:lnTo>
                    <a:lnTo>
                      <a:pt x="93328" y="134697"/>
                    </a:lnTo>
                    <a:cubicBezTo>
                      <a:pt x="79049" y="120418"/>
                      <a:pt x="70217" y="100692"/>
                      <a:pt x="70217" y="78904"/>
                    </a:cubicBezTo>
                    <a:cubicBezTo>
                      <a:pt x="70217" y="35327"/>
                      <a:pt x="105544" y="0"/>
                      <a:pt x="149121" y="0"/>
                    </a:cubicBezTo>
                    <a:close/>
                  </a:path>
                </a:pathLst>
              </a:custGeom>
              <a:solidFill>
                <a:srgbClr val="287E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 name="任意多边形 50">
                <a:extLst>
                  <a:ext uri="{FF2B5EF4-FFF2-40B4-BE49-F238E27FC236}">
                    <a16:creationId xmlns:a16="http://schemas.microsoft.com/office/drawing/2014/main" id="{AB7C7805-4D62-4241-A470-FCC88F255763}"/>
                  </a:ext>
                </a:extLst>
              </p:cNvPr>
              <p:cNvSpPr/>
              <p:nvPr/>
            </p:nvSpPr>
            <p:spPr>
              <a:xfrm>
                <a:off x="5972759" y="3579195"/>
                <a:ext cx="246483" cy="934524"/>
              </a:xfrm>
              <a:custGeom>
                <a:avLst/>
                <a:gdLst>
                  <a:gd name="connsiteX0" fmla="*/ 149121 w 298244"/>
                  <a:gd name="connsiteY0" fmla="*/ 0 h 1130774"/>
                  <a:gd name="connsiteX1" fmla="*/ 228025 w 298244"/>
                  <a:gd name="connsiteY1" fmla="*/ 78904 h 1130774"/>
                  <a:gd name="connsiteX2" fmla="*/ 204915 w 298244"/>
                  <a:gd name="connsiteY2" fmla="*/ 134697 h 1130774"/>
                  <a:gd name="connsiteX3" fmla="*/ 182785 w 298244"/>
                  <a:gd name="connsiteY3" fmla="*/ 149617 h 1130774"/>
                  <a:gd name="connsiteX4" fmla="*/ 182785 w 298244"/>
                  <a:gd name="connsiteY4" fmla="*/ 839326 h 1130774"/>
                  <a:gd name="connsiteX5" fmla="*/ 207167 w 298244"/>
                  <a:gd name="connsiteY5" fmla="*/ 844249 h 1130774"/>
                  <a:gd name="connsiteX6" fmla="*/ 298244 w 298244"/>
                  <a:gd name="connsiteY6" fmla="*/ 981652 h 1130774"/>
                  <a:gd name="connsiteX7" fmla="*/ 149122 w 298244"/>
                  <a:gd name="connsiteY7" fmla="*/ 1130774 h 1130774"/>
                  <a:gd name="connsiteX8" fmla="*/ 0 w 298244"/>
                  <a:gd name="connsiteY8" fmla="*/ 981652 h 1130774"/>
                  <a:gd name="connsiteX9" fmla="*/ 91077 w 298244"/>
                  <a:gd name="connsiteY9" fmla="*/ 844249 h 1130774"/>
                  <a:gd name="connsiteX10" fmla="*/ 115459 w 298244"/>
                  <a:gd name="connsiteY10" fmla="*/ 839326 h 1130774"/>
                  <a:gd name="connsiteX11" fmla="*/ 115459 w 298244"/>
                  <a:gd name="connsiteY11" fmla="*/ 149619 h 1130774"/>
                  <a:gd name="connsiteX12" fmla="*/ 93328 w 298244"/>
                  <a:gd name="connsiteY12" fmla="*/ 134697 h 1130774"/>
                  <a:gd name="connsiteX13" fmla="*/ 70217 w 298244"/>
                  <a:gd name="connsiteY13" fmla="*/ 78904 h 1130774"/>
                  <a:gd name="connsiteX14" fmla="*/ 149121 w 298244"/>
                  <a:gd name="connsiteY14" fmla="*/ 0 h 11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244" h="1130774">
                    <a:moveTo>
                      <a:pt x="149121" y="0"/>
                    </a:moveTo>
                    <a:cubicBezTo>
                      <a:pt x="192698" y="0"/>
                      <a:pt x="228025" y="35327"/>
                      <a:pt x="228025" y="78904"/>
                    </a:cubicBezTo>
                    <a:cubicBezTo>
                      <a:pt x="228025" y="100692"/>
                      <a:pt x="219194" y="120418"/>
                      <a:pt x="204915" y="134697"/>
                    </a:cubicBezTo>
                    <a:lnTo>
                      <a:pt x="182785" y="149617"/>
                    </a:lnTo>
                    <a:lnTo>
                      <a:pt x="182785" y="839326"/>
                    </a:lnTo>
                    <a:lnTo>
                      <a:pt x="207167" y="844249"/>
                    </a:lnTo>
                    <a:cubicBezTo>
                      <a:pt x="260690" y="866887"/>
                      <a:pt x="298244" y="919884"/>
                      <a:pt x="298244" y="981652"/>
                    </a:cubicBezTo>
                    <a:cubicBezTo>
                      <a:pt x="298244" y="1064010"/>
                      <a:pt x="231480" y="1130774"/>
                      <a:pt x="149122" y="1130774"/>
                    </a:cubicBezTo>
                    <a:cubicBezTo>
                      <a:pt x="66764" y="1130774"/>
                      <a:pt x="0" y="1064010"/>
                      <a:pt x="0" y="981652"/>
                    </a:cubicBezTo>
                    <a:cubicBezTo>
                      <a:pt x="0" y="919884"/>
                      <a:pt x="37555" y="866887"/>
                      <a:pt x="91077" y="844249"/>
                    </a:cubicBezTo>
                    <a:lnTo>
                      <a:pt x="115459" y="839326"/>
                    </a:lnTo>
                    <a:lnTo>
                      <a:pt x="115459" y="149619"/>
                    </a:lnTo>
                    <a:lnTo>
                      <a:pt x="93328" y="134697"/>
                    </a:lnTo>
                    <a:cubicBezTo>
                      <a:pt x="79049" y="120418"/>
                      <a:pt x="70217" y="100692"/>
                      <a:pt x="70217" y="78904"/>
                    </a:cubicBezTo>
                    <a:cubicBezTo>
                      <a:pt x="70217" y="35327"/>
                      <a:pt x="105544" y="0"/>
                      <a:pt x="149121" y="0"/>
                    </a:cubicBezTo>
                    <a:close/>
                  </a:path>
                </a:pathLst>
              </a:custGeom>
              <a:solidFill>
                <a:srgbClr val="287E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 name="任意多边形 49">
                <a:extLst>
                  <a:ext uri="{FF2B5EF4-FFF2-40B4-BE49-F238E27FC236}">
                    <a16:creationId xmlns:a16="http://schemas.microsoft.com/office/drawing/2014/main" id="{60BFC3F1-B000-47B1-99B2-2B3714A6365D}"/>
                  </a:ext>
                </a:extLst>
              </p:cNvPr>
              <p:cNvSpPr/>
              <p:nvPr/>
            </p:nvSpPr>
            <p:spPr>
              <a:xfrm>
                <a:off x="5972759" y="4347545"/>
                <a:ext cx="246483" cy="934524"/>
              </a:xfrm>
              <a:custGeom>
                <a:avLst/>
                <a:gdLst>
                  <a:gd name="connsiteX0" fmla="*/ 149121 w 298244"/>
                  <a:gd name="connsiteY0" fmla="*/ 0 h 1130774"/>
                  <a:gd name="connsiteX1" fmla="*/ 228025 w 298244"/>
                  <a:gd name="connsiteY1" fmla="*/ 78904 h 1130774"/>
                  <a:gd name="connsiteX2" fmla="*/ 204915 w 298244"/>
                  <a:gd name="connsiteY2" fmla="*/ 134697 h 1130774"/>
                  <a:gd name="connsiteX3" fmla="*/ 182785 w 298244"/>
                  <a:gd name="connsiteY3" fmla="*/ 149617 h 1130774"/>
                  <a:gd name="connsiteX4" fmla="*/ 182785 w 298244"/>
                  <a:gd name="connsiteY4" fmla="*/ 839326 h 1130774"/>
                  <a:gd name="connsiteX5" fmla="*/ 207167 w 298244"/>
                  <a:gd name="connsiteY5" fmla="*/ 844249 h 1130774"/>
                  <a:gd name="connsiteX6" fmla="*/ 298244 w 298244"/>
                  <a:gd name="connsiteY6" fmla="*/ 981652 h 1130774"/>
                  <a:gd name="connsiteX7" fmla="*/ 149122 w 298244"/>
                  <a:gd name="connsiteY7" fmla="*/ 1130774 h 1130774"/>
                  <a:gd name="connsiteX8" fmla="*/ 0 w 298244"/>
                  <a:gd name="connsiteY8" fmla="*/ 981652 h 1130774"/>
                  <a:gd name="connsiteX9" fmla="*/ 91077 w 298244"/>
                  <a:gd name="connsiteY9" fmla="*/ 844249 h 1130774"/>
                  <a:gd name="connsiteX10" fmla="*/ 115459 w 298244"/>
                  <a:gd name="connsiteY10" fmla="*/ 839326 h 1130774"/>
                  <a:gd name="connsiteX11" fmla="*/ 115459 w 298244"/>
                  <a:gd name="connsiteY11" fmla="*/ 149619 h 1130774"/>
                  <a:gd name="connsiteX12" fmla="*/ 93328 w 298244"/>
                  <a:gd name="connsiteY12" fmla="*/ 134697 h 1130774"/>
                  <a:gd name="connsiteX13" fmla="*/ 70217 w 298244"/>
                  <a:gd name="connsiteY13" fmla="*/ 78904 h 1130774"/>
                  <a:gd name="connsiteX14" fmla="*/ 149121 w 298244"/>
                  <a:gd name="connsiteY14" fmla="*/ 0 h 11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244" h="1130774">
                    <a:moveTo>
                      <a:pt x="149121" y="0"/>
                    </a:moveTo>
                    <a:cubicBezTo>
                      <a:pt x="192698" y="0"/>
                      <a:pt x="228025" y="35327"/>
                      <a:pt x="228025" y="78904"/>
                    </a:cubicBezTo>
                    <a:cubicBezTo>
                      <a:pt x="228025" y="100692"/>
                      <a:pt x="219194" y="120418"/>
                      <a:pt x="204915" y="134697"/>
                    </a:cubicBezTo>
                    <a:lnTo>
                      <a:pt x="182785" y="149617"/>
                    </a:lnTo>
                    <a:lnTo>
                      <a:pt x="182785" y="839326"/>
                    </a:lnTo>
                    <a:lnTo>
                      <a:pt x="207167" y="844249"/>
                    </a:lnTo>
                    <a:cubicBezTo>
                      <a:pt x="260690" y="866887"/>
                      <a:pt x="298244" y="919884"/>
                      <a:pt x="298244" y="981652"/>
                    </a:cubicBezTo>
                    <a:cubicBezTo>
                      <a:pt x="298244" y="1064010"/>
                      <a:pt x="231480" y="1130774"/>
                      <a:pt x="149122" y="1130774"/>
                    </a:cubicBezTo>
                    <a:cubicBezTo>
                      <a:pt x="66764" y="1130774"/>
                      <a:pt x="0" y="1064010"/>
                      <a:pt x="0" y="981652"/>
                    </a:cubicBezTo>
                    <a:cubicBezTo>
                      <a:pt x="0" y="919884"/>
                      <a:pt x="37555" y="866887"/>
                      <a:pt x="91077" y="844249"/>
                    </a:cubicBezTo>
                    <a:lnTo>
                      <a:pt x="115459" y="839326"/>
                    </a:lnTo>
                    <a:lnTo>
                      <a:pt x="115459" y="149619"/>
                    </a:lnTo>
                    <a:lnTo>
                      <a:pt x="93328" y="134697"/>
                    </a:lnTo>
                    <a:cubicBezTo>
                      <a:pt x="79049" y="120418"/>
                      <a:pt x="70217" y="100692"/>
                      <a:pt x="70217" y="78904"/>
                    </a:cubicBezTo>
                    <a:cubicBezTo>
                      <a:pt x="70217" y="35327"/>
                      <a:pt x="105544" y="0"/>
                      <a:pt x="149121" y="0"/>
                    </a:cubicBezTo>
                    <a:close/>
                  </a:path>
                </a:pathLst>
              </a:custGeom>
              <a:solidFill>
                <a:srgbClr val="287E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0" name="任意多边形 44">
                <a:extLst>
                  <a:ext uri="{FF2B5EF4-FFF2-40B4-BE49-F238E27FC236}">
                    <a16:creationId xmlns:a16="http://schemas.microsoft.com/office/drawing/2014/main" id="{1AF0B222-F193-480B-BF19-4B7B9FF9FE21}"/>
                  </a:ext>
                </a:extLst>
              </p:cNvPr>
              <p:cNvSpPr/>
              <p:nvPr/>
            </p:nvSpPr>
            <p:spPr>
              <a:xfrm>
                <a:off x="5972759" y="5115895"/>
                <a:ext cx="246483" cy="934524"/>
              </a:xfrm>
              <a:custGeom>
                <a:avLst/>
                <a:gdLst>
                  <a:gd name="connsiteX0" fmla="*/ 149121 w 298244"/>
                  <a:gd name="connsiteY0" fmla="*/ 0 h 1130774"/>
                  <a:gd name="connsiteX1" fmla="*/ 228025 w 298244"/>
                  <a:gd name="connsiteY1" fmla="*/ 78904 h 1130774"/>
                  <a:gd name="connsiteX2" fmla="*/ 204915 w 298244"/>
                  <a:gd name="connsiteY2" fmla="*/ 134697 h 1130774"/>
                  <a:gd name="connsiteX3" fmla="*/ 182785 w 298244"/>
                  <a:gd name="connsiteY3" fmla="*/ 149617 h 1130774"/>
                  <a:gd name="connsiteX4" fmla="*/ 182785 w 298244"/>
                  <a:gd name="connsiteY4" fmla="*/ 839326 h 1130774"/>
                  <a:gd name="connsiteX5" fmla="*/ 207167 w 298244"/>
                  <a:gd name="connsiteY5" fmla="*/ 844249 h 1130774"/>
                  <a:gd name="connsiteX6" fmla="*/ 298244 w 298244"/>
                  <a:gd name="connsiteY6" fmla="*/ 981652 h 1130774"/>
                  <a:gd name="connsiteX7" fmla="*/ 149122 w 298244"/>
                  <a:gd name="connsiteY7" fmla="*/ 1130774 h 1130774"/>
                  <a:gd name="connsiteX8" fmla="*/ 0 w 298244"/>
                  <a:gd name="connsiteY8" fmla="*/ 981652 h 1130774"/>
                  <a:gd name="connsiteX9" fmla="*/ 91077 w 298244"/>
                  <a:gd name="connsiteY9" fmla="*/ 844249 h 1130774"/>
                  <a:gd name="connsiteX10" fmla="*/ 115459 w 298244"/>
                  <a:gd name="connsiteY10" fmla="*/ 839326 h 1130774"/>
                  <a:gd name="connsiteX11" fmla="*/ 115459 w 298244"/>
                  <a:gd name="connsiteY11" fmla="*/ 149619 h 1130774"/>
                  <a:gd name="connsiteX12" fmla="*/ 93328 w 298244"/>
                  <a:gd name="connsiteY12" fmla="*/ 134697 h 1130774"/>
                  <a:gd name="connsiteX13" fmla="*/ 70217 w 298244"/>
                  <a:gd name="connsiteY13" fmla="*/ 78904 h 1130774"/>
                  <a:gd name="connsiteX14" fmla="*/ 149121 w 298244"/>
                  <a:gd name="connsiteY14" fmla="*/ 0 h 11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244" h="1130774">
                    <a:moveTo>
                      <a:pt x="149121" y="0"/>
                    </a:moveTo>
                    <a:cubicBezTo>
                      <a:pt x="192698" y="0"/>
                      <a:pt x="228025" y="35327"/>
                      <a:pt x="228025" y="78904"/>
                    </a:cubicBezTo>
                    <a:cubicBezTo>
                      <a:pt x="228025" y="100692"/>
                      <a:pt x="219194" y="120418"/>
                      <a:pt x="204915" y="134697"/>
                    </a:cubicBezTo>
                    <a:lnTo>
                      <a:pt x="182785" y="149617"/>
                    </a:lnTo>
                    <a:lnTo>
                      <a:pt x="182785" y="839326"/>
                    </a:lnTo>
                    <a:lnTo>
                      <a:pt x="207167" y="844249"/>
                    </a:lnTo>
                    <a:cubicBezTo>
                      <a:pt x="260690" y="866887"/>
                      <a:pt x="298244" y="919884"/>
                      <a:pt x="298244" y="981652"/>
                    </a:cubicBezTo>
                    <a:cubicBezTo>
                      <a:pt x="298244" y="1064010"/>
                      <a:pt x="231480" y="1130774"/>
                      <a:pt x="149122" y="1130774"/>
                    </a:cubicBezTo>
                    <a:cubicBezTo>
                      <a:pt x="66764" y="1130774"/>
                      <a:pt x="0" y="1064010"/>
                      <a:pt x="0" y="981652"/>
                    </a:cubicBezTo>
                    <a:cubicBezTo>
                      <a:pt x="0" y="919884"/>
                      <a:pt x="37555" y="866887"/>
                      <a:pt x="91077" y="844249"/>
                    </a:cubicBezTo>
                    <a:lnTo>
                      <a:pt x="115459" y="839326"/>
                    </a:lnTo>
                    <a:lnTo>
                      <a:pt x="115459" y="149619"/>
                    </a:lnTo>
                    <a:lnTo>
                      <a:pt x="93328" y="134697"/>
                    </a:lnTo>
                    <a:cubicBezTo>
                      <a:pt x="79049" y="120418"/>
                      <a:pt x="70217" y="100692"/>
                      <a:pt x="70217" y="78904"/>
                    </a:cubicBezTo>
                    <a:cubicBezTo>
                      <a:pt x="70217" y="35327"/>
                      <a:pt x="105544" y="0"/>
                      <a:pt x="149121" y="0"/>
                    </a:cubicBezTo>
                    <a:close/>
                  </a:path>
                </a:pathLst>
              </a:custGeom>
              <a:solidFill>
                <a:srgbClr val="287E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11" name="组合 10">
            <a:extLst>
              <a:ext uri="{FF2B5EF4-FFF2-40B4-BE49-F238E27FC236}">
                <a16:creationId xmlns:a16="http://schemas.microsoft.com/office/drawing/2014/main" id="{E8F3C50D-6945-4467-97D6-9D8108AFA314}"/>
              </a:ext>
            </a:extLst>
          </p:cNvPr>
          <p:cNvGrpSpPr/>
          <p:nvPr/>
        </p:nvGrpSpPr>
        <p:grpSpPr>
          <a:xfrm>
            <a:off x="4953690" y="1980811"/>
            <a:ext cx="869802" cy="218068"/>
            <a:chOff x="4953690" y="1590286"/>
            <a:chExt cx="869802" cy="218068"/>
          </a:xfrm>
        </p:grpSpPr>
        <p:grpSp>
          <p:nvGrpSpPr>
            <p:cNvPr id="12" name="组合 11">
              <a:extLst>
                <a:ext uri="{FF2B5EF4-FFF2-40B4-BE49-F238E27FC236}">
                  <a16:creationId xmlns:a16="http://schemas.microsoft.com/office/drawing/2014/main" id="{070FA88F-9E74-4BA8-9304-FCC6193195EB}"/>
                </a:ext>
              </a:extLst>
            </p:cNvPr>
            <p:cNvGrpSpPr/>
            <p:nvPr/>
          </p:nvGrpSpPr>
          <p:grpSpPr>
            <a:xfrm>
              <a:off x="5769632" y="1590286"/>
              <a:ext cx="53860" cy="218068"/>
              <a:chOff x="7990556" y="1691356"/>
              <a:chExt cx="71688" cy="290248"/>
            </a:xfrm>
            <a:solidFill>
              <a:schemeClr val="bg1"/>
            </a:solidFill>
          </p:grpSpPr>
          <p:sp>
            <p:nvSpPr>
              <p:cNvPr id="15" name="椭圆 14">
                <a:extLst>
                  <a:ext uri="{FF2B5EF4-FFF2-40B4-BE49-F238E27FC236}">
                    <a16:creationId xmlns:a16="http://schemas.microsoft.com/office/drawing/2014/main" id="{9A2EC6FF-A679-40EC-8119-347460897D6D}"/>
                  </a:ext>
                </a:extLst>
              </p:cNvPr>
              <p:cNvSpPr/>
              <p:nvPr/>
            </p:nvSpPr>
            <p:spPr>
              <a:xfrm>
                <a:off x="7990556" y="169135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6" name="椭圆 15">
                <a:extLst>
                  <a:ext uri="{FF2B5EF4-FFF2-40B4-BE49-F238E27FC236}">
                    <a16:creationId xmlns:a16="http://schemas.microsoft.com/office/drawing/2014/main" id="{8C57273F-50CA-402A-9431-D736AAEBA136}"/>
                  </a:ext>
                </a:extLst>
              </p:cNvPr>
              <p:cNvSpPr/>
              <p:nvPr/>
            </p:nvSpPr>
            <p:spPr>
              <a:xfrm>
                <a:off x="7990556" y="180063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 name="椭圆 16">
                <a:extLst>
                  <a:ext uri="{FF2B5EF4-FFF2-40B4-BE49-F238E27FC236}">
                    <a16:creationId xmlns:a16="http://schemas.microsoft.com/office/drawing/2014/main" id="{81F86BCC-A4F3-49B8-B587-F38629509171}"/>
                  </a:ext>
                </a:extLst>
              </p:cNvPr>
              <p:cNvSpPr/>
              <p:nvPr/>
            </p:nvSpPr>
            <p:spPr>
              <a:xfrm>
                <a:off x="7990556" y="190991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13" name="椭圆 12">
              <a:extLst>
                <a:ext uri="{FF2B5EF4-FFF2-40B4-BE49-F238E27FC236}">
                  <a16:creationId xmlns:a16="http://schemas.microsoft.com/office/drawing/2014/main" id="{2400BBD0-138D-4B09-BB57-6ABFE440A27A}"/>
                </a:ext>
              </a:extLst>
            </p:cNvPr>
            <p:cNvSpPr/>
            <p:nvPr/>
          </p:nvSpPr>
          <p:spPr>
            <a:xfrm>
              <a:off x="4953690" y="1659892"/>
              <a:ext cx="78857" cy="7885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14" name="直接连接符 13">
              <a:extLst>
                <a:ext uri="{FF2B5EF4-FFF2-40B4-BE49-F238E27FC236}">
                  <a16:creationId xmlns:a16="http://schemas.microsoft.com/office/drawing/2014/main" id="{BEEE3340-7CF0-42F8-B2AE-ED774F0010F2}"/>
                </a:ext>
              </a:extLst>
            </p:cNvPr>
            <p:cNvCxnSpPr>
              <a:cxnSpLocks/>
              <a:stCxn id="13" idx="6"/>
            </p:cNvCxnSpPr>
            <p:nvPr/>
          </p:nvCxnSpPr>
          <p:spPr>
            <a:xfrm>
              <a:off x="5032547" y="1699321"/>
              <a:ext cx="74436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F27D66A1-81D1-4912-997C-1359C4CED1F2}"/>
              </a:ext>
            </a:extLst>
          </p:cNvPr>
          <p:cNvGrpSpPr/>
          <p:nvPr/>
        </p:nvGrpSpPr>
        <p:grpSpPr>
          <a:xfrm>
            <a:off x="4953690" y="3499420"/>
            <a:ext cx="869802" cy="218068"/>
            <a:chOff x="4953690" y="1590286"/>
            <a:chExt cx="869802" cy="218068"/>
          </a:xfrm>
        </p:grpSpPr>
        <p:grpSp>
          <p:nvGrpSpPr>
            <p:cNvPr id="19" name="组合 18">
              <a:extLst>
                <a:ext uri="{FF2B5EF4-FFF2-40B4-BE49-F238E27FC236}">
                  <a16:creationId xmlns:a16="http://schemas.microsoft.com/office/drawing/2014/main" id="{DA60B957-B1F6-41DA-B148-234417E04251}"/>
                </a:ext>
              </a:extLst>
            </p:cNvPr>
            <p:cNvGrpSpPr/>
            <p:nvPr/>
          </p:nvGrpSpPr>
          <p:grpSpPr>
            <a:xfrm>
              <a:off x="5769632" y="1590286"/>
              <a:ext cx="53860" cy="218068"/>
              <a:chOff x="7990556" y="1691356"/>
              <a:chExt cx="71688" cy="290248"/>
            </a:xfrm>
            <a:solidFill>
              <a:schemeClr val="bg1"/>
            </a:solidFill>
          </p:grpSpPr>
          <p:sp>
            <p:nvSpPr>
              <p:cNvPr id="22" name="椭圆 21">
                <a:extLst>
                  <a:ext uri="{FF2B5EF4-FFF2-40B4-BE49-F238E27FC236}">
                    <a16:creationId xmlns:a16="http://schemas.microsoft.com/office/drawing/2014/main" id="{F4CA1345-DCD7-46FB-AE64-B04956DA71B1}"/>
                  </a:ext>
                </a:extLst>
              </p:cNvPr>
              <p:cNvSpPr/>
              <p:nvPr/>
            </p:nvSpPr>
            <p:spPr>
              <a:xfrm>
                <a:off x="7990556" y="169135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3" name="椭圆 22">
                <a:extLst>
                  <a:ext uri="{FF2B5EF4-FFF2-40B4-BE49-F238E27FC236}">
                    <a16:creationId xmlns:a16="http://schemas.microsoft.com/office/drawing/2014/main" id="{5C268E5B-E297-4B1D-A85E-BC1DBE041A38}"/>
                  </a:ext>
                </a:extLst>
              </p:cNvPr>
              <p:cNvSpPr/>
              <p:nvPr/>
            </p:nvSpPr>
            <p:spPr>
              <a:xfrm>
                <a:off x="7990556" y="180063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4" name="椭圆 23">
                <a:extLst>
                  <a:ext uri="{FF2B5EF4-FFF2-40B4-BE49-F238E27FC236}">
                    <a16:creationId xmlns:a16="http://schemas.microsoft.com/office/drawing/2014/main" id="{9047C1E7-738D-462D-BC47-8C8A138EFDB2}"/>
                  </a:ext>
                </a:extLst>
              </p:cNvPr>
              <p:cNvSpPr/>
              <p:nvPr/>
            </p:nvSpPr>
            <p:spPr>
              <a:xfrm>
                <a:off x="7990556" y="190991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0" name="椭圆 19">
              <a:extLst>
                <a:ext uri="{FF2B5EF4-FFF2-40B4-BE49-F238E27FC236}">
                  <a16:creationId xmlns:a16="http://schemas.microsoft.com/office/drawing/2014/main" id="{BC508495-0899-4F32-B452-CA6DF2051BDC}"/>
                </a:ext>
              </a:extLst>
            </p:cNvPr>
            <p:cNvSpPr/>
            <p:nvPr/>
          </p:nvSpPr>
          <p:spPr>
            <a:xfrm>
              <a:off x="4953690" y="1659892"/>
              <a:ext cx="78857" cy="7885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21" name="直接连接符 20">
              <a:extLst>
                <a:ext uri="{FF2B5EF4-FFF2-40B4-BE49-F238E27FC236}">
                  <a16:creationId xmlns:a16="http://schemas.microsoft.com/office/drawing/2014/main" id="{147C9092-D128-45E5-81E4-C768ADB39F0A}"/>
                </a:ext>
              </a:extLst>
            </p:cNvPr>
            <p:cNvCxnSpPr>
              <a:cxnSpLocks/>
              <a:stCxn id="20" idx="6"/>
            </p:cNvCxnSpPr>
            <p:nvPr/>
          </p:nvCxnSpPr>
          <p:spPr>
            <a:xfrm>
              <a:off x="5032547" y="1699321"/>
              <a:ext cx="73960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a:extLst>
              <a:ext uri="{FF2B5EF4-FFF2-40B4-BE49-F238E27FC236}">
                <a16:creationId xmlns:a16="http://schemas.microsoft.com/office/drawing/2014/main" id="{B047BD5C-175F-484D-A835-93EBCB795440}"/>
              </a:ext>
            </a:extLst>
          </p:cNvPr>
          <p:cNvGrpSpPr/>
          <p:nvPr/>
        </p:nvGrpSpPr>
        <p:grpSpPr>
          <a:xfrm>
            <a:off x="4953690" y="5038584"/>
            <a:ext cx="869802" cy="218068"/>
            <a:chOff x="4953690" y="1590286"/>
            <a:chExt cx="869802" cy="218068"/>
          </a:xfrm>
        </p:grpSpPr>
        <p:grpSp>
          <p:nvGrpSpPr>
            <p:cNvPr id="26" name="组合 25">
              <a:extLst>
                <a:ext uri="{FF2B5EF4-FFF2-40B4-BE49-F238E27FC236}">
                  <a16:creationId xmlns:a16="http://schemas.microsoft.com/office/drawing/2014/main" id="{A67A3CA4-7D28-4386-9634-D41B364631D6}"/>
                </a:ext>
              </a:extLst>
            </p:cNvPr>
            <p:cNvGrpSpPr/>
            <p:nvPr/>
          </p:nvGrpSpPr>
          <p:grpSpPr>
            <a:xfrm>
              <a:off x="5769632" y="1590286"/>
              <a:ext cx="53860" cy="218068"/>
              <a:chOff x="7990556" y="1691356"/>
              <a:chExt cx="71688" cy="290248"/>
            </a:xfrm>
            <a:solidFill>
              <a:schemeClr val="bg1"/>
            </a:solidFill>
          </p:grpSpPr>
          <p:sp>
            <p:nvSpPr>
              <p:cNvPr id="29" name="椭圆 28">
                <a:extLst>
                  <a:ext uri="{FF2B5EF4-FFF2-40B4-BE49-F238E27FC236}">
                    <a16:creationId xmlns:a16="http://schemas.microsoft.com/office/drawing/2014/main" id="{075324B8-9F04-416C-AB42-654A2670D55A}"/>
                  </a:ext>
                </a:extLst>
              </p:cNvPr>
              <p:cNvSpPr/>
              <p:nvPr/>
            </p:nvSpPr>
            <p:spPr>
              <a:xfrm>
                <a:off x="7990556" y="169135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0" name="椭圆 29">
                <a:extLst>
                  <a:ext uri="{FF2B5EF4-FFF2-40B4-BE49-F238E27FC236}">
                    <a16:creationId xmlns:a16="http://schemas.microsoft.com/office/drawing/2014/main" id="{8E09F247-033B-4ED0-A607-91B42ADF9A78}"/>
                  </a:ext>
                </a:extLst>
              </p:cNvPr>
              <p:cNvSpPr/>
              <p:nvPr/>
            </p:nvSpPr>
            <p:spPr>
              <a:xfrm>
                <a:off x="7990556" y="180063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1" name="椭圆 30">
                <a:extLst>
                  <a:ext uri="{FF2B5EF4-FFF2-40B4-BE49-F238E27FC236}">
                    <a16:creationId xmlns:a16="http://schemas.microsoft.com/office/drawing/2014/main" id="{858140F7-7F5A-4CAA-9499-E67B402ED4FC}"/>
                  </a:ext>
                </a:extLst>
              </p:cNvPr>
              <p:cNvSpPr/>
              <p:nvPr/>
            </p:nvSpPr>
            <p:spPr>
              <a:xfrm>
                <a:off x="7990556" y="190991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7" name="椭圆 26">
              <a:extLst>
                <a:ext uri="{FF2B5EF4-FFF2-40B4-BE49-F238E27FC236}">
                  <a16:creationId xmlns:a16="http://schemas.microsoft.com/office/drawing/2014/main" id="{53CF2BAC-92BB-46B2-A99F-83008AF4C628}"/>
                </a:ext>
              </a:extLst>
            </p:cNvPr>
            <p:cNvSpPr/>
            <p:nvPr/>
          </p:nvSpPr>
          <p:spPr>
            <a:xfrm>
              <a:off x="4953690" y="1659892"/>
              <a:ext cx="78857" cy="7885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28" name="直接连接符 27">
              <a:extLst>
                <a:ext uri="{FF2B5EF4-FFF2-40B4-BE49-F238E27FC236}">
                  <a16:creationId xmlns:a16="http://schemas.microsoft.com/office/drawing/2014/main" id="{88EF4F54-6A68-4262-9C60-61EE9AD34FBF}"/>
                </a:ext>
              </a:extLst>
            </p:cNvPr>
            <p:cNvCxnSpPr>
              <a:cxnSpLocks/>
              <a:stCxn id="27" idx="6"/>
            </p:cNvCxnSpPr>
            <p:nvPr/>
          </p:nvCxnSpPr>
          <p:spPr>
            <a:xfrm>
              <a:off x="5032547" y="1699321"/>
              <a:ext cx="73245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F45D6DC0-3453-42C4-8A49-3BAD436294A7}"/>
              </a:ext>
            </a:extLst>
          </p:cNvPr>
          <p:cNvGrpSpPr/>
          <p:nvPr/>
        </p:nvGrpSpPr>
        <p:grpSpPr>
          <a:xfrm flipH="1">
            <a:off x="6455324" y="2735891"/>
            <a:ext cx="869802" cy="218068"/>
            <a:chOff x="4953690" y="1590286"/>
            <a:chExt cx="869802" cy="218068"/>
          </a:xfrm>
        </p:grpSpPr>
        <p:grpSp>
          <p:nvGrpSpPr>
            <p:cNvPr id="33" name="组合 32">
              <a:extLst>
                <a:ext uri="{FF2B5EF4-FFF2-40B4-BE49-F238E27FC236}">
                  <a16:creationId xmlns:a16="http://schemas.microsoft.com/office/drawing/2014/main" id="{257B1EE4-CC95-4B62-B00E-C8F136A4484C}"/>
                </a:ext>
              </a:extLst>
            </p:cNvPr>
            <p:cNvGrpSpPr/>
            <p:nvPr/>
          </p:nvGrpSpPr>
          <p:grpSpPr>
            <a:xfrm>
              <a:off x="5769632" y="1590286"/>
              <a:ext cx="53860" cy="218068"/>
              <a:chOff x="7990556" y="1691356"/>
              <a:chExt cx="71688" cy="290248"/>
            </a:xfrm>
            <a:solidFill>
              <a:schemeClr val="bg1"/>
            </a:solidFill>
          </p:grpSpPr>
          <p:sp>
            <p:nvSpPr>
              <p:cNvPr id="36" name="椭圆 35">
                <a:extLst>
                  <a:ext uri="{FF2B5EF4-FFF2-40B4-BE49-F238E27FC236}">
                    <a16:creationId xmlns:a16="http://schemas.microsoft.com/office/drawing/2014/main" id="{0B4626C0-4977-4EC7-B5C6-5E3877F054CD}"/>
                  </a:ext>
                </a:extLst>
              </p:cNvPr>
              <p:cNvSpPr/>
              <p:nvPr/>
            </p:nvSpPr>
            <p:spPr>
              <a:xfrm>
                <a:off x="7990556" y="169135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7" name="椭圆 36">
                <a:extLst>
                  <a:ext uri="{FF2B5EF4-FFF2-40B4-BE49-F238E27FC236}">
                    <a16:creationId xmlns:a16="http://schemas.microsoft.com/office/drawing/2014/main" id="{9D37DC18-AB3A-41A1-BF70-44AAF2CC50A1}"/>
                  </a:ext>
                </a:extLst>
              </p:cNvPr>
              <p:cNvSpPr/>
              <p:nvPr/>
            </p:nvSpPr>
            <p:spPr>
              <a:xfrm>
                <a:off x="7990556" y="180063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8" name="椭圆 37">
                <a:extLst>
                  <a:ext uri="{FF2B5EF4-FFF2-40B4-BE49-F238E27FC236}">
                    <a16:creationId xmlns:a16="http://schemas.microsoft.com/office/drawing/2014/main" id="{6F53F812-7F64-449A-8063-CFB472539352}"/>
                  </a:ext>
                </a:extLst>
              </p:cNvPr>
              <p:cNvSpPr/>
              <p:nvPr/>
            </p:nvSpPr>
            <p:spPr>
              <a:xfrm>
                <a:off x="7990556" y="190991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4" name="椭圆 33">
              <a:extLst>
                <a:ext uri="{FF2B5EF4-FFF2-40B4-BE49-F238E27FC236}">
                  <a16:creationId xmlns:a16="http://schemas.microsoft.com/office/drawing/2014/main" id="{2A1C7639-1661-4305-8396-9F9B10E1CA9A}"/>
                </a:ext>
              </a:extLst>
            </p:cNvPr>
            <p:cNvSpPr/>
            <p:nvPr/>
          </p:nvSpPr>
          <p:spPr>
            <a:xfrm>
              <a:off x="4953690" y="1659892"/>
              <a:ext cx="78857" cy="7885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35" name="直接连接符 34">
              <a:extLst>
                <a:ext uri="{FF2B5EF4-FFF2-40B4-BE49-F238E27FC236}">
                  <a16:creationId xmlns:a16="http://schemas.microsoft.com/office/drawing/2014/main" id="{3A62BBCC-25D9-4C18-9B8A-2A43E149889F}"/>
                </a:ext>
              </a:extLst>
            </p:cNvPr>
            <p:cNvCxnSpPr>
              <a:cxnSpLocks/>
              <a:stCxn id="34" idx="6"/>
            </p:cNvCxnSpPr>
            <p:nvPr/>
          </p:nvCxnSpPr>
          <p:spPr>
            <a:xfrm>
              <a:off x="5032547" y="1699321"/>
              <a:ext cx="7478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FB18AFCF-B218-4A98-9F84-E436D976FF20}"/>
              </a:ext>
            </a:extLst>
          </p:cNvPr>
          <p:cNvGrpSpPr/>
          <p:nvPr/>
        </p:nvGrpSpPr>
        <p:grpSpPr>
          <a:xfrm flipH="1">
            <a:off x="6455324" y="4272724"/>
            <a:ext cx="869802" cy="218068"/>
            <a:chOff x="4953690" y="1590286"/>
            <a:chExt cx="869802" cy="218068"/>
          </a:xfrm>
        </p:grpSpPr>
        <p:grpSp>
          <p:nvGrpSpPr>
            <p:cNvPr id="40" name="组合 39">
              <a:extLst>
                <a:ext uri="{FF2B5EF4-FFF2-40B4-BE49-F238E27FC236}">
                  <a16:creationId xmlns:a16="http://schemas.microsoft.com/office/drawing/2014/main" id="{76C4676C-59B6-4BE1-9666-E173D6D32AE2}"/>
                </a:ext>
              </a:extLst>
            </p:cNvPr>
            <p:cNvGrpSpPr/>
            <p:nvPr/>
          </p:nvGrpSpPr>
          <p:grpSpPr>
            <a:xfrm>
              <a:off x="5769632" y="1590286"/>
              <a:ext cx="53860" cy="218068"/>
              <a:chOff x="7990556" y="1691356"/>
              <a:chExt cx="71688" cy="290248"/>
            </a:xfrm>
            <a:solidFill>
              <a:schemeClr val="bg1"/>
            </a:solidFill>
          </p:grpSpPr>
          <p:sp>
            <p:nvSpPr>
              <p:cNvPr id="43" name="椭圆 42">
                <a:extLst>
                  <a:ext uri="{FF2B5EF4-FFF2-40B4-BE49-F238E27FC236}">
                    <a16:creationId xmlns:a16="http://schemas.microsoft.com/office/drawing/2014/main" id="{D9983E50-55B6-4FA7-B219-3109E6CBCF9F}"/>
                  </a:ext>
                </a:extLst>
              </p:cNvPr>
              <p:cNvSpPr/>
              <p:nvPr/>
            </p:nvSpPr>
            <p:spPr>
              <a:xfrm>
                <a:off x="7990556" y="169135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4" name="椭圆 43">
                <a:extLst>
                  <a:ext uri="{FF2B5EF4-FFF2-40B4-BE49-F238E27FC236}">
                    <a16:creationId xmlns:a16="http://schemas.microsoft.com/office/drawing/2014/main" id="{12E11556-61F0-40BA-9590-2E75A471CB97}"/>
                  </a:ext>
                </a:extLst>
              </p:cNvPr>
              <p:cNvSpPr/>
              <p:nvPr/>
            </p:nvSpPr>
            <p:spPr>
              <a:xfrm>
                <a:off x="7990556" y="180063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5" name="椭圆 44">
                <a:extLst>
                  <a:ext uri="{FF2B5EF4-FFF2-40B4-BE49-F238E27FC236}">
                    <a16:creationId xmlns:a16="http://schemas.microsoft.com/office/drawing/2014/main" id="{8E45ED67-4C21-4897-8A15-9E0DEF457B0C}"/>
                  </a:ext>
                </a:extLst>
              </p:cNvPr>
              <p:cNvSpPr/>
              <p:nvPr/>
            </p:nvSpPr>
            <p:spPr>
              <a:xfrm>
                <a:off x="7990556" y="1909916"/>
                <a:ext cx="71688" cy="71688"/>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41" name="椭圆 40">
              <a:extLst>
                <a:ext uri="{FF2B5EF4-FFF2-40B4-BE49-F238E27FC236}">
                  <a16:creationId xmlns:a16="http://schemas.microsoft.com/office/drawing/2014/main" id="{D901EAE9-A0E8-4B5E-BA09-EB5253A8B65F}"/>
                </a:ext>
              </a:extLst>
            </p:cNvPr>
            <p:cNvSpPr/>
            <p:nvPr/>
          </p:nvSpPr>
          <p:spPr>
            <a:xfrm>
              <a:off x="4953690" y="1659892"/>
              <a:ext cx="78857" cy="78857"/>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cxnSp>
          <p:nvCxnSpPr>
            <p:cNvPr id="42" name="直接连接符 41">
              <a:extLst>
                <a:ext uri="{FF2B5EF4-FFF2-40B4-BE49-F238E27FC236}">
                  <a16:creationId xmlns:a16="http://schemas.microsoft.com/office/drawing/2014/main" id="{829D5DA1-2B29-4FB3-A405-A13D1DB3B831}"/>
                </a:ext>
              </a:extLst>
            </p:cNvPr>
            <p:cNvCxnSpPr>
              <a:cxnSpLocks/>
              <a:stCxn id="41" idx="6"/>
            </p:cNvCxnSpPr>
            <p:nvPr/>
          </p:nvCxnSpPr>
          <p:spPr>
            <a:xfrm>
              <a:off x="5032547" y="1699321"/>
              <a:ext cx="73355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E815118C-B083-4666-B818-66BFD81CE09C}"/>
              </a:ext>
            </a:extLst>
          </p:cNvPr>
          <p:cNvGrpSpPr/>
          <p:nvPr/>
        </p:nvGrpSpPr>
        <p:grpSpPr>
          <a:xfrm>
            <a:off x="4047571" y="1673468"/>
            <a:ext cx="810217" cy="810217"/>
            <a:chOff x="4047571" y="1294212"/>
            <a:chExt cx="810217" cy="810217"/>
          </a:xfrm>
        </p:grpSpPr>
        <p:grpSp>
          <p:nvGrpSpPr>
            <p:cNvPr id="47" name="组合 46">
              <a:extLst>
                <a:ext uri="{FF2B5EF4-FFF2-40B4-BE49-F238E27FC236}">
                  <a16:creationId xmlns:a16="http://schemas.microsoft.com/office/drawing/2014/main" id="{8A8B4877-95F1-421D-B3FD-B65CA2DB63B8}"/>
                </a:ext>
              </a:extLst>
            </p:cNvPr>
            <p:cNvGrpSpPr/>
            <p:nvPr/>
          </p:nvGrpSpPr>
          <p:grpSpPr>
            <a:xfrm>
              <a:off x="4047571" y="1294212"/>
              <a:ext cx="810217" cy="810217"/>
              <a:chOff x="4047571" y="1294212"/>
              <a:chExt cx="810217" cy="810217"/>
            </a:xfrm>
          </p:grpSpPr>
          <p:grpSp>
            <p:nvGrpSpPr>
              <p:cNvPr id="49" name="组合 48">
                <a:extLst>
                  <a:ext uri="{FF2B5EF4-FFF2-40B4-BE49-F238E27FC236}">
                    <a16:creationId xmlns:a16="http://schemas.microsoft.com/office/drawing/2014/main" id="{8B499B52-986D-4568-A8B7-76D097B9B866}"/>
                  </a:ext>
                </a:extLst>
              </p:cNvPr>
              <p:cNvGrpSpPr/>
              <p:nvPr/>
            </p:nvGrpSpPr>
            <p:grpSpPr>
              <a:xfrm>
                <a:off x="4047571" y="1294212"/>
                <a:ext cx="810217" cy="810217"/>
                <a:chOff x="4074828" y="1321469"/>
                <a:chExt cx="755703" cy="755703"/>
              </a:xfrm>
            </p:grpSpPr>
            <p:sp>
              <p:nvSpPr>
                <p:cNvPr id="51" name="椭圆 50">
                  <a:extLst>
                    <a:ext uri="{FF2B5EF4-FFF2-40B4-BE49-F238E27FC236}">
                      <a16:creationId xmlns:a16="http://schemas.microsoft.com/office/drawing/2014/main" id="{ABE020F7-0D56-47FD-956F-DFB82F36A2E3}"/>
                    </a:ext>
                  </a:extLst>
                </p:cNvPr>
                <p:cNvSpPr/>
                <p:nvPr/>
              </p:nvSpPr>
              <p:spPr>
                <a:xfrm>
                  <a:off x="4074828" y="1321469"/>
                  <a:ext cx="755703" cy="755703"/>
                </a:xfrm>
                <a:prstGeom prst="ellipse">
                  <a:avLst/>
                </a:prstGeom>
                <a:gradFill flip="none" rotWithShape="1">
                  <a:gsLst>
                    <a:gs pos="0">
                      <a:srgbClr val="F7F7F7"/>
                    </a:gs>
                    <a:gs pos="100000">
                      <a:srgbClr val="D5D5D5"/>
                    </a:gs>
                  </a:gsLst>
                  <a:lin ang="8100000" scaled="1"/>
                  <a:tileRect/>
                </a:gradFill>
                <a:ln w="15875">
                  <a:gradFill flip="none" rotWithShape="1">
                    <a:gsLst>
                      <a:gs pos="0">
                        <a:schemeClr val="bg1"/>
                      </a:gs>
                      <a:gs pos="100000">
                        <a:srgbClr val="C9C9C9"/>
                      </a:gs>
                    </a:gsLst>
                    <a:lin ang="8100000" scaled="1"/>
                    <a:tileRect/>
                  </a:gradFill>
                </a:ln>
                <a:effectLst>
                  <a:outerShdw blurRad="152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2" name="椭圆 51">
                  <a:extLst>
                    <a:ext uri="{FF2B5EF4-FFF2-40B4-BE49-F238E27FC236}">
                      <a16:creationId xmlns:a16="http://schemas.microsoft.com/office/drawing/2014/main" id="{0D86C019-1C7D-44BA-998C-64A931448A3A}"/>
                    </a:ext>
                  </a:extLst>
                </p:cNvPr>
                <p:cNvSpPr/>
                <p:nvPr/>
              </p:nvSpPr>
              <p:spPr>
                <a:xfrm>
                  <a:off x="4199374" y="1446015"/>
                  <a:ext cx="506610" cy="506610"/>
                </a:xfrm>
                <a:prstGeom prst="ellipse">
                  <a:avLst/>
                </a:prstGeom>
                <a:solidFill>
                  <a:srgbClr val="287ED3"/>
                </a:solidFill>
                <a:ln w="15875">
                  <a:gradFill flip="none" rotWithShape="1">
                    <a:gsLst>
                      <a:gs pos="100000">
                        <a:schemeClr val="bg1"/>
                      </a:gs>
                      <a:gs pos="0">
                        <a:srgbClr val="C9C9C9"/>
                      </a:gs>
                    </a:gsLst>
                    <a:lin ang="8100000" scaled="1"/>
                    <a:tileRect/>
                  </a:gradFill>
                </a:ln>
                <a:effectLst>
                  <a:innerShdw blurRad="762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50" name="椭圆 49">
                <a:extLst>
                  <a:ext uri="{FF2B5EF4-FFF2-40B4-BE49-F238E27FC236}">
                    <a16:creationId xmlns:a16="http://schemas.microsoft.com/office/drawing/2014/main" id="{59A982C5-70AA-4615-8D12-185540DFCD1A}"/>
                  </a:ext>
                </a:extLst>
              </p:cNvPr>
              <p:cNvSpPr/>
              <p:nvPr/>
            </p:nvSpPr>
            <p:spPr>
              <a:xfrm>
                <a:off x="4261831" y="1466922"/>
                <a:ext cx="386045" cy="317711"/>
              </a:xfrm>
              <a:prstGeom prst="ellipse">
                <a:avLst/>
              </a:prstGeom>
              <a:gradFill>
                <a:gsLst>
                  <a:gs pos="95000">
                    <a:srgbClr val="287ED3"/>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48" name="文本框 47">
              <a:extLst>
                <a:ext uri="{FF2B5EF4-FFF2-40B4-BE49-F238E27FC236}">
                  <a16:creationId xmlns:a16="http://schemas.microsoft.com/office/drawing/2014/main" id="{7DD57343-3ED0-4576-A57E-835ED793F35E}"/>
                </a:ext>
              </a:extLst>
            </p:cNvPr>
            <p:cNvSpPr txBox="1"/>
            <p:nvPr/>
          </p:nvSpPr>
          <p:spPr>
            <a:xfrm>
              <a:off x="4127168" y="1468488"/>
              <a:ext cx="639868"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01</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3" name="组合 52">
            <a:extLst>
              <a:ext uri="{FF2B5EF4-FFF2-40B4-BE49-F238E27FC236}">
                <a16:creationId xmlns:a16="http://schemas.microsoft.com/office/drawing/2014/main" id="{AD997E88-91CE-4159-B4EF-919DD73A66B0}"/>
              </a:ext>
            </a:extLst>
          </p:cNvPr>
          <p:cNvGrpSpPr/>
          <p:nvPr/>
        </p:nvGrpSpPr>
        <p:grpSpPr>
          <a:xfrm>
            <a:off x="4047571" y="3200940"/>
            <a:ext cx="810217" cy="810217"/>
            <a:chOff x="4047571" y="2816064"/>
            <a:chExt cx="810217" cy="810217"/>
          </a:xfrm>
        </p:grpSpPr>
        <p:grpSp>
          <p:nvGrpSpPr>
            <p:cNvPr id="54" name="组合 53">
              <a:extLst>
                <a:ext uri="{FF2B5EF4-FFF2-40B4-BE49-F238E27FC236}">
                  <a16:creationId xmlns:a16="http://schemas.microsoft.com/office/drawing/2014/main" id="{F9AFA6CE-D262-47C2-B698-60D8F2382658}"/>
                </a:ext>
              </a:extLst>
            </p:cNvPr>
            <p:cNvGrpSpPr/>
            <p:nvPr/>
          </p:nvGrpSpPr>
          <p:grpSpPr>
            <a:xfrm>
              <a:off x="4047571" y="2816064"/>
              <a:ext cx="810217" cy="810217"/>
              <a:chOff x="4047571" y="1294212"/>
              <a:chExt cx="810217" cy="810217"/>
            </a:xfrm>
          </p:grpSpPr>
          <p:grpSp>
            <p:nvGrpSpPr>
              <p:cNvPr id="56" name="组合 55">
                <a:extLst>
                  <a:ext uri="{FF2B5EF4-FFF2-40B4-BE49-F238E27FC236}">
                    <a16:creationId xmlns:a16="http://schemas.microsoft.com/office/drawing/2014/main" id="{84A15FAD-CD80-4DF4-8351-C309B00FC497}"/>
                  </a:ext>
                </a:extLst>
              </p:cNvPr>
              <p:cNvGrpSpPr/>
              <p:nvPr/>
            </p:nvGrpSpPr>
            <p:grpSpPr>
              <a:xfrm>
                <a:off x="4047571" y="1294212"/>
                <a:ext cx="810217" cy="810217"/>
                <a:chOff x="4074828" y="1321469"/>
                <a:chExt cx="755703" cy="755703"/>
              </a:xfrm>
            </p:grpSpPr>
            <p:sp>
              <p:nvSpPr>
                <p:cNvPr id="58" name="椭圆 57">
                  <a:extLst>
                    <a:ext uri="{FF2B5EF4-FFF2-40B4-BE49-F238E27FC236}">
                      <a16:creationId xmlns:a16="http://schemas.microsoft.com/office/drawing/2014/main" id="{E5942D5B-60F4-4E9C-A2E7-44AA479B7E69}"/>
                    </a:ext>
                  </a:extLst>
                </p:cNvPr>
                <p:cNvSpPr/>
                <p:nvPr/>
              </p:nvSpPr>
              <p:spPr>
                <a:xfrm>
                  <a:off x="4074828" y="1321469"/>
                  <a:ext cx="755703" cy="755703"/>
                </a:xfrm>
                <a:prstGeom prst="ellipse">
                  <a:avLst/>
                </a:prstGeom>
                <a:gradFill flip="none" rotWithShape="1">
                  <a:gsLst>
                    <a:gs pos="0">
                      <a:srgbClr val="F7F7F7"/>
                    </a:gs>
                    <a:gs pos="100000">
                      <a:srgbClr val="D5D5D5"/>
                    </a:gs>
                  </a:gsLst>
                  <a:lin ang="8100000" scaled="1"/>
                  <a:tileRect/>
                </a:gradFill>
                <a:ln w="15875">
                  <a:gradFill flip="none" rotWithShape="1">
                    <a:gsLst>
                      <a:gs pos="0">
                        <a:schemeClr val="bg1"/>
                      </a:gs>
                      <a:gs pos="100000">
                        <a:srgbClr val="C9C9C9"/>
                      </a:gs>
                    </a:gsLst>
                    <a:lin ang="8100000" scaled="1"/>
                    <a:tileRect/>
                  </a:gradFill>
                </a:ln>
                <a:effectLst>
                  <a:outerShdw blurRad="152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9" name="椭圆 58">
                  <a:extLst>
                    <a:ext uri="{FF2B5EF4-FFF2-40B4-BE49-F238E27FC236}">
                      <a16:creationId xmlns:a16="http://schemas.microsoft.com/office/drawing/2014/main" id="{86CCCBE4-1B4F-488E-B93E-AE469B751B3F}"/>
                    </a:ext>
                  </a:extLst>
                </p:cNvPr>
                <p:cNvSpPr/>
                <p:nvPr/>
              </p:nvSpPr>
              <p:spPr>
                <a:xfrm>
                  <a:off x="4199374" y="1446015"/>
                  <a:ext cx="506610" cy="506610"/>
                </a:xfrm>
                <a:prstGeom prst="ellipse">
                  <a:avLst/>
                </a:prstGeom>
                <a:solidFill>
                  <a:srgbClr val="287ED3"/>
                </a:solidFill>
                <a:ln w="15875">
                  <a:gradFill flip="none" rotWithShape="1">
                    <a:gsLst>
                      <a:gs pos="100000">
                        <a:schemeClr val="bg1"/>
                      </a:gs>
                      <a:gs pos="0">
                        <a:srgbClr val="C9C9C9"/>
                      </a:gs>
                    </a:gsLst>
                    <a:lin ang="8100000" scaled="1"/>
                    <a:tileRect/>
                  </a:gradFill>
                </a:ln>
                <a:effectLst>
                  <a:innerShdw blurRad="762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57" name="椭圆 56">
                <a:extLst>
                  <a:ext uri="{FF2B5EF4-FFF2-40B4-BE49-F238E27FC236}">
                    <a16:creationId xmlns:a16="http://schemas.microsoft.com/office/drawing/2014/main" id="{CFCB4433-C950-4460-9B0E-CA3C6B846DB5}"/>
                  </a:ext>
                </a:extLst>
              </p:cNvPr>
              <p:cNvSpPr/>
              <p:nvPr/>
            </p:nvSpPr>
            <p:spPr>
              <a:xfrm>
                <a:off x="4261831" y="1466922"/>
                <a:ext cx="386045" cy="317711"/>
              </a:xfrm>
              <a:prstGeom prst="ellipse">
                <a:avLst/>
              </a:prstGeom>
              <a:gradFill>
                <a:gsLst>
                  <a:gs pos="90000">
                    <a:srgbClr val="287ED3"/>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55" name="文本框 54">
              <a:extLst>
                <a:ext uri="{FF2B5EF4-FFF2-40B4-BE49-F238E27FC236}">
                  <a16:creationId xmlns:a16="http://schemas.microsoft.com/office/drawing/2014/main" id="{F389735D-4957-446C-8958-71F642AD87CA}"/>
                </a:ext>
              </a:extLst>
            </p:cNvPr>
            <p:cNvSpPr txBox="1"/>
            <p:nvPr/>
          </p:nvSpPr>
          <p:spPr>
            <a:xfrm>
              <a:off x="4132745" y="2990340"/>
              <a:ext cx="639868"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03</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0" name="组合 59">
            <a:extLst>
              <a:ext uri="{FF2B5EF4-FFF2-40B4-BE49-F238E27FC236}">
                <a16:creationId xmlns:a16="http://schemas.microsoft.com/office/drawing/2014/main" id="{4A6164F3-68CB-428A-811C-830FDB614B13}"/>
              </a:ext>
            </a:extLst>
          </p:cNvPr>
          <p:cNvGrpSpPr/>
          <p:nvPr/>
        </p:nvGrpSpPr>
        <p:grpSpPr>
          <a:xfrm>
            <a:off x="4047571" y="4736384"/>
            <a:ext cx="810217" cy="810217"/>
            <a:chOff x="4047571" y="4370126"/>
            <a:chExt cx="810217" cy="810217"/>
          </a:xfrm>
        </p:grpSpPr>
        <p:grpSp>
          <p:nvGrpSpPr>
            <p:cNvPr id="61" name="组合 60">
              <a:extLst>
                <a:ext uri="{FF2B5EF4-FFF2-40B4-BE49-F238E27FC236}">
                  <a16:creationId xmlns:a16="http://schemas.microsoft.com/office/drawing/2014/main" id="{7527CD43-F4D1-45EA-94CE-6A9713731DED}"/>
                </a:ext>
              </a:extLst>
            </p:cNvPr>
            <p:cNvGrpSpPr/>
            <p:nvPr/>
          </p:nvGrpSpPr>
          <p:grpSpPr>
            <a:xfrm>
              <a:off x="4047571" y="4370126"/>
              <a:ext cx="810217" cy="810217"/>
              <a:chOff x="4047571" y="1294212"/>
              <a:chExt cx="810217" cy="810217"/>
            </a:xfrm>
          </p:grpSpPr>
          <p:grpSp>
            <p:nvGrpSpPr>
              <p:cNvPr id="63" name="组合 62">
                <a:extLst>
                  <a:ext uri="{FF2B5EF4-FFF2-40B4-BE49-F238E27FC236}">
                    <a16:creationId xmlns:a16="http://schemas.microsoft.com/office/drawing/2014/main" id="{E86C4431-B24F-475C-BA12-2ED55446F545}"/>
                  </a:ext>
                </a:extLst>
              </p:cNvPr>
              <p:cNvGrpSpPr/>
              <p:nvPr/>
            </p:nvGrpSpPr>
            <p:grpSpPr>
              <a:xfrm>
                <a:off x="4047571" y="1294212"/>
                <a:ext cx="810217" cy="810217"/>
                <a:chOff x="4074828" y="1321469"/>
                <a:chExt cx="755703" cy="755703"/>
              </a:xfrm>
            </p:grpSpPr>
            <p:sp>
              <p:nvSpPr>
                <p:cNvPr id="65" name="椭圆 64">
                  <a:extLst>
                    <a:ext uri="{FF2B5EF4-FFF2-40B4-BE49-F238E27FC236}">
                      <a16:creationId xmlns:a16="http://schemas.microsoft.com/office/drawing/2014/main" id="{74082AD2-8452-4875-9F0D-0C23B118272B}"/>
                    </a:ext>
                  </a:extLst>
                </p:cNvPr>
                <p:cNvSpPr/>
                <p:nvPr/>
              </p:nvSpPr>
              <p:spPr>
                <a:xfrm>
                  <a:off x="4074828" y="1321469"/>
                  <a:ext cx="755703" cy="755703"/>
                </a:xfrm>
                <a:prstGeom prst="ellipse">
                  <a:avLst/>
                </a:prstGeom>
                <a:gradFill flip="none" rotWithShape="1">
                  <a:gsLst>
                    <a:gs pos="0">
                      <a:srgbClr val="F7F7F7"/>
                    </a:gs>
                    <a:gs pos="100000">
                      <a:srgbClr val="D5D5D5"/>
                    </a:gs>
                  </a:gsLst>
                  <a:lin ang="8100000" scaled="1"/>
                  <a:tileRect/>
                </a:gradFill>
                <a:ln w="15875">
                  <a:gradFill flip="none" rotWithShape="1">
                    <a:gsLst>
                      <a:gs pos="0">
                        <a:schemeClr val="bg1"/>
                      </a:gs>
                      <a:gs pos="100000">
                        <a:srgbClr val="C9C9C9"/>
                      </a:gs>
                    </a:gsLst>
                    <a:lin ang="8100000" scaled="1"/>
                    <a:tileRect/>
                  </a:gradFill>
                </a:ln>
                <a:effectLst>
                  <a:outerShdw blurRad="152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6" name="椭圆 65">
                  <a:extLst>
                    <a:ext uri="{FF2B5EF4-FFF2-40B4-BE49-F238E27FC236}">
                      <a16:creationId xmlns:a16="http://schemas.microsoft.com/office/drawing/2014/main" id="{9CC6CEB7-9675-421D-B2D7-7B132FD9850D}"/>
                    </a:ext>
                  </a:extLst>
                </p:cNvPr>
                <p:cNvSpPr/>
                <p:nvPr/>
              </p:nvSpPr>
              <p:spPr>
                <a:xfrm>
                  <a:off x="4199375" y="1446016"/>
                  <a:ext cx="506610" cy="506610"/>
                </a:xfrm>
                <a:prstGeom prst="ellipse">
                  <a:avLst/>
                </a:prstGeom>
                <a:solidFill>
                  <a:srgbClr val="287ED3"/>
                </a:solidFill>
                <a:ln w="15875">
                  <a:gradFill flip="none" rotWithShape="1">
                    <a:gsLst>
                      <a:gs pos="100000">
                        <a:schemeClr val="bg1"/>
                      </a:gs>
                      <a:gs pos="0">
                        <a:srgbClr val="C9C9C9"/>
                      </a:gs>
                    </a:gsLst>
                    <a:lin ang="8100000" scaled="1"/>
                    <a:tileRect/>
                  </a:gradFill>
                </a:ln>
                <a:effectLst>
                  <a:innerShdw blurRad="762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64" name="椭圆 63">
                <a:extLst>
                  <a:ext uri="{FF2B5EF4-FFF2-40B4-BE49-F238E27FC236}">
                    <a16:creationId xmlns:a16="http://schemas.microsoft.com/office/drawing/2014/main" id="{D0AEF270-A801-4FA5-8E40-D9E2D5C6CE9B}"/>
                  </a:ext>
                </a:extLst>
              </p:cNvPr>
              <p:cNvSpPr/>
              <p:nvPr/>
            </p:nvSpPr>
            <p:spPr>
              <a:xfrm>
                <a:off x="4261831" y="1466922"/>
                <a:ext cx="386045" cy="317711"/>
              </a:xfrm>
              <a:prstGeom prst="ellipse">
                <a:avLst/>
              </a:prstGeom>
              <a:gradFill>
                <a:gsLst>
                  <a:gs pos="90000">
                    <a:srgbClr val="287ED3"/>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62" name="文本框 61">
              <a:extLst>
                <a:ext uri="{FF2B5EF4-FFF2-40B4-BE49-F238E27FC236}">
                  <a16:creationId xmlns:a16="http://schemas.microsoft.com/office/drawing/2014/main" id="{70845562-6BF3-4EE8-9D01-B3421513DC69}"/>
                </a:ext>
              </a:extLst>
            </p:cNvPr>
            <p:cNvSpPr txBox="1"/>
            <p:nvPr/>
          </p:nvSpPr>
          <p:spPr>
            <a:xfrm>
              <a:off x="4132745" y="4544402"/>
              <a:ext cx="639868"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05</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7" name="组合 66">
            <a:extLst>
              <a:ext uri="{FF2B5EF4-FFF2-40B4-BE49-F238E27FC236}">
                <a16:creationId xmlns:a16="http://schemas.microsoft.com/office/drawing/2014/main" id="{0FB20DA1-8163-4EAA-8EE8-19630BE87233}"/>
              </a:ext>
            </a:extLst>
          </p:cNvPr>
          <p:cNvGrpSpPr/>
          <p:nvPr/>
        </p:nvGrpSpPr>
        <p:grpSpPr>
          <a:xfrm>
            <a:off x="7411741" y="3976650"/>
            <a:ext cx="810217" cy="810217"/>
            <a:chOff x="7411741" y="3583234"/>
            <a:chExt cx="810217" cy="810217"/>
          </a:xfrm>
        </p:grpSpPr>
        <p:grpSp>
          <p:nvGrpSpPr>
            <p:cNvPr id="68" name="组合 67">
              <a:extLst>
                <a:ext uri="{FF2B5EF4-FFF2-40B4-BE49-F238E27FC236}">
                  <a16:creationId xmlns:a16="http://schemas.microsoft.com/office/drawing/2014/main" id="{0245F02C-0C76-439B-83B9-97AF7CB1137D}"/>
                </a:ext>
              </a:extLst>
            </p:cNvPr>
            <p:cNvGrpSpPr/>
            <p:nvPr/>
          </p:nvGrpSpPr>
          <p:grpSpPr>
            <a:xfrm>
              <a:off x="7411741" y="3583234"/>
              <a:ext cx="810217" cy="810217"/>
              <a:chOff x="4047571" y="1294212"/>
              <a:chExt cx="810217" cy="810217"/>
            </a:xfrm>
          </p:grpSpPr>
          <p:grpSp>
            <p:nvGrpSpPr>
              <p:cNvPr id="70" name="组合 69">
                <a:extLst>
                  <a:ext uri="{FF2B5EF4-FFF2-40B4-BE49-F238E27FC236}">
                    <a16:creationId xmlns:a16="http://schemas.microsoft.com/office/drawing/2014/main" id="{3207B464-B5C2-4427-AC09-A4F948EE9EF3}"/>
                  </a:ext>
                </a:extLst>
              </p:cNvPr>
              <p:cNvGrpSpPr/>
              <p:nvPr/>
            </p:nvGrpSpPr>
            <p:grpSpPr>
              <a:xfrm>
                <a:off x="4047571" y="1294212"/>
                <a:ext cx="810217" cy="810217"/>
                <a:chOff x="4074828" y="1321469"/>
                <a:chExt cx="755703" cy="755703"/>
              </a:xfrm>
            </p:grpSpPr>
            <p:sp>
              <p:nvSpPr>
                <p:cNvPr id="72" name="椭圆 71">
                  <a:extLst>
                    <a:ext uri="{FF2B5EF4-FFF2-40B4-BE49-F238E27FC236}">
                      <a16:creationId xmlns:a16="http://schemas.microsoft.com/office/drawing/2014/main" id="{83B1804E-5882-4EE4-A6C7-C44F2B86D17B}"/>
                    </a:ext>
                  </a:extLst>
                </p:cNvPr>
                <p:cNvSpPr/>
                <p:nvPr/>
              </p:nvSpPr>
              <p:spPr>
                <a:xfrm>
                  <a:off x="4074828" y="1321469"/>
                  <a:ext cx="755703" cy="755703"/>
                </a:xfrm>
                <a:prstGeom prst="ellipse">
                  <a:avLst/>
                </a:prstGeom>
                <a:gradFill flip="none" rotWithShape="1">
                  <a:gsLst>
                    <a:gs pos="0">
                      <a:srgbClr val="F7F7F7"/>
                    </a:gs>
                    <a:gs pos="100000">
                      <a:srgbClr val="D5D5D5"/>
                    </a:gs>
                  </a:gsLst>
                  <a:lin ang="8100000" scaled="1"/>
                  <a:tileRect/>
                </a:gradFill>
                <a:ln w="15875">
                  <a:gradFill flip="none" rotWithShape="1">
                    <a:gsLst>
                      <a:gs pos="0">
                        <a:schemeClr val="bg1"/>
                      </a:gs>
                      <a:gs pos="100000">
                        <a:srgbClr val="C9C9C9"/>
                      </a:gs>
                    </a:gsLst>
                    <a:lin ang="8100000" scaled="1"/>
                    <a:tileRect/>
                  </a:gradFill>
                </a:ln>
                <a:effectLst>
                  <a:outerShdw blurRad="152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3" name="椭圆 72">
                  <a:extLst>
                    <a:ext uri="{FF2B5EF4-FFF2-40B4-BE49-F238E27FC236}">
                      <a16:creationId xmlns:a16="http://schemas.microsoft.com/office/drawing/2014/main" id="{5C969AFC-B1C2-4AB0-90D7-187BAFF063A2}"/>
                    </a:ext>
                  </a:extLst>
                </p:cNvPr>
                <p:cNvSpPr/>
                <p:nvPr/>
              </p:nvSpPr>
              <p:spPr>
                <a:xfrm>
                  <a:off x="4199374" y="1446015"/>
                  <a:ext cx="506610" cy="506610"/>
                </a:xfrm>
                <a:prstGeom prst="ellipse">
                  <a:avLst/>
                </a:prstGeom>
                <a:solidFill>
                  <a:srgbClr val="287ED3"/>
                </a:solidFill>
                <a:ln w="15875">
                  <a:gradFill flip="none" rotWithShape="1">
                    <a:gsLst>
                      <a:gs pos="100000">
                        <a:schemeClr val="bg1"/>
                      </a:gs>
                      <a:gs pos="0">
                        <a:srgbClr val="C9C9C9"/>
                      </a:gs>
                    </a:gsLst>
                    <a:lin ang="8100000" scaled="1"/>
                    <a:tileRect/>
                  </a:gradFill>
                </a:ln>
                <a:effectLst>
                  <a:innerShdw blurRad="762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71" name="椭圆 70">
                <a:extLst>
                  <a:ext uri="{FF2B5EF4-FFF2-40B4-BE49-F238E27FC236}">
                    <a16:creationId xmlns:a16="http://schemas.microsoft.com/office/drawing/2014/main" id="{62CE893B-1440-4786-B4AB-9DFAEA88E198}"/>
                  </a:ext>
                </a:extLst>
              </p:cNvPr>
              <p:cNvSpPr/>
              <p:nvPr/>
            </p:nvSpPr>
            <p:spPr>
              <a:xfrm>
                <a:off x="4261831" y="1466922"/>
                <a:ext cx="386045" cy="317711"/>
              </a:xfrm>
              <a:prstGeom prst="ellipse">
                <a:avLst/>
              </a:prstGeom>
              <a:gradFill>
                <a:gsLst>
                  <a:gs pos="95000">
                    <a:srgbClr val="287ED3"/>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69" name="文本框 68">
              <a:extLst>
                <a:ext uri="{FF2B5EF4-FFF2-40B4-BE49-F238E27FC236}">
                  <a16:creationId xmlns:a16="http://schemas.microsoft.com/office/drawing/2014/main" id="{6086BA81-BC26-48A9-BDDE-CE3F087683AA}"/>
                </a:ext>
              </a:extLst>
            </p:cNvPr>
            <p:cNvSpPr txBox="1"/>
            <p:nvPr/>
          </p:nvSpPr>
          <p:spPr>
            <a:xfrm>
              <a:off x="7496915" y="3757510"/>
              <a:ext cx="639868"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04</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74" name="组合 73">
            <a:extLst>
              <a:ext uri="{FF2B5EF4-FFF2-40B4-BE49-F238E27FC236}">
                <a16:creationId xmlns:a16="http://schemas.microsoft.com/office/drawing/2014/main" id="{0D7449CE-FC7D-4CAB-9699-C6F558B14995}"/>
              </a:ext>
            </a:extLst>
          </p:cNvPr>
          <p:cNvGrpSpPr/>
          <p:nvPr/>
        </p:nvGrpSpPr>
        <p:grpSpPr>
          <a:xfrm>
            <a:off x="7411741" y="2439816"/>
            <a:ext cx="810217" cy="810217"/>
            <a:chOff x="7411741" y="2049291"/>
            <a:chExt cx="810217" cy="810217"/>
          </a:xfrm>
        </p:grpSpPr>
        <p:grpSp>
          <p:nvGrpSpPr>
            <p:cNvPr id="75" name="组合 74">
              <a:extLst>
                <a:ext uri="{FF2B5EF4-FFF2-40B4-BE49-F238E27FC236}">
                  <a16:creationId xmlns:a16="http://schemas.microsoft.com/office/drawing/2014/main" id="{220883BE-5ABB-4CD3-938F-F2295B8E356F}"/>
                </a:ext>
              </a:extLst>
            </p:cNvPr>
            <p:cNvGrpSpPr/>
            <p:nvPr/>
          </p:nvGrpSpPr>
          <p:grpSpPr>
            <a:xfrm>
              <a:off x="7411741" y="2049291"/>
              <a:ext cx="810217" cy="810217"/>
              <a:chOff x="4047571" y="1294212"/>
              <a:chExt cx="810217" cy="810217"/>
            </a:xfrm>
          </p:grpSpPr>
          <p:grpSp>
            <p:nvGrpSpPr>
              <p:cNvPr id="77" name="组合 76">
                <a:extLst>
                  <a:ext uri="{FF2B5EF4-FFF2-40B4-BE49-F238E27FC236}">
                    <a16:creationId xmlns:a16="http://schemas.microsoft.com/office/drawing/2014/main" id="{45491C06-52C6-4847-8315-D9D03FA226CF}"/>
                  </a:ext>
                </a:extLst>
              </p:cNvPr>
              <p:cNvGrpSpPr/>
              <p:nvPr/>
            </p:nvGrpSpPr>
            <p:grpSpPr>
              <a:xfrm>
                <a:off x="4047571" y="1294212"/>
                <a:ext cx="810217" cy="810217"/>
                <a:chOff x="4074828" y="1321469"/>
                <a:chExt cx="755703" cy="755703"/>
              </a:xfrm>
            </p:grpSpPr>
            <p:sp>
              <p:nvSpPr>
                <p:cNvPr id="79" name="椭圆 78">
                  <a:extLst>
                    <a:ext uri="{FF2B5EF4-FFF2-40B4-BE49-F238E27FC236}">
                      <a16:creationId xmlns:a16="http://schemas.microsoft.com/office/drawing/2014/main" id="{27574807-3D53-43B4-AF3E-7B4BD25361CE}"/>
                    </a:ext>
                  </a:extLst>
                </p:cNvPr>
                <p:cNvSpPr/>
                <p:nvPr/>
              </p:nvSpPr>
              <p:spPr>
                <a:xfrm>
                  <a:off x="4074828" y="1321469"/>
                  <a:ext cx="755703" cy="755703"/>
                </a:xfrm>
                <a:prstGeom prst="ellipse">
                  <a:avLst/>
                </a:prstGeom>
                <a:gradFill flip="none" rotWithShape="1">
                  <a:gsLst>
                    <a:gs pos="0">
                      <a:srgbClr val="F7F7F7"/>
                    </a:gs>
                    <a:gs pos="100000">
                      <a:srgbClr val="D5D5D5"/>
                    </a:gs>
                  </a:gsLst>
                  <a:lin ang="8100000" scaled="1"/>
                  <a:tileRect/>
                </a:gradFill>
                <a:ln w="15875">
                  <a:gradFill flip="none" rotWithShape="1">
                    <a:gsLst>
                      <a:gs pos="0">
                        <a:schemeClr val="bg1"/>
                      </a:gs>
                      <a:gs pos="100000">
                        <a:srgbClr val="C9C9C9"/>
                      </a:gs>
                    </a:gsLst>
                    <a:lin ang="8100000" scaled="1"/>
                    <a:tileRect/>
                  </a:gradFill>
                </a:ln>
                <a:effectLst>
                  <a:outerShdw blurRad="1524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0" name="椭圆 79">
                  <a:extLst>
                    <a:ext uri="{FF2B5EF4-FFF2-40B4-BE49-F238E27FC236}">
                      <a16:creationId xmlns:a16="http://schemas.microsoft.com/office/drawing/2014/main" id="{856F4024-551D-41C5-8F22-BCC3D790E33F}"/>
                    </a:ext>
                  </a:extLst>
                </p:cNvPr>
                <p:cNvSpPr/>
                <p:nvPr/>
              </p:nvSpPr>
              <p:spPr>
                <a:xfrm>
                  <a:off x="4199374" y="1446016"/>
                  <a:ext cx="506610" cy="506610"/>
                </a:xfrm>
                <a:prstGeom prst="ellipse">
                  <a:avLst/>
                </a:prstGeom>
                <a:solidFill>
                  <a:srgbClr val="287ED3"/>
                </a:solidFill>
                <a:ln w="15875">
                  <a:gradFill flip="none" rotWithShape="1">
                    <a:gsLst>
                      <a:gs pos="100000">
                        <a:schemeClr val="bg1"/>
                      </a:gs>
                      <a:gs pos="0">
                        <a:srgbClr val="C9C9C9"/>
                      </a:gs>
                    </a:gsLst>
                    <a:lin ang="8100000" scaled="1"/>
                    <a:tileRect/>
                  </a:gradFill>
                </a:ln>
                <a:effectLst>
                  <a:innerShdw blurRad="762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78" name="椭圆 77">
                <a:extLst>
                  <a:ext uri="{FF2B5EF4-FFF2-40B4-BE49-F238E27FC236}">
                    <a16:creationId xmlns:a16="http://schemas.microsoft.com/office/drawing/2014/main" id="{ADD062F1-9090-42DE-8FBB-41670B761135}"/>
                  </a:ext>
                </a:extLst>
              </p:cNvPr>
              <p:cNvSpPr/>
              <p:nvPr/>
            </p:nvSpPr>
            <p:spPr>
              <a:xfrm>
                <a:off x="4261831" y="1466922"/>
                <a:ext cx="386045" cy="317711"/>
              </a:xfrm>
              <a:prstGeom prst="ellipse">
                <a:avLst/>
              </a:prstGeom>
              <a:gradFill>
                <a:gsLst>
                  <a:gs pos="95000">
                    <a:srgbClr val="287ED3"/>
                  </a:gs>
                  <a:gs pos="0">
                    <a:schemeClr val="bg1">
                      <a:alpha val="70000"/>
                    </a:schemeClr>
                  </a:gs>
                </a:gsLst>
                <a:lin ang="5400000" scaled="0"/>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76" name="文本框 75">
              <a:extLst>
                <a:ext uri="{FF2B5EF4-FFF2-40B4-BE49-F238E27FC236}">
                  <a16:creationId xmlns:a16="http://schemas.microsoft.com/office/drawing/2014/main" id="{90489349-FE3A-4AFE-AE15-E575F33A3E31}"/>
                </a:ext>
              </a:extLst>
            </p:cNvPr>
            <p:cNvSpPr txBox="1"/>
            <p:nvPr/>
          </p:nvSpPr>
          <p:spPr>
            <a:xfrm>
              <a:off x="7491339" y="2223567"/>
              <a:ext cx="639868"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02</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81" name="组合 80">
            <a:extLst>
              <a:ext uri="{FF2B5EF4-FFF2-40B4-BE49-F238E27FC236}">
                <a16:creationId xmlns:a16="http://schemas.microsoft.com/office/drawing/2014/main" id="{B59C0DCD-6543-4D89-8B02-CFB10DC78CD7}"/>
              </a:ext>
            </a:extLst>
          </p:cNvPr>
          <p:cNvGrpSpPr/>
          <p:nvPr/>
        </p:nvGrpSpPr>
        <p:grpSpPr>
          <a:xfrm>
            <a:off x="817442" y="1612109"/>
            <a:ext cx="2924889" cy="936910"/>
            <a:chOff x="817442" y="1612109"/>
            <a:chExt cx="2924889" cy="936910"/>
          </a:xfrm>
        </p:grpSpPr>
        <p:sp>
          <p:nvSpPr>
            <p:cNvPr id="82" name="文本框 81">
              <a:extLst>
                <a:ext uri="{FF2B5EF4-FFF2-40B4-BE49-F238E27FC236}">
                  <a16:creationId xmlns:a16="http://schemas.microsoft.com/office/drawing/2014/main" id="{8543507B-D950-4AC4-BE5C-B765563734F3}"/>
                </a:ext>
              </a:extLst>
            </p:cNvPr>
            <p:cNvSpPr txBox="1"/>
            <p:nvPr/>
          </p:nvSpPr>
          <p:spPr>
            <a:xfrm>
              <a:off x="1961864" y="1612109"/>
              <a:ext cx="1780467" cy="400110"/>
            </a:xfrm>
            <a:prstGeom prst="rect">
              <a:avLst/>
            </a:prstGeom>
            <a:noFill/>
          </p:spPr>
          <p:txBody>
            <a:bodyPr wrap="square" rtlCol="0">
              <a:spAutoFit/>
            </a:bodyPr>
            <a:lstStyle/>
            <a:p>
              <a:pPr algn="r"/>
              <a:r>
                <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83" name="文本框 82">
              <a:extLst>
                <a:ext uri="{FF2B5EF4-FFF2-40B4-BE49-F238E27FC236}">
                  <a16:creationId xmlns:a16="http://schemas.microsoft.com/office/drawing/2014/main" id="{9A8CA8FB-AEEE-4B03-AB05-ACEE877277D7}"/>
                </a:ext>
              </a:extLst>
            </p:cNvPr>
            <p:cNvSpPr txBox="1"/>
            <p:nvPr/>
          </p:nvSpPr>
          <p:spPr>
            <a:xfrm>
              <a:off x="817442" y="1931349"/>
              <a:ext cx="2924889" cy="617670"/>
            </a:xfrm>
            <a:prstGeom prst="rect">
              <a:avLst/>
            </a:prstGeom>
            <a:noFill/>
          </p:spPr>
          <p:txBody>
            <a:bodyPr wrap="square" rtlCol="0">
              <a:spAutoFit/>
            </a:bodyPr>
            <a:lstStyle/>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84" name="组合 83">
            <a:extLst>
              <a:ext uri="{FF2B5EF4-FFF2-40B4-BE49-F238E27FC236}">
                <a16:creationId xmlns:a16="http://schemas.microsoft.com/office/drawing/2014/main" id="{C19FBF10-570F-4708-A9D2-6FD9640AF378}"/>
              </a:ext>
            </a:extLst>
          </p:cNvPr>
          <p:cNvGrpSpPr/>
          <p:nvPr/>
        </p:nvGrpSpPr>
        <p:grpSpPr>
          <a:xfrm>
            <a:off x="817442" y="3139581"/>
            <a:ext cx="2924889" cy="936910"/>
            <a:chOff x="817442" y="3139581"/>
            <a:chExt cx="2924889" cy="936910"/>
          </a:xfrm>
        </p:grpSpPr>
        <p:sp>
          <p:nvSpPr>
            <p:cNvPr id="85" name="文本框 84">
              <a:extLst>
                <a:ext uri="{FF2B5EF4-FFF2-40B4-BE49-F238E27FC236}">
                  <a16:creationId xmlns:a16="http://schemas.microsoft.com/office/drawing/2014/main" id="{897F89FF-A686-48C4-B9AB-6D9F6B9ABDF8}"/>
                </a:ext>
              </a:extLst>
            </p:cNvPr>
            <p:cNvSpPr txBox="1"/>
            <p:nvPr/>
          </p:nvSpPr>
          <p:spPr>
            <a:xfrm>
              <a:off x="1961864" y="3139581"/>
              <a:ext cx="1780467" cy="400110"/>
            </a:xfrm>
            <a:prstGeom prst="rect">
              <a:avLst/>
            </a:prstGeom>
            <a:noFill/>
          </p:spPr>
          <p:txBody>
            <a:bodyPr wrap="square" rtlCol="0">
              <a:spAutoFit/>
            </a:bodyPr>
            <a:lstStyle/>
            <a:p>
              <a:pPr algn="r"/>
              <a:r>
                <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86" name="文本框 85">
              <a:extLst>
                <a:ext uri="{FF2B5EF4-FFF2-40B4-BE49-F238E27FC236}">
                  <a16:creationId xmlns:a16="http://schemas.microsoft.com/office/drawing/2014/main" id="{113FE65B-8407-4E88-A04D-0B90C43EA701}"/>
                </a:ext>
              </a:extLst>
            </p:cNvPr>
            <p:cNvSpPr txBox="1"/>
            <p:nvPr/>
          </p:nvSpPr>
          <p:spPr>
            <a:xfrm>
              <a:off x="817442" y="3458821"/>
              <a:ext cx="2924889" cy="617670"/>
            </a:xfrm>
            <a:prstGeom prst="rect">
              <a:avLst/>
            </a:prstGeom>
            <a:noFill/>
          </p:spPr>
          <p:txBody>
            <a:bodyPr wrap="square" rtlCol="0">
              <a:spAutoFit/>
            </a:bodyPr>
            <a:lstStyle/>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87" name="组合 86">
            <a:extLst>
              <a:ext uri="{FF2B5EF4-FFF2-40B4-BE49-F238E27FC236}">
                <a16:creationId xmlns:a16="http://schemas.microsoft.com/office/drawing/2014/main" id="{E59CB28E-70EE-4A30-BBAA-0ACBD4F17BE6}"/>
              </a:ext>
            </a:extLst>
          </p:cNvPr>
          <p:cNvGrpSpPr/>
          <p:nvPr/>
        </p:nvGrpSpPr>
        <p:grpSpPr>
          <a:xfrm>
            <a:off x="817442" y="4675025"/>
            <a:ext cx="2924889" cy="936910"/>
            <a:chOff x="817442" y="4675025"/>
            <a:chExt cx="2924889" cy="936910"/>
          </a:xfrm>
        </p:grpSpPr>
        <p:sp>
          <p:nvSpPr>
            <p:cNvPr id="88" name="文本框 87">
              <a:extLst>
                <a:ext uri="{FF2B5EF4-FFF2-40B4-BE49-F238E27FC236}">
                  <a16:creationId xmlns:a16="http://schemas.microsoft.com/office/drawing/2014/main" id="{966E8ABE-E4B3-40D5-BB4A-D22476BC06F2}"/>
                </a:ext>
              </a:extLst>
            </p:cNvPr>
            <p:cNvSpPr txBox="1"/>
            <p:nvPr/>
          </p:nvSpPr>
          <p:spPr>
            <a:xfrm>
              <a:off x="1961864" y="4675025"/>
              <a:ext cx="1780467" cy="400110"/>
            </a:xfrm>
            <a:prstGeom prst="rect">
              <a:avLst/>
            </a:prstGeom>
            <a:noFill/>
          </p:spPr>
          <p:txBody>
            <a:bodyPr wrap="square" rtlCol="0">
              <a:spAutoFit/>
            </a:bodyPr>
            <a:lstStyle/>
            <a:p>
              <a:pPr algn="r"/>
              <a:r>
                <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89" name="文本框 88">
              <a:extLst>
                <a:ext uri="{FF2B5EF4-FFF2-40B4-BE49-F238E27FC236}">
                  <a16:creationId xmlns:a16="http://schemas.microsoft.com/office/drawing/2014/main" id="{C9FAD3AA-7F0A-4959-93F6-22671EAD2B41}"/>
                </a:ext>
              </a:extLst>
            </p:cNvPr>
            <p:cNvSpPr txBox="1"/>
            <p:nvPr/>
          </p:nvSpPr>
          <p:spPr>
            <a:xfrm>
              <a:off x="817442" y="4994265"/>
              <a:ext cx="2924889" cy="617670"/>
            </a:xfrm>
            <a:prstGeom prst="rect">
              <a:avLst/>
            </a:prstGeom>
            <a:noFill/>
          </p:spPr>
          <p:txBody>
            <a:bodyPr wrap="square" rtlCol="0">
              <a:spAutoFit/>
            </a:bodyPr>
            <a:lstStyle/>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90" name="组合 89">
            <a:extLst>
              <a:ext uri="{FF2B5EF4-FFF2-40B4-BE49-F238E27FC236}">
                <a16:creationId xmlns:a16="http://schemas.microsoft.com/office/drawing/2014/main" id="{D8875C43-47DF-44C7-A0ED-0646B4D4BB5A}"/>
              </a:ext>
            </a:extLst>
          </p:cNvPr>
          <p:cNvGrpSpPr/>
          <p:nvPr/>
        </p:nvGrpSpPr>
        <p:grpSpPr>
          <a:xfrm>
            <a:off x="8355488" y="2377581"/>
            <a:ext cx="2943225" cy="936910"/>
            <a:chOff x="223455" y="2735579"/>
            <a:chExt cx="2943225" cy="936910"/>
          </a:xfrm>
        </p:grpSpPr>
        <p:sp>
          <p:nvSpPr>
            <p:cNvPr id="91" name="文本框 90">
              <a:extLst>
                <a:ext uri="{FF2B5EF4-FFF2-40B4-BE49-F238E27FC236}">
                  <a16:creationId xmlns:a16="http://schemas.microsoft.com/office/drawing/2014/main" id="{E2F8A63A-7B6C-4C15-AFA7-32246F9A33C6}"/>
                </a:ext>
              </a:extLst>
            </p:cNvPr>
            <p:cNvSpPr txBox="1"/>
            <p:nvPr/>
          </p:nvSpPr>
          <p:spPr>
            <a:xfrm>
              <a:off x="223455" y="2735579"/>
              <a:ext cx="1780467" cy="400110"/>
            </a:xfrm>
            <a:prstGeom prst="rect">
              <a:avLst/>
            </a:prstGeom>
            <a:noFill/>
          </p:spPr>
          <p:txBody>
            <a:bodyPr wrap="square" rtlCol="0">
              <a:spAutoFit/>
            </a:bodyPr>
            <a:lstStyle/>
            <a:p>
              <a:r>
                <a:rPr lang="zh-CN" altLang="en-US" sz="2000" b="1" dirty="0">
                  <a:solidFill>
                    <a:schemeClr val="accent2"/>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92" name="文本框 91">
              <a:extLst>
                <a:ext uri="{FF2B5EF4-FFF2-40B4-BE49-F238E27FC236}">
                  <a16:creationId xmlns:a16="http://schemas.microsoft.com/office/drawing/2014/main" id="{72DAE76C-DF20-44C9-A9B8-BA067F38803C}"/>
                </a:ext>
              </a:extLst>
            </p:cNvPr>
            <p:cNvSpPr txBox="1"/>
            <p:nvPr/>
          </p:nvSpPr>
          <p:spPr>
            <a:xfrm>
              <a:off x="241791" y="3054819"/>
              <a:ext cx="2924889" cy="617670"/>
            </a:xfrm>
            <a:prstGeom prst="rect">
              <a:avLst/>
            </a:prstGeom>
            <a:noFill/>
          </p:spPr>
          <p:txBody>
            <a:bodyPr wrap="square" rtlCol="0">
              <a:spAutoFit/>
            </a:bodyPr>
            <a:lstStyle/>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93" name="组合 92">
            <a:extLst>
              <a:ext uri="{FF2B5EF4-FFF2-40B4-BE49-F238E27FC236}">
                <a16:creationId xmlns:a16="http://schemas.microsoft.com/office/drawing/2014/main" id="{F4464305-AD08-444F-8F58-037E7E9128C6}"/>
              </a:ext>
            </a:extLst>
          </p:cNvPr>
          <p:cNvGrpSpPr/>
          <p:nvPr/>
        </p:nvGrpSpPr>
        <p:grpSpPr>
          <a:xfrm>
            <a:off x="8355488" y="3915291"/>
            <a:ext cx="2943225" cy="936910"/>
            <a:chOff x="223455" y="2735579"/>
            <a:chExt cx="2943225" cy="936910"/>
          </a:xfrm>
        </p:grpSpPr>
        <p:sp>
          <p:nvSpPr>
            <p:cNvPr id="94" name="文本框 93">
              <a:extLst>
                <a:ext uri="{FF2B5EF4-FFF2-40B4-BE49-F238E27FC236}">
                  <a16:creationId xmlns:a16="http://schemas.microsoft.com/office/drawing/2014/main" id="{DF291420-0985-4ED4-A8D9-F3E0C9330B2E}"/>
                </a:ext>
              </a:extLst>
            </p:cNvPr>
            <p:cNvSpPr txBox="1"/>
            <p:nvPr/>
          </p:nvSpPr>
          <p:spPr>
            <a:xfrm>
              <a:off x="223455" y="2735579"/>
              <a:ext cx="1780467" cy="400110"/>
            </a:xfrm>
            <a:prstGeom prst="rect">
              <a:avLst/>
            </a:prstGeom>
            <a:noFill/>
          </p:spPr>
          <p:txBody>
            <a:bodyPr wrap="square" rtlCol="0">
              <a:spAutoFit/>
            </a:bodyPr>
            <a:lstStyle/>
            <a:p>
              <a:r>
                <a:rPr lang="zh-CN" altLang="en-US" sz="2000" b="1" dirty="0">
                  <a:solidFill>
                    <a:schemeClr val="accent4"/>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95" name="文本框 94">
              <a:extLst>
                <a:ext uri="{FF2B5EF4-FFF2-40B4-BE49-F238E27FC236}">
                  <a16:creationId xmlns:a16="http://schemas.microsoft.com/office/drawing/2014/main" id="{E6479998-AA3F-408A-8E1A-5DA50CED54FC}"/>
                </a:ext>
              </a:extLst>
            </p:cNvPr>
            <p:cNvSpPr txBox="1"/>
            <p:nvPr/>
          </p:nvSpPr>
          <p:spPr>
            <a:xfrm>
              <a:off x="241791" y="3054819"/>
              <a:ext cx="2924889" cy="617670"/>
            </a:xfrm>
            <a:prstGeom prst="rect">
              <a:avLst/>
            </a:prstGeom>
            <a:noFill/>
          </p:spPr>
          <p:txBody>
            <a:bodyPr wrap="square" rtlCol="0">
              <a:spAutoFit/>
            </a:bodyPr>
            <a:lstStyle/>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spTree>
    <p:extLst>
      <p:ext uri="{BB962C8B-B14F-4D97-AF65-F5344CB8AC3E}">
        <p14:creationId xmlns:p14="http://schemas.microsoft.com/office/powerpoint/2010/main" val="3168440959"/>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fltVal val="0"/>
                                          </p:val>
                                        </p:tav>
                                        <p:tav tm="100000">
                                          <p:val>
                                            <p:strVal val="#ppt_w"/>
                                          </p:val>
                                        </p:tav>
                                      </p:tavLst>
                                    </p:anim>
                                    <p:anim calcmode="lin" valueType="num">
                                      <p:cBhvr>
                                        <p:cTn id="16" dur="500" fill="hold"/>
                                        <p:tgtEl>
                                          <p:spTgt spid="46"/>
                                        </p:tgtEl>
                                        <p:attrNameLst>
                                          <p:attrName>ppt_h</p:attrName>
                                        </p:attrNameLst>
                                      </p:cBhvr>
                                      <p:tavLst>
                                        <p:tav tm="0">
                                          <p:val>
                                            <p:fltVal val="0"/>
                                          </p:val>
                                        </p:tav>
                                        <p:tav tm="100000">
                                          <p:val>
                                            <p:strVal val="#ppt_h"/>
                                          </p:val>
                                        </p:tav>
                                      </p:tavLst>
                                    </p:anim>
                                    <p:animEffect transition="in" filter="fade">
                                      <p:cBhvr>
                                        <p:cTn id="17" dur="500"/>
                                        <p:tgtEl>
                                          <p:spTgt spid="4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500" fill="hold"/>
                                        <p:tgtEl>
                                          <p:spTgt spid="74"/>
                                        </p:tgtEl>
                                        <p:attrNameLst>
                                          <p:attrName>ppt_w</p:attrName>
                                        </p:attrNameLst>
                                      </p:cBhvr>
                                      <p:tavLst>
                                        <p:tav tm="0">
                                          <p:val>
                                            <p:fltVal val="0"/>
                                          </p:val>
                                        </p:tav>
                                        <p:tav tm="100000">
                                          <p:val>
                                            <p:strVal val="#ppt_w"/>
                                          </p:val>
                                        </p:tav>
                                      </p:tavLst>
                                    </p:anim>
                                    <p:anim calcmode="lin" valueType="num">
                                      <p:cBhvr>
                                        <p:cTn id="26" dur="500" fill="hold"/>
                                        <p:tgtEl>
                                          <p:spTgt spid="74"/>
                                        </p:tgtEl>
                                        <p:attrNameLst>
                                          <p:attrName>ppt_h</p:attrName>
                                        </p:attrNameLst>
                                      </p:cBhvr>
                                      <p:tavLst>
                                        <p:tav tm="0">
                                          <p:val>
                                            <p:fltVal val="0"/>
                                          </p:val>
                                        </p:tav>
                                        <p:tav tm="100000">
                                          <p:val>
                                            <p:strVal val="#ppt_h"/>
                                          </p:val>
                                        </p:tav>
                                      </p:tavLst>
                                    </p:anim>
                                    <p:animEffect transition="in" filter="fade">
                                      <p:cBhvr>
                                        <p:cTn id="27" dur="500"/>
                                        <p:tgtEl>
                                          <p:spTgt spid="74"/>
                                        </p:tgtEl>
                                      </p:cBhvr>
                                    </p:animEffect>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left)">
                                      <p:cBhvr>
                                        <p:cTn id="61" dur="500"/>
                                        <p:tgtEl>
                                          <p:spTgt spid="81"/>
                                        </p:tgtEl>
                                      </p:cBhvr>
                                    </p:animEffect>
                                  </p:childTnLst>
                                </p:cTn>
                              </p:par>
                            </p:childTnLst>
                          </p:cTn>
                        </p:par>
                        <p:par>
                          <p:cTn id="62" fill="hold">
                            <p:stCondLst>
                              <p:cond delay="6000"/>
                            </p:stCondLst>
                            <p:childTnLst>
                              <p:par>
                                <p:cTn id="63" presetID="22" presetClass="entr" presetSubtype="2"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right)">
                                      <p:cBhvr>
                                        <p:cTn id="65" dur="500"/>
                                        <p:tgtEl>
                                          <p:spTgt spid="90"/>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wipe(left)">
                                      <p:cBhvr>
                                        <p:cTn id="69" dur="500"/>
                                        <p:tgtEl>
                                          <p:spTgt spid="84"/>
                                        </p:tgtEl>
                                      </p:cBhvr>
                                    </p:animEffect>
                                  </p:childTnLst>
                                </p:cTn>
                              </p:par>
                            </p:childTnLst>
                          </p:cTn>
                        </p:par>
                        <p:par>
                          <p:cTn id="70" fill="hold">
                            <p:stCondLst>
                              <p:cond delay="7000"/>
                            </p:stCondLst>
                            <p:childTnLst>
                              <p:par>
                                <p:cTn id="71" presetID="22" presetClass="entr" presetSubtype="2" fill="hold"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wipe(right)">
                                      <p:cBhvr>
                                        <p:cTn id="73" dur="500"/>
                                        <p:tgtEl>
                                          <p:spTgt spid="93"/>
                                        </p:tgtEl>
                                      </p:cBhvr>
                                    </p:animEffect>
                                  </p:childTnLst>
                                </p:cTn>
                              </p:par>
                            </p:childTnLst>
                          </p:cTn>
                        </p:par>
                        <p:par>
                          <p:cTn id="74" fill="hold">
                            <p:stCondLst>
                              <p:cond delay="7500"/>
                            </p:stCondLst>
                            <p:childTnLst>
                              <p:par>
                                <p:cTn id="75" presetID="22" presetClass="entr" presetSubtype="8" fill="hold" nodeType="after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wipe(left)">
                                      <p:cBhvr>
                                        <p:cTn id="7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22AC369-97BE-4D52-AD5E-5BB86AFB3D55}"/>
              </a:ext>
            </a:extLst>
          </p:cNvPr>
          <p:cNvGrpSpPr/>
          <p:nvPr/>
        </p:nvGrpSpPr>
        <p:grpSpPr>
          <a:xfrm>
            <a:off x="4866811" y="1819513"/>
            <a:ext cx="669560" cy="669502"/>
            <a:chOff x="4720789" y="2097753"/>
            <a:chExt cx="931779" cy="931698"/>
          </a:xfrm>
        </p:grpSpPr>
        <p:sp>
          <p:nvSpPr>
            <p:cNvPr id="4" name="円/楕円 1">
              <a:extLst>
                <a:ext uri="{FF2B5EF4-FFF2-40B4-BE49-F238E27FC236}">
                  <a16:creationId xmlns:a16="http://schemas.microsoft.com/office/drawing/2014/main" id="{DCCF0C32-AAEC-4879-9D63-4703129B77B8}"/>
                </a:ext>
              </a:extLst>
            </p:cNvPr>
            <p:cNvSpPr/>
            <p:nvPr/>
          </p:nvSpPr>
          <p:spPr>
            <a:xfrm>
              <a:off x="4720789" y="2097753"/>
              <a:ext cx="931779" cy="93169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 name="Freeform 100">
              <a:extLst>
                <a:ext uri="{FF2B5EF4-FFF2-40B4-BE49-F238E27FC236}">
                  <a16:creationId xmlns:a16="http://schemas.microsoft.com/office/drawing/2014/main" id="{A01197F1-6A9E-491B-A1E0-9DE2D08795D0}"/>
                </a:ext>
              </a:extLst>
            </p:cNvPr>
            <p:cNvSpPr>
              <a:spLocks/>
            </p:cNvSpPr>
            <p:nvPr/>
          </p:nvSpPr>
          <p:spPr bwMode="auto">
            <a:xfrm>
              <a:off x="4973369" y="2323253"/>
              <a:ext cx="426619" cy="480699"/>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287E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 name="组合 5">
            <a:extLst>
              <a:ext uri="{FF2B5EF4-FFF2-40B4-BE49-F238E27FC236}">
                <a16:creationId xmlns:a16="http://schemas.microsoft.com/office/drawing/2014/main" id="{622B33BD-2230-4003-90C1-9D3FB7CED4EA}"/>
              </a:ext>
            </a:extLst>
          </p:cNvPr>
          <p:cNvGrpSpPr/>
          <p:nvPr/>
        </p:nvGrpSpPr>
        <p:grpSpPr>
          <a:xfrm>
            <a:off x="7365938" y="1819512"/>
            <a:ext cx="669560" cy="669502"/>
            <a:chOff x="6380400" y="2097752"/>
            <a:chExt cx="931779" cy="931698"/>
          </a:xfrm>
        </p:grpSpPr>
        <p:sp>
          <p:nvSpPr>
            <p:cNvPr id="7" name="円/楕円 11">
              <a:extLst>
                <a:ext uri="{FF2B5EF4-FFF2-40B4-BE49-F238E27FC236}">
                  <a16:creationId xmlns:a16="http://schemas.microsoft.com/office/drawing/2014/main" id="{F89390E6-1795-48AE-8911-0E7633F74FE8}"/>
                </a:ext>
              </a:extLst>
            </p:cNvPr>
            <p:cNvSpPr/>
            <p:nvPr/>
          </p:nvSpPr>
          <p:spPr>
            <a:xfrm>
              <a:off x="6380400" y="2097752"/>
              <a:ext cx="931779" cy="93169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 name="Freeform 105">
              <a:extLst>
                <a:ext uri="{FF2B5EF4-FFF2-40B4-BE49-F238E27FC236}">
                  <a16:creationId xmlns:a16="http://schemas.microsoft.com/office/drawing/2014/main" id="{6A549245-D12B-4063-8316-71F014926DBB}"/>
                </a:ext>
              </a:extLst>
            </p:cNvPr>
            <p:cNvSpPr>
              <a:spLocks/>
            </p:cNvSpPr>
            <p:nvPr/>
          </p:nvSpPr>
          <p:spPr bwMode="auto">
            <a:xfrm>
              <a:off x="6649503" y="2366815"/>
              <a:ext cx="393573" cy="393573"/>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rgbClr val="287E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9" name="组合 8">
            <a:extLst>
              <a:ext uri="{FF2B5EF4-FFF2-40B4-BE49-F238E27FC236}">
                <a16:creationId xmlns:a16="http://schemas.microsoft.com/office/drawing/2014/main" id="{296148A2-3028-4AF8-9D26-40B32AEBEF2C}"/>
              </a:ext>
            </a:extLst>
          </p:cNvPr>
          <p:cNvGrpSpPr/>
          <p:nvPr/>
        </p:nvGrpSpPr>
        <p:grpSpPr>
          <a:xfrm>
            <a:off x="9865066" y="1819512"/>
            <a:ext cx="669560" cy="669502"/>
            <a:chOff x="8040010" y="2097752"/>
            <a:chExt cx="931779" cy="931698"/>
          </a:xfrm>
        </p:grpSpPr>
        <p:sp>
          <p:nvSpPr>
            <p:cNvPr id="10" name="円/楕円 12">
              <a:extLst>
                <a:ext uri="{FF2B5EF4-FFF2-40B4-BE49-F238E27FC236}">
                  <a16:creationId xmlns:a16="http://schemas.microsoft.com/office/drawing/2014/main" id="{5DCBB1A3-3FEF-48F3-BDC9-4EAF5D9A3611}"/>
                </a:ext>
              </a:extLst>
            </p:cNvPr>
            <p:cNvSpPr/>
            <p:nvPr/>
          </p:nvSpPr>
          <p:spPr>
            <a:xfrm>
              <a:off x="8040010" y="2097752"/>
              <a:ext cx="931779" cy="93169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1" name="Freeform 11">
              <a:extLst>
                <a:ext uri="{FF2B5EF4-FFF2-40B4-BE49-F238E27FC236}">
                  <a16:creationId xmlns:a16="http://schemas.microsoft.com/office/drawing/2014/main" id="{2394AC00-3256-471E-AE4A-C737B5B8E165}"/>
                </a:ext>
              </a:extLst>
            </p:cNvPr>
            <p:cNvSpPr>
              <a:spLocks noEditPoints="1"/>
            </p:cNvSpPr>
            <p:nvPr/>
          </p:nvSpPr>
          <p:spPr bwMode="auto">
            <a:xfrm>
              <a:off x="8281760" y="2338282"/>
              <a:ext cx="448279" cy="450639"/>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rgbClr val="287ED3"/>
            </a:solidFill>
            <a:ln>
              <a:noFill/>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2" name="组合 11">
            <a:extLst>
              <a:ext uri="{FF2B5EF4-FFF2-40B4-BE49-F238E27FC236}">
                <a16:creationId xmlns:a16="http://schemas.microsoft.com/office/drawing/2014/main" id="{0DE86C5A-078F-490E-BABD-25DE243FDD70}"/>
              </a:ext>
            </a:extLst>
          </p:cNvPr>
          <p:cNvGrpSpPr/>
          <p:nvPr/>
        </p:nvGrpSpPr>
        <p:grpSpPr>
          <a:xfrm>
            <a:off x="4847760" y="2798232"/>
            <a:ext cx="2087193" cy="1366055"/>
            <a:chOff x="466339" y="4682505"/>
            <a:chExt cx="2087193" cy="1366055"/>
          </a:xfrm>
        </p:grpSpPr>
        <p:sp>
          <p:nvSpPr>
            <p:cNvPr id="13" name="TextBox 7">
              <a:extLst>
                <a:ext uri="{FF2B5EF4-FFF2-40B4-BE49-F238E27FC236}">
                  <a16:creationId xmlns:a16="http://schemas.microsoft.com/office/drawing/2014/main" id="{B9F87367-639A-4E49-AB75-AEABCF0BBCEA}"/>
                </a:ext>
              </a:extLst>
            </p:cNvPr>
            <p:cNvSpPr txBox="1">
              <a:spLocks/>
            </p:cNvSpPr>
            <p:nvPr/>
          </p:nvSpPr>
          <p:spPr>
            <a:xfrm>
              <a:off x="466340" y="5286813"/>
              <a:ext cx="1842374" cy="761747"/>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cxnSp>
          <p:nvCxnSpPr>
            <p:cNvPr id="14" name="Straight Connector 8">
              <a:extLst>
                <a:ext uri="{FF2B5EF4-FFF2-40B4-BE49-F238E27FC236}">
                  <a16:creationId xmlns:a16="http://schemas.microsoft.com/office/drawing/2014/main" id="{7FC7053E-EE0F-4AFD-9076-C04F1E7A1B40}"/>
                </a:ext>
              </a:extLst>
            </p:cNvPr>
            <p:cNvCxnSpPr/>
            <p:nvPr/>
          </p:nvCxnSpPr>
          <p:spPr>
            <a:xfrm>
              <a:off x="485390" y="5153899"/>
              <a:ext cx="415627" cy="0"/>
            </a:xfrm>
            <a:prstGeom prst="line">
              <a:avLst/>
            </a:prstGeom>
            <a:ln w="254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9">
              <a:extLst>
                <a:ext uri="{FF2B5EF4-FFF2-40B4-BE49-F238E27FC236}">
                  <a16:creationId xmlns:a16="http://schemas.microsoft.com/office/drawing/2014/main" id="{34D35822-D653-4D90-958B-6BF2EF1E9F7B}"/>
                </a:ext>
              </a:extLst>
            </p:cNvPr>
            <p:cNvSpPr txBox="1">
              <a:spLocks/>
            </p:cNvSpPr>
            <p:nvPr/>
          </p:nvSpPr>
          <p:spPr>
            <a:xfrm>
              <a:off x="466339" y="4682505"/>
              <a:ext cx="2087193" cy="276999"/>
            </a:xfrm>
            <a:prstGeom prst="rect">
              <a:avLst/>
            </a:prstGeom>
            <a:noFill/>
          </p:spPr>
          <p:txBody>
            <a:bodyPr wrap="square" lIns="0" tIns="0" rIns="0" bIns="0" rtlCol="0">
              <a:spAutoFit/>
            </a:bodyPr>
            <a:lstStyle/>
            <a:p>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6" name="组合 15">
            <a:extLst>
              <a:ext uri="{FF2B5EF4-FFF2-40B4-BE49-F238E27FC236}">
                <a16:creationId xmlns:a16="http://schemas.microsoft.com/office/drawing/2014/main" id="{1320F370-FE3B-4C80-A96F-45E78A28B470}"/>
              </a:ext>
            </a:extLst>
          </p:cNvPr>
          <p:cNvGrpSpPr/>
          <p:nvPr/>
        </p:nvGrpSpPr>
        <p:grpSpPr>
          <a:xfrm>
            <a:off x="7346889" y="2798232"/>
            <a:ext cx="2087192" cy="1366055"/>
            <a:chOff x="466340" y="4682505"/>
            <a:chExt cx="2087192" cy="1366055"/>
          </a:xfrm>
        </p:grpSpPr>
        <p:sp>
          <p:nvSpPr>
            <p:cNvPr id="17" name="TextBox 7">
              <a:extLst>
                <a:ext uri="{FF2B5EF4-FFF2-40B4-BE49-F238E27FC236}">
                  <a16:creationId xmlns:a16="http://schemas.microsoft.com/office/drawing/2014/main" id="{F812F5B7-BAAD-4B91-89F5-13D4CA729FF3}"/>
                </a:ext>
              </a:extLst>
            </p:cNvPr>
            <p:cNvSpPr txBox="1">
              <a:spLocks/>
            </p:cNvSpPr>
            <p:nvPr/>
          </p:nvSpPr>
          <p:spPr>
            <a:xfrm>
              <a:off x="466340" y="5286813"/>
              <a:ext cx="1842374" cy="761747"/>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cxnSp>
          <p:nvCxnSpPr>
            <p:cNvPr id="18" name="Straight Connector 8">
              <a:extLst>
                <a:ext uri="{FF2B5EF4-FFF2-40B4-BE49-F238E27FC236}">
                  <a16:creationId xmlns:a16="http://schemas.microsoft.com/office/drawing/2014/main" id="{765F2E8C-F3CC-4D8C-B740-3AF187E287EC}"/>
                </a:ext>
              </a:extLst>
            </p:cNvPr>
            <p:cNvCxnSpPr/>
            <p:nvPr/>
          </p:nvCxnSpPr>
          <p:spPr>
            <a:xfrm>
              <a:off x="485390" y="5153899"/>
              <a:ext cx="415627" cy="0"/>
            </a:xfrm>
            <a:prstGeom prst="line">
              <a:avLst/>
            </a:prstGeom>
            <a:ln w="254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9">
              <a:extLst>
                <a:ext uri="{FF2B5EF4-FFF2-40B4-BE49-F238E27FC236}">
                  <a16:creationId xmlns:a16="http://schemas.microsoft.com/office/drawing/2014/main" id="{3E560ADA-E05D-4499-969C-3F9A62EF0B1E}"/>
                </a:ext>
              </a:extLst>
            </p:cNvPr>
            <p:cNvSpPr txBox="1">
              <a:spLocks/>
            </p:cNvSpPr>
            <p:nvPr/>
          </p:nvSpPr>
          <p:spPr>
            <a:xfrm>
              <a:off x="466340" y="4682505"/>
              <a:ext cx="2087192" cy="276999"/>
            </a:xfrm>
            <a:prstGeom prst="rect">
              <a:avLst/>
            </a:prstGeom>
            <a:noFill/>
          </p:spPr>
          <p:txBody>
            <a:bodyPr wrap="square" lIns="0" tIns="0" rIns="0" bIns="0" rtlCol="0">
              <a:spAutoFit/>
            </a:bodyPr>
            <a:lstStyle/>
            <a:p>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0" name="组合 19">
            <a:extLst>
              <a:ext uri="{FF2B5EF4-FFF2-40B4-BE49-F238E27FC236}">
                <a16:creationId xmlns:a16="http://schemas.microsoft.com/office/drawing/2014/main" id="{E5D0219A-21F4-423F-9C46-E1AF859850DC}"/>
              </a:ext>
            </a:extLst>
          </p:cNvPr>
          <p:cNvGrpSpPr/>
          <p:nvPr/>
        </p:nvGrpSpPr>
        <p:grpSpPr>
          <a:xfrm>
            <a:off x="9846015" y="2798232"/>
            <a:ext cx="1995917" cy="1366055"/>
            <a:chOff x="466339" y="4682505"/>
            <a:chExt cx="1995917" cy="1366055"/>
          </a:xfrm>
        </p:grpSpPr>
        <p:sp>
          <p:nvSpPr>
            <p:cNvPr id="21" name="TextBox 7">
              <a:extLst>
                <a:ext uri="{FF2B5EF4-FFF2-40B4-BE49-F238E27FC236}">
                  <a16:creationId xmlns:a16="http://schemas.microsoft.com/office/drawing/2014/main" id="{28875908-00F5-40AC-833D-628F7C7542BA}"/>
                </a:ext>
              </a:extLst>
            </p:cNvPr>
            <p:cNvSpPr txBox="1">
              <a:spLocks/>
            </p:cNvSpPr>
            <p:nvPr/>
          </p:nvSpPr>
          <p:spPr>
            <a:xfrm>
              <a:off x="466340" y="5286813"/>
              <a:ext cx="1842374" cy="761747"/>
            </a:xfrm>
            <a:prstGeom prst="rect">
              <a:avLst/>
            </a:prstGeom>
            <a:noFill/>
          </p:spPr>
          <p:txBody>
            <a:bodyPr wrap="square" lIns="0" tIns="0" rIns="0" bIns="0" rtlCol="0">
              <a:spAutoFit/>
            </a:bodyPr>
            <a:lstStyle/>
            <a:p>
              <a:pP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cxnSp>
          <p:nvCxnSpPr>
            <p:cNvPr id="22" name="Straight Connector 8">
              <a:extLst>
                <a:ext uri="{FF2B5EF4-FFF2-40B4-BE49-F238E27FC236}">
                  <a16:creationId xmlns:a16="http://schemas.microsoft.com/office/drawing/2014/main" id="{C479F1AE-8A3D-4EF6-A7DF-70D32117BAD9}"/>
                </a:ext>
              </a:extLst>
            </p:cNvPr>
            <p:cNvCxnSpPr/>
            <p:nvPr/>
          </p:nvCxnSpPr>
          <p:spPr>
            <a:xfrm>
              <a:off x="485390" y="5153899"/>
              <a:ext cx="415627" cy="0"/>
            </a:xfrm>
            <a:prstGeom prst="line">
              <a:avLst/>
            </a:prstGeom>
            <a:ln w="254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9">
              <a:extLst>
                <a:ext uri="{FF2B5EF4-FFF2-40B4-BE49-F238E27FC236}">
                  <a16:creationId xmlns:a16="http://schemas.microsoft.com/office/drawing/2014/main" id="{5D5F61C6-078E-434A-AF64-4590662B9FB0}"/>
                </a:ext>
              </a:extLst>
            </p:cNvPr>
            <p:cNvSpPr txBox="1">
              <a:spLocks/>
            </p:cNvSpPr>
            <p:nvPr/>
          </p:nvSpPr>
          <p:spPr>
            <a:xfrm>
              <a:off x="466339" y="4682505"/>
              <a:ext cx="1995917" cy="276999"/>
            </a:xfrm>
            <a:prstGeom prst="rect">
              <a:avLst/>
            </a:prstGeom>
            <a:noFill/>
          </p:spPr>
          <p:txBody>
            <a:bodyPr wrap="square" lIns="0" tIns="0" rIns="0" bIns="0" rtlCol="0">
              <a:spAutoFit/>
            </a:bodyPr>
            <a:lstStyle/>
            <a:p>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4" name="矩形 23">
            <a:extLst>
              <a:ext uri="{FF2B5EF4-FFF2-40B4-BE49-F238E27FC236}">
                <a16:creationId xmlns:a16="http://schemas.microsoft.com/office/drawing/2014/main" id="{DE47F158-F73A-4057-8C99-F40F1BD8D456}"/>
              </a:ext>
            </a:extLst>
          </p:cNvPr>
          <p:cNvSpPr/>
          <p:nvPr/>
        </p:nvSpPr>
        <p:spPr>
          <a:xfrm>
            <a:off x="0" y="5083158"/>
            <a:ext cx="12192000" cy="1774842"/>
          </a:xfrm>
          <a:prstGeom prst="rect">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25" name="组合 24">
            <a:extLst>
              <a:ext uri="{FF2B5EF4-FFF2-40B4-BE49-F238E27FC236}">
                <a16:creationId xmlns:a16="http://schemas.microsoft.com/office/drawing/2014/main" id="{AC0CBF12-1C6A-4579-A4F8-D176FCC81842}"/>
              </a:ext>
            </a:extLst>
          </p:cNvPr>
          <p:cNvGrpSpPr/>
          <p:nvPr/>
        </p:nvGrpSpPr>
        <p:grpSpPr>
          <a:xfrm>
            <a:off x="635511" y="5315688"/>
            <a:ext cx="3110649" cy="1338828"/>
            <a:chOff x="586414" y="5301526"/>
            <a:chExt cx="3110649" cy="1338828"/>
          </a:xfrm>
        </p:grpSpPr>
        <p:sp>
          <p:nvSpPr>
            <p:cNvPr id="26" name="添加标题">
              <a:extLst>
                <a:ext uri="{FF2B5EF4-FFF2-40B4-BE49-F238E27FC236}">
                  <a16:creationId xmlns:a16="http://schemas.microsoft.com/office/drawing/2014/main" id="{9B5FD960-4890-4678-BE28-D6528A285677}"/>
                </a:ext>
              </a:extLst>
            </p:cNvPr>
            <p:cNvSpPr txBox="1"/>
            <p:nvPr/>
          </p:nvSpPr>
          <p:spPr>
            <a:xfrm>
              <a:off x="1579071" y="5301526"/>
              <a:ext cx="2117992" cy="1338828"/>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点击此处添加标题点击此处添加标题点击此处添加标题添加标题</a:t>
              </a:r>
            </a:p>
          </p:txBody>
        </p:sp>
        <p:grpSp>
          <p:nvGrpSpPr>
            <p:cNvPr id="27" name="Group 22">
              <a:extLst>
                <a:ext uri="{FF2B5EF4-FFF2-40B4-BE49-F238E27FC236}">
                  <a16:creationId xmlns:a16="http://schemas.microsoft.com/office/drawing/2014/main" id="{25348A9E-BA91-4FC9-BB33-CE9FB169CE6D}"/>
                </a:ext>
              </a:extLst>
            </p:cNvPr>
            <p:cNvGrpSpPr/>
            <p:nvPr/>
          </p:nvGrpSpPr>
          <p:grpSpPr>
            <a:xfrm>
              <a:off x="586414" y="5392326"/>
              <a:ext cx="920751" cy="1128183"/>
              <a:chOff x="2308226" y="4292600"/>
              <a:chExt cx="690563" cy="846137"/>
            </a:xfrm>
            <a:solidFill>
              <a:srgbClr val="FFFFFF"/>
            </a:solidFill>
          </p:grpSpPr>
          <p:sp>
            <p:nvSpPr>
              <p:cNvPr id="28" name="Freeform 1946">
                <a:extLst>
                  <a:ext uri="{FF2B5EF4-FFF2-40B4-BE49-F238E27FC236}">
                    <a16:creationId xmlns:a16="http://schemas.microsoft.com/office/drawing/2014/main" id="{34F2F494-8761-4417-AC47-B796D2795C06}"/>
                  </a:ext>
                </a:extLst>
              </p:cNvPr>
              <p:cNvSpPr>
                <a:spLocks/>
              </p:cNvSpPr>
              <p:nvPr/>
            </p:nvSpPr>
            <p:spPr bwMode="auto">
              <a:xfrm>
                <a:off x="2308226" y="4792662"/>
                <a:ext cx="319088" cy="346075"/>
              </a:xfrm>
              <a:custGeom>
                <a:avLst/>
                <a:gdLst>
                  <a:gd name="T0" fmla="*/ 165 w 178"/>
                  <a:gd name="T1" fmla="*/ 72 h 192"/>
                  <a:gd name="T2" fmla="*/ 167 w 178"/>
                  <a:gd name="T3" fmla="*/ 61 h 192"/>
                  <a:gd name="T4" fmla="*/ 151 w 178"/>
                  <a:gd name="T5" fmla="*/ 75 h 192"/>
                  <a:gd name="T6" fmla="*/ 148 w 178"/>
                  <a:gd name="T7" fmla="*/ 76 h 192"/>
                  <a:gd name="T8" fmla="*/ 144 w 178"/>
                  <a:gd name="T9" fmla="*/ 75 h 192"/>
                  <a:gd name="T10" fmla="*/ 74 w 178"/>
                  <a:gd name="T11" fmla="*/ 1 h 192"/>
                  <a:gd name="T12" fmla="*/ 73 w 178"/>
                  <a:gd name="T13" fmla="*/ 0 h 192"/>
                  <a:gd name="T14" fmla="*/ 0 w 178"/>
                  <a:gd name="T15" fmla="*/ 101 h 192"/>
                  <a:gd name="T16" fmla="*/ 0 w 178"/>
                  <a:gd name="T17" fmla="*/ 168 h 192"/>
                  <a:gd name="T18" fmla="*/ 26 w 178"/>
                  <a:gd name="T19" fmla="*/ 192 h 192"/>
                  <a:gd name="T20" fmla="*/ 71 w 178"/>
                  <a:gd name="T21" fmla="*/ 192 h 192"/>
                  <a:gd name="T22" fmla="*/ 71 w 178"/>
                  <a:gd name="T23" fmla="*/ 153 h 192"/>
                  <a:gd name="T24" fmla="*/ 77 w 178"/>
                  <a:gd name="T25" fmla="*/ 148 h 192"/>
                  <a:gd name="T26" fmla="*/ 82 w 178"/>
                  <a:gd name="T27" fmla="*/ 153 h 192"/>
                  <a:gd name="T28" fmla="*/ 82 w 178"/>
                  <a:gd name="T29" fmla="*/ 192 h 192"/>
                  <a:gd name="T30" fmla="*/ 157 w 178"/>
                  <a:gd name="T31" fmla="*/ 192 h 192"/>
                  <a:gd name="T32" fmla="*/ 178 w 178"/>
                  <a:gd name="T33" fmla="*/ 89 h 192"/>
                  <a:gd name="T34" fmla="*/ 165 w 178"/>
                  <a:gd name="T35"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192">
                    <a:moveTo>
                      <a:pt x="165" y="72"/>
                    </a:moveTo>
                    <a:cubicBezTo>
                      <a:pt x="167" y="61"/>
                      <a:pt x="167" y="61"/>
                      <a:pt x="167" y="61"/>
                    </a:cubicBezTo>
                    <a:cubicBezTo>
                      <a:pt x="151" y="75"/>
                      <a:pt x="151" y="75"/>
                      <a:pt x="151" y="75"/>
                    </a:cubicBezTo>
                    <a:cubicBezTo>
                      <a:pt x="150" y="76"/>
                      <a:pt x="149" y="76"/>
                      <a:pt x="148" y="76"/>
                    </a:cubicBezTo>
                    <a:cubicBezTo>
                      <a:pt x="146" y="76"/>
                      <a:pt x="145" y="76"/>
                      <a:pt x="144" y="75"/>
                    </a:cubicBezTo>
                    <a:cubicBezTo>
                      <a:pt x="74" y="1"/>
                      <a:pt x="74" y="1"/>
                      <a:pt x="74" y="1"/>
                    </a:cubicBezTo>
                    <a:cubicBezTo>
                      <a:pt x="73" y="0"/>
                      <a:pt x="73" y="0"/>
                      <a:pt x="73" y="0"/>
                    </a:cubicBezTo>
                    <a:cubicBezTo>
                      <a:pt x="29" y="16"/>
                      <a:pt x="0" y="56"/>
                      <a:pt x="0" y="101"/>
                    </a:cubicBezTo>
                    <a:cubicBezTo>
                      <a:pt x="0" y="168"/>
                      <a:pt x="0" y="168"/>
                      <a:pt x="0" y="168"/>
                    </a:cubicBezTo>
                    <a:cubicBezTo>
                      <a:pt x="0" y="181"/>
                      <a:pt x="12" y="192"/>
                      <a:pt x="26" y="192"/>
                    </a:cubicBezTo>
                    <a:cubicBezTo>
                      <a:pt x="71" y="192"/>
                      <a:pt x="71" y="192"/>
                      <a:pt x="71" y="192"/>
                    </a:cubicBezTo>
                    <a:cubicBezTo>
                      <a:pt x="71" y="153"/>
                      <a:pt x="71" y="153"/>
                      <a:pt x="71" y="153"/>
                    </a:cubicBezTo>
                    <a:cubicBezTo>
                      <a:pt x="71" y="150"/>
                      <a:pt x="74" y="148"/>
                      <a:pt x="77" y="148"/>
                    </a:cubicBezTo>
                    <a:cubicBezTo>
                      <a:pt x="80" y="148"/>
                      <a:pt x="82" y="150"/>
                      <a:pt x="82" y="153"/>
                    </a:cubicBezTo>
                    <a:cubicBezTo>
                      <a:pt x="82" y="192"/>
                      <a:pt x="82" y="192"/>
                      <a:pt x="82" y="192"/>
                    </a:cubicBezTo>
                    <a:cubicBezTo>
                      <a:pt x="157" y="192"/>
                      <a:pt x="157" y="192"/>
                      <a:pt x="157" y="192"/>
                    </a:cubicBezTo>
                    <a:cubicBezTo>
                      <a:pt x="178" y="89"/>
                      <a:pt x="178" y="89"/>
                      <a:pt x="178" y="89"/>
                    </a:cubicBezTo>
                    <a:cubicBezTo>
                      <a:pt x="169" y="89"/>
                      <a:pt x="163" y="80"/>
                      <a:pt x="165" y="72"/>
                    </a:cubicBezTo>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9" name="Freeform 1947">
                <a:extLst>
                  <a:ext uri="{FF2B5EF4-FFF2-40B4-BE49-F238E27FC236}">
                    <a16:creationId xmlns:a16="http://schemas.microsoft.com/office/drawing/2014/main" id="{21FBF181-90FB-4440-B4C1-BB8CB39CAD49}"/>
                  </a:ext>
                </a:extLst>
              </p:cNvPr>
              <p:cNvSpPr>
                <a:spLocks/>
              </p:cNvSpPr>
              <p:nvPr/>
            </p:nvSpPr>
            <p:spPr bwMode="auto">
              <a:xfrm>
                <a:off x="2457451" y="4770437"/>
                <a:ext cx="177800" cy="136525"/>
              </a:xfrm>
              <a:custGeom>
                <a:avLst/>
                <a:gdLst>
                  <a:gd name="T0" fmla="*/ 39 w 99"/>
                  <a:gd name="T1" fmla="*/ 0 h 76"/>
                  <a:gd name="T2" fmla="*/ 6 w 99"/>
                  <a:gd name="T3" fmla="*/ 7 h 76"/>
                  <a:gd name="T4" fmla="*/ 0 w 99"/>
                  <a:gd name="T5" fmla="*/ 9 h 76"/>
                  <a:gd name="T6" fmla="*/ 63 w 99"/>
                  <a:gd name="T7" fmla="*/ 75 h 76"/>
                  <a:gd name="T8" fmla="*/ 67 w 99"/>
                  <a:gd name="T9" fmla="*/ 75 h 76"/>
                  <a:gd name="T10" fmla="*/ 99 w 99"/>
                  <a:gd name="T11" fmla="*/ 47 h 76"/>
                  <a:gd name="T12" fmla="*/ 90 w 99"/>
                  <a:gd name="T13" fmla="*/ 42 h 76"/>
                  <a:gd name="T14" fmla="*/ 39 w 99"/>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76">
                    <a:moveTo>
                      <a:pt x="39" y="0"/>
                    </a:moveTo>
                    <a:cubicBezTo>
                      <a:pt x="6" y="7"/>
                      <a:pt x="6" y="7"/>
                      <a:pt x="6" y="7"/>
                    </a:cubicBezTo>
                    <a:cubicBezTo>
                      <a:pt x="4" y="8"/>
                      <a:pt x="2" y="8"/>
                      <a:pt x="0" y="9"/>
                    </a:cubicBezTo>
                    <a:cubicBezTo>
                      <a:pt x="63" y="75"/>
                      <a:pt x="63" y="75"/>
                      <a:pt x="63" y="75"/>
                    </a:cubicBezTo>
                    <a:cubicBezTo>
                      <a:pt x="64" y="76"/>
                      <a:pt x="66" y="76"/>
                      <a:pt x="67" y="75"/>
                    </a:cubicBezTo>
                    <a:cubicBezTo>
                      <a:pt x="99" y="47"/>
                      <a:pt x="99" y="47"/>
                      <a:pt x="99" y="47"/>
                    </a:cubicBezTo>
                    <a:cubicBezTo>
                      <a:pt x="96" y="46"/>
                      <a:pt x="92" y="44"/>
                      <a:pt x="90" y="42"/>
                    </a:cubicBezTo>
                    <a:lnTo>
                      <a:pt x="39" y="0"/>
                    </a:lnTo>
                    <a:close/>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0" name="Freeform 1948">
                <a:extLst>
                  <a:ext uri="{FF2B5EF4-FFF2-40B4-BE49-F238E27FC236}">
                    <a16:creationId xmlns:a16="http://schemas.microsoft.com/office/drawing/2014/main" id="{B0345FDC-2AB7-47A5-B889-58D17FCC72BA}"/>
                  </a:ext>
                </a:extLst>
              </p:cNvPr>
              <p:cNvSpPr>
                <a:spLocks noEditPoints="1"/>
              </p:cNvSpPr>
              <p:nvPr/>
            </p:nvSpPr>
            <p:spPr bwMode="auto">
              <a:xfrm>
                <a:off x="2424114" y="4292600"/>
                <a:ext cx="452438" cy="496888"/>
              </a:xfrm>
              <a:custGeom>
                <a:avLst/>
                <a:gdLst>
                  <a:gd name="T0" fmla="*/ 224 w 252"/>
                  <a:gd name="T1" fmla="*/ 196 h 277"/>
                  <a:gd name="T2" fmla="*/ 250 w 252"/>
                  <a:gd name="T3" fmla="*/ 159 h 277"/>
                  <a:gd name="T4" fmla="*/ 236 w 252"/>
                  <a:gd name="T5" fmla="*/ 123 h 277"/>
                  <a:gd name="T6" fmla="*/ 235 w 252"/>
                  <a:gd name="T7" fmla="*/ 105 h 277"/>
                  <a:gd name="T8" fmla="*/ 134 w 252"/>
                  <a:gd name="T9" fmla="*/ 7 h 277"/>
                  <a:gd name="T10" fmla="*/ 111 w 252"/>
                  <a:gd name="T11" fmla="*/ 7 h 277"/>
                  <a:gd name="T12" fmla="*/ 32 w 252"/>
                  <a:gd name="T13" fmla="*/ 50 h 277"/>
                  <a:gd name="T14" fmla="*/ 18 w 252"/>
                  <a:gd name="T15" fmla="*/ 123 h 277"/>
                  <a:gd name="T16" fmla="*/ 2 w 252"/>
                  <a:gd name="T17" fmla="*/ 159 h 277"/>
                  <a:gd name="T18" fmla="*/ 31 w 252"/>
                  <a:gd name="T19" fmla="*/ 196 h 277"/>
                  <a:gd name="T20" fmla="*/ 127 w 252"/>
                  <a:gd name="T21" fmla="*/ 277 h 277"/>
                  <a:gd name="T22" fmla="*/ 224 w 252"/>
                  <a:gd name="T23" fmla="*/ 196 h 277"/>
                  <a:gd name="T24" fmla="*/ 127 w 252"/>
                  <a:gd name="T25" fmla="*/ 256 h 277"/>
                  <a:gd name="T26" fmla="*/ 38 w 252"/>
                  <a:gd name="T27" fmla="*/ 138 h 277"/>
                  <a:gd name="T28" fmla="*/ 46 w 252"/>
                  <a:gd name="T29" fmla="*/ 116 h 277"/>
                  <a:gd name="T30" fmla="*/ 77 w 252"/>
                  <a:gd name="T31" fmla="*/ 87 h 277"/>
                  <a:gd name="T32" fmla="*/ 86 w 252"/>
                  <a:gd name="T33" fmla="*/ 90 h 277"/>
                  <a:gd name="T34" fmla="*/ 85 w 252"/>
                  <a:gd name="T35" fmla="*/ 100 h 277"/>
                  <a:gd name="T36" fmla="*/ 84 w 252"/>
                  <a:gd name="T37" fmla="*/ 101 h 277"/>
                  <a:gd name="T38" fmla="*/ 84 w 252"/>
                  <a:gd name="T39" fmla="*/ 108 h 277"/>
                  <a:gd name="T40" fmla="*/ 90 w 252"/>
                  <a:gd name="T41" fmla="*/ 111 h 277"/>
                  <a:gd name="T42" fmla="*/ 165 w 252"/>
                  <a:gd name="T43" fmla="*/ 82 h 277"/>
                  <a:gd name="T44" fmla="*/ 185 w 252"/>
                  <a:gd name="T45" fmla="*/ 78 h 277"/>
                  <a:gd name="T46" fmla="*/ 202 w 252"/>
                  <a:gd name="T47" fmla="*/ 89 h 277"/>
                  <a:gd name="T48" fmla="*/ 203 w 252"/>
                  <a:gd name="T49" fmla="*/ 91 h 277"/>
                  <a:gd name="T50" fmla="*/ 216 w 252"/>
                  <a:gd name="T51" fmla="*/ 135 h 277"/>
                  <a:gd name="T52" fmla="*/ 216 w 252"/>
                  <a:gd name="T53" fmla="*/ 135 h 277"/>
                  <a:gd name="T54" fmla="*/ 127 w 252"/>
                  <a:gd name="T55"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2" h="277">
                    <a:moveTo>
                      <a:pt x="224" y="196"/>
                    </a:moveTo>
                    <a:cubicBezTo>
                      <a:pt x="236" y="193"/>
                      <a:pt x="248" y="183"/>
                      <a:pt x="250" y="159"/>
                    </a:cubicBezTo>
                    <a:cubicBezTo>
                      <a:pt x="252" y="137"/>
                      <a:pt x="245" y="127"/>
                      <a:pt x="236" y="123"/>
                    </a:cubicBezTo>
                    <a:cubicBezTo>
                      <a:pt x="236" y="117"/>
                      <a:pt x="235" y="111"/>
                      <a:pt x="235" y="105"/>
                    </a:cubicBezTo>
                    <a:cubicBezTo>
                      <a:pt x="231" y="29"/>
                      <a:pt x="187" y="0"/>
                      <a:pt x="134" y="7"/>
                    </a:cubicBezTo>
                    <a:cubicBezTo>
                      <a:pt x="126" y="8"/>
                      <a:pt x="119" y="8"/>
                      <a:pt x="111" y="7"/>
                    </a:cubicBezTo>
                    <a:cubicBezTo>
                      <a:pt x="80" y="2"/>
                      <a:pt x="50" y="27"/>
                      <a:pt x="32" y="50"/>
                    </a:cubicBezTo>
                    <a:cubicBezTo>
                      <a:pt x="10" y="77"/>
                      <a:pt x="18" y="120"/>
                      <a:pt x="18" y="123"/>
                    </a:cubicBezTo>
                    <a:cubicBezTo>
                      <a:pt x="8" y="126"/>
                      <a:pt x="0" y="136"/>
                      <a:pt x="2" y="159"/>
                    </a:cubicBezTo>
                    <a:cubicBezTo>
                      <a:pt x="4" y="184"/>
                      <a:pt x="17" y="194"/>
                      <a:pt x="31" y="196"/>
                    </a:cubicBezTo>
                    <a:cubicBezTo>
                      <a:pt x="49" y="241"/>
                      <a:pt x="85" y="277"/>
                      <a:pt x="127" y="277"/>
                    </a:cubicBezTo>
                    <a:cubicBezTo>
                      <a:pt x="170" y="277"/>
                      <a:pt x="205" y="240"/>
                      <a:pt x="224" y="196"/>
                    </a:cubicBezTo>
                    <a:moveTo>
                      <a:pt x="127" y="256"/>
                    </a:moveTo>
                    <a:cubicBezTo>
                      <a:pt x="79" y="256"/>
                      <a:pt x="40" y="193"/>
                      <a:pt x="38" y="138"/>
                    </a:cubicBezTo>
                    <a:cubicBezTo>
                      <a:pt x="40" y="130"/>
                      <a:pt x="43" y="122"/>
                      <a:pt x="46" y="116"/>
                    </a:cubicBezTo>
                    <a:cubicBezTo>
                      <a:pt x="52" y="103"/>
                      <a:pt x="63" y="92"/>
                      <a:pt x="77" y="87"/>
                    </a:cubicBezTo>
                    <a:cubicBezTo>
                      <a:pt x="80" y="86"/>
                      <a:pt x="84" y="87"/>
                      <a:pt x="86" y="90"/>
                    </a:cubicBezTo>
                    <a:cubicBezTo>
                      <a:pt x="88" y="93"/>
                      <a:pt x="88" y="97"/>
                      <a:pt x="85" y="100"/>
                    </a:cubicBezTo>
                    <a:cubicBezTo>
                      <a:pt x="85" y="100"/>
                      <a:pt x="85" y="100"/>
                      <a:pt x="84" y="101"/>
                    </a:cubicBezTo>
                    <a:cubicBezTo>
                      <a:pt x="83" y="102"/>
                      <a:pt x="82" y="105"/>
                      <a:pt x="84" y="108"/>
                    </a:cubicBezTo>
                    <a:cubicBezTo>
                      <a:pt x="85" y="110"/>
                      <a:pt x="87" y="111"/>
                      <a:pt x="90" y="111"/>
                    </a:cubicBezTo>
                    <a:cubicBezTo>
                      <a:pt x="110" y="107"/>
                      <a:pt x="140" y="100"/>
                      <a:pt x="165" y="82"/>
                    </a:cubicBezTo>
                    <a:cubicBezTo>
                      <a:pt x="171" y="78"/>
                      <a:pt x="178" y="76"/>
                      <a:pt x="185" y="78"/>
                    </a:cubicBezTo>
                    <a:cubicBezTo>
                      <a:pt x="192" y="79"/>
                      <a:pt x="198" y="83"/>
                      <a:pt x="202" y="89"/>
                    </a:cubicBezTo>
                    <a:cubicBezTo>
                      <a:pt x="203" y="90"/>
                      <a:pt x="203" y="91"/>
                      <a:pt x="203" y="91"/>
                    </a:cubicBezTo>
                    <a:cubicBezTo>
                      <a:pt x="211" y="104"/>
                      <a:pt x="216" y="119"/>
                      <a:pt x="216" y="135"/>
                    </a:cubicBezTo>
                    <a:cubicBezTo>
                      <a:pt x="216" y="135"/>
                      <a:pt x="216" y="135"/>
                      <a:pt x="216" y="135"/>
                    </a:cubicBezTo>
                    <a:cubicBezTo>
                      <a:pt x="216" y="190"/>
                      <a:pt x="176" y="256"/>
                      <a:pt x="127" y="256"/>
                    </a:cubicBezTo>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1" name="Freeform 1949">
                <a:extLst>
                  <a:ext uri="{FF2B5EF4-FFF2-40B4-BE49-F238E27FC236}">
                    <a16:creationId xmlns:a16="http://schemas.microsoft.com/office/drawing/2014/main" id="{F736E6C1-0E5C-4301-90C1-CE447B88C2C6}"/>
                  </a:ext>
                </a:extLst>
              </p:cNvPr>
              <p:cNvSpPr>
                <a:spLocks/>
              </p:cNvSpPr>
              <p:nvPr/>
            </p:nvSpPr>
            <p:spPr bwMode="auto">
              <a:xfrm>
                <a:off x="2678114" y="4792662"/>
                <a:ext cx="320675" cy="346075"/>
              </a:xfrm>
              <a:custGeom>
                <a:avLst/>
                <a:gdLst>
                  <a:gd name="T0" fmla="*/ 106 w 179"/>
                  <a:gd name="T1" fmla="*/ 0 h 192"/>
                  <a:gd name="T2" fmla="*/ 105 w 179"/>
                  <a:gd name="T3" fmla="*/ 1 h 192"/>
                  <a:gd name="T4" fmla="*/ 35 w 179"/>
                  <a:gd name="T5" fmla="*/ 75 h 192"/>
                  <a:gd name="T6" fmla="*/ 31 w 179"/>
                  <a:gd name="T7" fmla="*/ 76 h 192"/>
                  <a:gd name="T8" fmla="*/ 28 w 179"/>
                  <a:gd name="T9" fmla="*/ 75 h 192"/>
                  <a:gd name="T10" fmla="*/ 11 w 179"/>
                  <a:gd name="T11" fmla="*/ 61 h 192"/>
                  <a:gd name="T12" fmla="*/ 14 w 179"/>
                  <a:gd name="T13" fmla="*/ 72 h 192"/>
                  <a:gd name="T14" fmla="*/ 0 w 179"/>
                  <a:gd name="T15" fmla="*/ 89 h 192"/>
                  <a:gd name="T16" fmla="*/ 21 w 179"/>
                  <a:gd name="T17" fmla="*/ 192 h 192"/>
                  <a:gd name="T18" fmla="*/ 97 w 179"/>
                  <a:gd name="T19" fmla="*/ 192 h 192"/>
                  <a:gd name="T20" fmla="*/ 97 w 179"/>
                  <a:gd name="T21" fmla="*/ 153 h 192"/>
                  <a:gd name="T22" fmla="*/ 102 w 179"/>
                  <a:gd name="T23" fmla="*/ 148 h 192"/>
                  <a:gd name="T24" fmla="*/ 107 w 179"/>
                  <a:gd name="T25" fmla="*/ 153 h 192"/>
                  <a:gd name="T26" fmla="*/ 107 w 179"/>
                  <a:gd name="T27" fmla="*/ 192 h 192"/>
                  <a:gd name="T28" fmla="*/ 153 w 179"/>
                  <a:gd name="T29" fmla="*/ 192 h 192"/>
                  <a:gd name="T30" fmla="*/ 179 w 179"/>
                  <a:gd name="T31" fmla="*/ 168 h 192"/>
                  <a:gd name="T32" fmla="*/ 179 w 179"/>
                  <a:gd name="T33" fmla="*/ 101 h 192"/>
                  <a:gd name="T34" fmla="*/ 106 w 179"/>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92">
                    <a:moveTo>
                      <a:pt x="106" y="0"/>
                    </a:moveTo>
                    <a:cubicBezTo>
                      <a:pt x="106" y="0"/>
                      <a:pt x="105" y="0"/>
                      <a:pt x="105" y="1"/>
                    </a:cubicBezTo>
                    <a:cubicBezTo>
                      <a:pt x="35" y="75"/>
                      <a:pt x="35" y="75"/>
                      <a:pt x="35" y="75"/>
                    </a:cubicBezTo>
                    <a:cubicBezTo>
                      <a:pt x="34" y="76"/>
                      <a:pt x="32" y="76"/>
                      <a:pt x="31" y="76"/>
                    </a:cubicBezTo>
                    <a:cubicBezTo>
                      <a:pt x="30" y="76"/>
                      <a:pt x="29" y="76"/>
                      <a:pt x="28" y="75"/>
                    </a:cubicBezTo>
                    <a:cubicBezTo>
                      <a:pt x="11" y="61"/>
                      <a:pt x="11" y="61"/>
                      <a:pt x="11" y="61"/>
                    </a:cubicBezTo>
                    <a:cubicBezTo>
                      <a:pt x="14" y="72"/>
                      <a:pt x="14" y="72"/>
                      <a:pt x="14" y="72"/>
                    </a:cubicBezTo>
                    <a:cubicBezTo>
                      <a:pt x="16" y="80"/>
                      <a:pt x="9" y="89"/>
                      <a:pt x="0" y="89"/>
                    </a:cubicBezTo>
                    <a:cubicBezTo>
                      <a:pt x="21" y="192"/>
                      <a:pt x="21" y="192"/>
                      <a:pt x="21" y="192"/>
                    </a:cubicBezTo>
                    <a:cubicBezTo>
                      <a:pt x="97" y="192"/>
                      <a:pt x="97" y="192"/>
                      <a:pt x="97" y="192"/>
                    </a:cubicBezTo>
                    <a:cubicBezTo>
                      <a:pt x="97" y="153"/>
                      <a:pt x="97" y="153"/>
                      <a:pt x="97" y="153"/>
                    </a:cubicBezTo>
                    <a:cubicBezTo>
                      <a:pt x="97" y="150"/>
                      <a:pt x="99" y="148"/>
                      <a:pt x="102" y="148"/>
                    </a:cubicBezTo>
                    <a:cubicBezTo>
                      <a:pt x="105" y="148"/>
                      <a:pt x="107" y="150"/>
                      <a:pt x="107" y="153"/>
                    </a:cubicBezTo>
                    <a:cubicBezTo>
                      <a:pt x="107" y="192"/>
                      <a:pt x="107" y="192"/>
                      <a:pt x="107" y="192"/>
                    </a:cubicBezTo>
                    <a:cubicBezTo>
                      <a:pt x="153" y="192"/>
                      <a:pt x="153" y="192"/>
                      <a:pt x="153" y="192"/>
                    </a:cubicBezTo>
                    <a:cubicBezTo>
                      <a:pt x="167" y="192"/>
                      <a:pt x="179" y="181"/>
                      <a:pt x="179" y="168"/>
                    </a:cubicBezTo>
                    <a:cubicBezTo>
                      <a:pt x="179" y="101"/>
                      <a:pt x="179" y="101"/>
                      <a:pt x="179" y="101"/>
                    </a:cubicBezTo>
                    <a:cubicBezTo>
                      <a:pt x="179" y="56"/>
                      <a:pt x="149" y="16"/>
                      <a:pt x="106" y="0"/>
                    </a:cubicBezTo>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2" name="Freeform 1950">
                <a:extLst>
                  <a:ext uri="{FF2B5EF4-FFF2-40B4-BE49-F238E27FC236}">
                    <a16:creationId xmlns:a16="http://schemas.microsoft.com/office/drawing/2014/main" id="{B484AF91-6E8E-46CA-B760-D168C7D0503E}"/>
                  </a:ext>
                </a:extLst>
              </p:cNvPr>
              <p:cNvSpPr>
                <a:spLocks/>
              </p:cNvSpPr>
              <p:nvPr/>
            </p:nvSpPr>
            <p:spPr bwMode="auto">
              <a:xfrm>
                <a:off x="2671764" y="4770437"/>
                <a:ext cx="176213" cy="136525"/>
              </a:xfrm>
              <a:custGeom>
                <a:avLst/>
                <a:gdLst>
                  <a:gd name="T0" fmla="*/ 98 w 98"/>
                  <a:gd name="T1" fmla="*/ 9 h 76"/>
                  <a:gd name="T2" fmla="*/ 92 w 98"/>
                  <a:gd name="T3" fmla="*/ 7 h 76"/>
                  <a:gd name="T4" fmla="*/ 60 w 98"/>
                  <a:gd name="T5" fmla="*/ 0 h 76"/>
                  <a:gd name="T6" fmla="*/ 9 w 98"/>
                  <a:gd name="T7" fmla="*/ 42 h 76"/>
                  <a:gd name="T8" fmla="*/ 0 w 98"/>
                  <a:gd name="T9" fmla="*/ 47 h 76"/>
                  <a:gd name="T10" fmla="*/ 31 w 98"/>
                  <a:gd name="T11" fmla="*/ 75 h 76"/>
                  <a:gd name="T12" fmla="*/ 36 w 98"/>
                  <a:gd name="T13" fmla="*/ 75 h 76"/>
                  <a:gd name="T14" fmla="*/ 98 w 98"/>
                  <a:gd name="T15" fmla="*/ 9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6">
                    <a:moveTo>
                      <a:pt x="98" y="9"/>
                    </a:moveTo>
                    <a:cubicBezTo>
                      <a:pt x="96" y="8"/>
                      <a:pt x="94" y="8"/>
                      <a:pt x="92" y="7"/>
                    </a:cubicBezTo>
                    <a:cubicBezTo>
                      <a:pt x="60" y="0"/>
                      <a:pt x="60" y="0"/>
                      <a:pt x="60" y="0"/>
                    </a:cubicBezTo>
                    <a:cubicBezTo>
                      <a:pt x="9" y="42"/>
                      <a:pt x="9" y="42"/>
                      <a:pt x="9" y="42"/>
                    </a:cubicBezTo>
                    <a:cubicBezTo>
                      <a:pt x="6" y="44"/>
                      <a:pt x="3" y="46"/>
                      <a:pt x="0" y="47"/>
                    </a:cubicBezTo>
                    <a:cubicBezTo>
                      <a:pt x="31" y="75"/>
                      <a:pt x="31" y="75"/>
                      <a:pt x="31" y="75"/>
                    </a:cubicBezTo>
                    <a:cubicBezTo>
                      <a:pt x="33" y="76"/>
                      <a:pt x="35" y="76"/>
                      <a:pt x="36" y="75"/>
                    </a:cubicBezTo>
                    <a:lnTo>
                      <a:pt x="98" y="9"/>
                    </a:lnTo>
                    <a:close/>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33" name="组合 32">
            <a:extLst>
              <a:ext uri="{FF2B5EF4-FFF2-40B4-BE49-F238E27FC236}">
                <a16:creationId xmlns:a16="http://schemas.microsoft.com/office/drawing/2014/main" id="{6E2D17B9-967E-46F5-87FE-E96C8C35D4B2}"/>
              </a:ext>
            </a:extLst>
          </p:cNvPr>
          <p:cNvGrpSpPr/>
          <p:nvPr/>
        </p:nvGrpSpPr>
        <p:grpSpPr>
          <a:xfrm>
            <a:off x="4587514" y="5315688"/>
            <a:ext cx="2985905" cy="1338828"/>
            <a:chOff x="5008837" y="5301526"/>
            <a:chExt cx="2985905" cy="1338828"/>
          </a:xfrm>
        </p:grpSpPr>
        <p:sp>
          <p:nvSpPr>
            <p:cNvPr id="34" name="Freeform 1960">
              <a:extLst>
                <a:ext uri="{FF2B5EF4-FFF2-40B4-BE49-F238E27FC236}">
                  <a16:creationId xmlns:a16="http://schemas.microsoft.com/office/drawing/2014/main" id="{A1414034-7DE3-4E04-8662-7B418CD866E4}"/>
                </a:ext>
              </a:extLst>
            </p:cNvPr>
            <p:cNvSpPr>
              <a:spLocks noEditPoints="1"/>
            </p:cNvSpPr>
            <p:nvPr/>
          </p:nvSpPr>
          <p:spPr bwMode="auto">
            <a:xfrm>
              <a:off x="5008837" y="5388092"/>
              <a:ext cx="829733" cy="1136651"/>
            </a:xfrm>
            <a:custGeom>
              <a:avLst/>
              <a:gdLst>
                <a:gd name="T0" fmla="*/ 226 w 346"/>
                <a:gd name="T1" fmla="*/ 266 h 475"/>
                <a:gd name="T2" fmla="*/ 286 w 346"/>
                <a:gd name="T3" fmla="*/ 180 h 475"/>
                <a:gd name="T4" fmla="*/ 273 w 346"/>
                <a:gd name="T5" fmla="*/ 140 h 475"/>
                <a:gd name="T6" fmla="*/ 128 w 346"/>
                <a:gd name="T7" fmla="*/ 41 h 475"/>
                <a:gd name="T8" fmla="*/ 74 w 346"/>
                <a:gd name="T9" fmla="*/ 128 h 475"/>
                <a:gd name="T10" fmla="*/ 92 w 346"/>
                <a:gd name="T11" fmla="*/ 51 h 475"/>
                <a:gd name="T12" fmla="*/ 255 w 346"/>
                <a:gd name="T13" fmla="*/ 52 h 475"/>
                <a:gd name="T14" fmla="*/ 288 w 346"/>
                <a:gd name="T15" fmla="*/ 140 h 475"/>
                <a:gd name="T16" fmla="*/ 293 w 346"/>
                <a:gd name="T17" fmla="*/ 135 h 475"/>
                <a:gd name="T18" fmla="*/ 173 w 346"/>
                <a:gd name="T19" fmla="*/ 11 h 475"/>
                <a:gd name="T20" fmla="*/ 59 w 346"/>
                <a:gd name="T21" fmla="*/ 133 h 475"/>
                <a:gd name="T22" fmla="*/ 86 w 346"/>
                <a:gd name="T23" fmla="*/ 230 h 475"/>
                <a:gd name="T24" fmla="*/ 157 w 346"/>
                <a:gd name="T25" fmla="*/ 243 h 475"/>
                <a:gd name="T26" fmla="*/ 191 w 346"/>
                <a:gd name="T27" fmla="*/ 237 h 475"/>
                <a:gd name="T28" fmla="*/ 156 w 346"/>
                <a:gd name="T29" fmla="*/ 233 h 475"/>
                <a:gd name="T30" fmla="*/ 92 w 346"/>
                <a:gd name="T31" fmla="*/ 157 h 475"/>
                <a:gd name="T32" fmla="*/ 214 w 346"/>
                <a:gd name="T33" fmla="*/ 93 h 475"/>
                <a:gd name="T34" fmla="*/ 173 w 346"/>
                <a:gd name="T35" fmla="*/ 268 h 475"/>
                <a:gd name="T36" fmla="*/ 93 w 346"/>
                <a:gd name="T37" fmla="*/ 232 h 475"/>
                <a:gd name="T38" fmla="*/ 83 w 346"/>
                <a:gd name="T39" fmla="*/ 275 h 475"/>
                <a:gd name="T40" fmla="*/ 0 w 346"/>
                <a:gd name="T41" fmla="*/ 443 h 475"/>
                <a:gd name="T42" fmla="*/ 315 w 346"/>
                <a:gd name="T43" fmla="*/ 475 h 475"/>
                <a:gd name="T44" fmla="*/ 346 w 346"/>
                <a:gd name="T45" fmla="*/ 382 h 475"/>
                <a:gd name="T46" fmla="*/ 247 w 346"/>
                <a:gd name="T47" fmla="*/ 291 h 475"/>
                <a:gd name="T48" fmla="*/ 186 w 346"/>
                <a:gd name="T49" fmla="*/ 287 h 475"/>
                <a:gd name="T50" fmla="*/ 247 w 346"/>
                <a:gd name="T51" fmla="*/ 291 h 475"/>
                <a:gd name="T52" fmla="*/ 160 w 346"/>
                <a:gd name="T53" fmla="*/ 286 h 475"/>
                <a:gd name="T54" fmla="*/ 98 w 346"/>
                <a:gd name="T55" fmla="*/ 291 h 475"/>
                <a:gd name="T56" fmla="*/ 131 w 346"/>
                <a:gd name="T57" fmla="*/ 455 h 475"/>
                <a:gd name="T58" fmla="*/ 77 w 346"/>
                <a:gd name="T59" fmla="*/ 430 h 475"/>
                <a:gd name="T60" fmla="*/ 67 w 346"/>
                <a:gd name="T61" fmla="*/ 430 h 475"/>
                <a:gd name="T62" fmla="*/ 31 w 346"/>
                <a:gd name="T63" fmla="*/ 455 h 475"/>
                <a:gd name="T64" fmla="*/ 19 w 346"/>
                <a:gd name="T65" fmla="*/ 382 h 475"/>
                <a:gd name="T66" fmla="*/ 145 w 346"/>
                <a:gd name="T67" fmla="*/ 335 h 475"/>
                <a:gd name="T68" fmla="*/ 131 w 346"/>
                <a:gd name="T69" fmla="*/ 455 h 475"/>
                <a:gd name="T70" fmla="*/ 169 w 346"/>
                <a:gd name="T71" fmla="*/ 288 h 475"/>
                <a:gd name="T72" fmla="*/ 180 w 346"/>
                <a:gd name="T73" fmla="*/ 299 h 475"/>
                <a:gd name="T74" fmla="*/ 327 w 346"/>
                <a:gd name="T75" fmla="*/ 443 h 475"/>
                <a:gd name="T76" fmla="*/ 278 w 346"/>
                <a:gd name="T77" fmla="*/ 455 h 475"/>
                <a:gd name="T78" fmla="*/ 273 w 346"/>
                <a:gd name="T79" fmla="*/ 425 h 475"/>
                <a:gd name="T80" fmla="*/ 269 w 346"/>
                <a:gd name="T81" fmla="*/ 455 h 475"/>
                <a:gd name="T82" fmla="*/ 187 w 346"/>
                <a:gd name="T83" fmla="*/ 346 h 475"/>
                <a:gd name="T84" fmla="*/ 260 w 346"/>
                <a:gd name="T85" fmla="*/ 294 h 475"/>
                <a:gd name="T86" fmla="*/ 327 w 346"/>
                <a:gd name="T87" fmla="*/ 44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475">
                  <a:moveTo>
                    <a:pt x="262" y="275"/>
                  </a:moveTo>
                  <a:cubicBezTo>
                    <a:pt x="226" y="266"/>
                    <a:pt x="226" y="266"/>
                    <a:pt x="226" y="266"/>
                  </a:cubicBezTo>
                  <a:cubicBezTo>
                    <a:pt x="241" y="252"/>
                    <a:pt x="254" y="234"/>
                    <a:pt x="262" y="213"/>
                  </a:cubicBezTo>
                  <a:cubicBezTo>
                    <a:pt x="274" y="211"/>
                    <a:pt x="284" y="201"/>
                    <a:pt x="286" y="180"/>
                  </a:cubicBezTo>
                  <a:cubicBezTo>
                    <a:pt x="288" y="160"/>
                    <a:pt x="281" y="151"/>
                    <a:pt x="273" y="147"/>
                  </a:cubicBezTo>
                  <a:cubicBezTo>
                    <a:pt x="273" y="144"/>
                    <a:pt x="273" y="142"/>
                    <a:pt x="273" y="140"/>
                  </a:cubicBezTo>
                  <a:cubicBezTo>
                    <a:pt x="283" y="81"/>
                    <a:pt x="242" y="60"/>
                    <a:pt x="238" y="59"/>
                  </a:cubicBezTo>
                  <a:cubicBezTo>
                    <a:pt x="233" y="51"/>
                    <a:pt x="196" y="0"/>
                    <a:pt x="128" y="41"/>
                  </a:cubicBezTo>
                  <a:cubicBezTo>
                    <a:pt x="119" y="48"/>
                    <a:pt x="103" y="59"/>
                    <a:pt x="95" y="71"/>
                  </a:cubicBezTo>
                  <a:cubicBezTo>
                    <a:pt x="85" y="84"/>
                    <a:pt x="77" y="102"/>
                    <a:pt x="74" y="128"/>
                  </a:cubicBezTo>
                  <a:cubicBezTo>
                    <a:pt x="72" y="129"/>
                    <a:pt x="70" y="129"/>
                    <a:pt x="68" y="129"/>
                  </a:cubicBezTo>
                  <a:cubicBezTo>
                    <a:pt x="68" y="116"/>
                    <a:pt x="68" y="78"/>
                    <a:pt x="92" y="51"/>
                  </a:cubicBezTo>
                  <a:cubicBezTo>
                    <a:pt x="110" y="31"/>
                    <a:pt x="137" y="21"/>
                    <a:pt x="173" y="21"/>
                  </a:cubicBezTo>
                  <a:cubicBezTo>
                    <a:pt x="209" y="21"/>
                    <a:pt x="236" y="31"/>
                    <a:pt x="255" y="52"/>
                  </a:cubicBezTo>
                  <a:cubicBezTo>
                    <a:pt x="286" y="85"/>
                    <a:pt x="284" y="134"/>
                    <a:pt x="284" y="135"/>
                  </a:cubicBezTo>
                  <a:cubicBezTo>
                    <a:pt x="283" y="137"/>
                    <a:pt x="285" y="140"/>
                    <a:pt x="288" y="140"/>
                  </a:cubicBezTo>
                  <a:cubicBezTo>
                    <a:pt x="288" y="140"/>
                    <a:pt x="288" y="140"/>
                    <a:pt x="288" y="140"/>
                  </a:cubicBezTo>
                  <a:cubicBezTo>
                    <a:pt x="291" y="140"/>
                    <a:pt x="293" y="138"/>
                    <a:pt x="293" y="135"/>
                  </a:cubicBezTo>
                  <a:cubicBezTo>
                    <a:pt x="293" y="133"/>
                    <a:pt x="296" y="81"/>
                    <a:pt x="262" y="45"/>
                  </a:cubicBezTo>
                  <a:cubicBezTo>
                    <a:pt x="242" y="23"/>
                    <a:pt x="212" y="11"/>
                    <a:pt x="173" y="11"/>
                  </a:cubicBezTo>
                  <a:cubicBezTo>
                    <a:pt x="135" y="11"/>
                    <a:pt x="105" y="23"/>
                    <a:pt x="85" y="45"/>
                  </a:cubicBezTo>
                  <a:cubicBezTo>
                    <a:pt x="56" y="77"/>
                    <a:pt x="58" y="122"/>
                    <a:pt x="59" y="133"/>
                  </a:cubicBezTo>
                  <a:cubicBezTo>
                    <a:pt x="47" y="139"/>
                    <a:pt x="39" y="152"/>
                    <a:pt x="42" y="180"/>
                  </a:cubicBezTo>
                  <a:cubicBezTo>
                    <a:pt x="45" y="217"/>
                    <a:pt x="66" y="230"/>
                    <a:pt x="86" y="230"/>
                  </a:cubicBezTo>
                  <a:cubicBezTo>
                    <a:pt x="90" y="230"/>
                    <a:pt x="94" y="229"/>
                    <a:pt x="97" y="227"/>
                  </a:cubicBezTo>
                  <a:cubicBezTo>
                    <a:pt x="108" y="235"/>
                    <a:pt x="127" y="241"/>
                    <a:pt x="157" y="243"/>
                  </a:cubicBezTo>
                  <a:cubicBezTo>
                    <a:pt x="160" y="247"/>
                    <a:pt x="166" y="250"/>
                    <a:pt x="173" y="250"/>
                  </a:cubicBezTo>
                  <a:cubicBezTo>
                    <a:pt x="183" y="250"/>
                    <a:pt x="191" y="244"/>
                    <a:pt x="191" y="237"/>
                  </a:cubicBezTo>
                  <a:cubicBezTo>
                    <a:pt x="191" y="230"/>
                    <a:pt x="183" y="224"/>
                    <a:pt x="173" y="224"/>
                  </a:cubicBezTo>
                  <a:cubicBezTo>
                    <a:pt x="165" y="224"/>
                    <a:pt x="158" y="228"/>
                    <a:pt x="156" y="233"/>
                  </a:cubicBezTo>
                  <a:cubicBezTo>
                    <a:pt x="136" y="232"/>
                    <a:pt x="122" y="229"/>
                    <a:pt x="112" y="224"/>
                  </a:cubicBezTo>
                  <a:cubicBezTo>
                    <a:pt x="99" y="206"/>
                    <a:pt x="92" y="175"/>
                    <a:pt x="92" y="157"/>
                  </a:cubicBezTo>
                  <a:cubicBezTo>
                    <a:pt x="92" y="150"/>
                    <a:pt x="92" y="144"/>
                    <a:pt x="93" y="139"/>
                  </a:cubicBezTo>
                  <a:cubicBezTo>
                    <a:pt x="156" y="141"/>
                    <a:pt x="194" y="115"/>
                    <a:pt x="214" y="93"/>
                  </a:cubicBezTo>
                  <a:cubicBezTo>
                    <a:pt x="241" y="119"/>
                    <a:pt x="250" y="155"/>
                    <a:pt x="253" y="172"/>
                  </a:cubicBezTo>
                  <a:cubicBezTo>
                    <a:pt x="247" y="219"/>
                    <a:pt x="214" y="268"/>
                    <a:pt x="173" y="268"/>
                  </a:cubicBezTo>
                  <a:cubicBezTo>
                    <a:pt x="156" y="268"/>
                    <a:pt x="140" y="259"/>
                    <a:pt x="126" y="245"/>
                  </a:cubicBezTo>
                  <a:cubicBezTo>
                    <a:pt x="113" y="242"/>
                    <a:pt x="102" y="238"/>
                    <a:pt x="93" y="232"/>
                  </a:cubicBezTo>
                  <a:cubicBezTo>
                    <a:pt x="100" y="245"/>
                    <a:pt x="109" y="257"/>
                    <a:pt x="120" y="266"/>
                  </a:cubicBezTo>
                  <a:cubicBezTo>
                    <a:pt x="83" y="275"/>
                    <a:pt x="83" y="275"/>
                    <a:pt x="83" y="275"/>
                  </a:cubicBezTo>
                  <a:cubicBezTo>
                    <a:pt x="34" y="287"/>
                    <a:pt x="0" y="331"/>
                    <a:pt x="0" y="382"/>
                  </a:cubicBezTo>
                  <a:cubicBezTo>
                    <a:pt x="0" y="443"/>
                    <a:pt x="0" y="443"/>
                    <a:pt x="0" y="443"/>
                  </a:cubicBezTo>
                  <a:cubicBezTo>
                    <a:pt x="0" y="461"/>
                    <a:pt x="13" y="475"/>
                    <a:pt x="31" y="475"/>
                  </a:cubicBezTo>
                  <a:cubicBezTo>
                    <a:pt x="315" y="475"/>
                    <a:pt x="315" y="475"/>
                    <a:pt x="315" y="475"/>
                  </a:cubicBezTo>
                  <a:cubicBezTo>
                    <a:pt x="332" y="475"/>
                    <a:pt x="346" y="461"/>
                    <a:pt x="346" y="443"/>
                  </a:cubicBezTo>
                  <a:cubicBezTo>
                    <a:pt x="346" y="382"/>
                    <a:pt x="346" y="382"/>
                    <a:pt x="346" y="382"/>
                  </a:cubicBezTo>
                  <a:cubicBezTo>
                    <a:pt x="346" y="331"/>
                    <a:pt x="311" y="287"/>
                    <a:pt x="262" y="275"/>
                  </a:cubicBezTo>
                  <a:moveTo>
                    <a:pt x="247" y="291"/>
                  </a:moveTo>
                  <a:cubicBezTo>
                    <a:pt x="200" y="323"/>
                    <a:pt x="200" y="323"/>
                    <a:pt x="200" y="323"/>
                  </a:cubicBezTo>
                  <a:cubicBezTo>
                    <a:pt x="186" y="287"/>
                    <a:pt x="186" y="287"/>
                    <a:pt x="186" y="287"/>
                  </a:cubicBezTo>
                  <a:cubicBezTo>
                    <a:pt x="192" y="285"/>
                    <a:pt x="198" y="283"/>
                    <a:pt x="204" y="280"/>
                  </a:cubicBezTo>
                  <a:lnTo>
                    <a:pt x="247" y="291"/>
                  </a:lnTo>
                  <a:close/>
                  <a:moveTo>
                    <a:pt x="141" y="280"/>
                  </a:moveTo>
                  <a:cubicBezTo>
                    <a:pt x="147" y="283"/>
                    <a:pt x="153" y="285"/>
                    <a:pt x="160" y="286"/>
                  </a:cubicBezTo>
                  <a:cubicBezTo>
                    <a:pt x="145" y="323"/>
                    <a:pt x="145" y="323"/>
                    <a:pt x="145" y="323"/>
                  </a:cubicBezTo>
                  <a:cubicBezTo>
                    <a:pt x="98" y="291"/>
                    <a:pt x="98" y="291"/>
                    <a:pt x="98" y="291"/>
                  </a:cubicBezTo>
                  <a:lnTo>
                    <a:pt x="141" y="280"/>
                  </a:lnTo>
                  <a:close/>
                  <a:moveTo>
                    <a:pt x="131" y="455"/>
                  </a:moveTo>
                  <a:cubicBezTo>
                    <a:pt x="77" y="455"/>
                    <a:pt x="77" y="455"/>
                    <a:pt x="77" y="455"/>
                  </a:cubicBezTo>
                  <a:cubicBezTo>
                    <a:pt x="77" y="430"/>
                    <a:pt x="77" y="430"/>
                    <a:pt x="77" y="430"/>
                  </a:cubicBezTo>
                  <a:cubicBezTo>
                    <a:pt x="77" y="427"/>
                    <a:pt x="74" y="425"/>
                    <a:pt x="72" y="425"/>
                  </a:cubicBezTo>
                  <a:cubicBezTo>
                    <a:pt x="69" y="425"/>
                    <a:pt x="67" y="427"/>
                    <a:pt x="67" y="430"/>
                  </a:cubicBezTo>
                  <a:cubicBezTo>
                    <a:pt x="67" y="455"/>
                    <a:pt x="67" y="455"/>
                    <a:pt x="67" y="455"/>
                  </a:cubicBezTo>
                  <a:cubicBezTo>
                    <a:pt x="31" y="455"/>
                    <a:pt x="31" y="455"/>
                    <a:pt x="31" y="455"/>
                  </a:cubicBezTo>
                  <a:cubicBezTo>
                    <a:pt x="24" y="455"/>
                    <a:pt x="19" y="450"/>
                    <a:pt x="19" y="443"/>
                  </a:cubicBezTo>
                  <a:cubicBezTo>
                    <a:pt x="19" y="382"/>
                    <a:pt x="19" y="382"/>
                    <a:pt x="19" y="382"/>
                  </a:cubicBezTo>
                  <a:cubicBezTo>
                    <a:pt x="19" y="341"/>
                    <a:pt x="46" y="305"/>
                    <a:pt x="86" y="294"/>
                  </a:cubicBezTo>
                  <a:cubicBezTo>
                    <a:pt x="145" y="335"/>
                    <a:pt x="145" y="335"/>
                    <a:pt x="145" y="335"/>
                  </a:cubicBezTo>
                  <a:cubicBezTo>
                    <a:pt x="146" y="341"/>
                    <a:pt x="151" y="346"/>
                    <a:pt x="158" y="346"/>
                  </a:cubicBezTo>
                  <a:lnTo>
                    <a:pt x="131" y="455"/>
                  </a:lnTo>
                  <a:close/>
                  <a:moveTo>
                    <a:pt x="165" y="299"/>
                  </a:moveTo>
                  <a:cubicBezTo>
                    <a:pt x="169" y="288"/>
                    <a:pt x="169" y="288"/>
                    <a:pt x="169" y="288"/>
                  </a:cubicBezTo>
                  <a:cubicBezTo>
                    <a:pt x="171" y="288"/>
                    <a:pt x="175" y="288"/>
                    <a:pt x="176" y="288"/>
                  </a:cubicBezTo>
                  <a:cubicBezTo>
                    <a:pt x="180" y="299"/>
                    <a:pt x="180" y="299"/>
                    <a:pt x="180" y="299"/>
                  </a:cubicBezTo>
                  <a:lnTo>
                    <a:pt x="165" y="299"/>
                  </a:lnTo>
                  <a:close/>
                  <a:moveTo>
                    <a:pt x="327" y="443"/>
                  </a:moveTo>
                  <a:cubicBezTo>
                    <a:pt x="327" y="450"/>
                    <a:pt x="321" y="455"/>
                    <a:pt x="315" y="455"/>
                  </a:cubicBezTo>
                  <a:cubicBezTo>
                    <a:pt x="278" y="455"/>
                    <a:pt x="278" y="455"/>
                    <a:pt x="278" y="455"/>
                  </a:cubicBezTo>
                  <a:cubicBezTo>
                    <a:pt x="278" y="430"/>
                    <a:pt x="278" y="430"/>
                    <a:pt x="278" y="430"/>
                  </a:cubicBezTo>
                  <a:cubicBezTo>
                    <a:pt x="278" y="427"/>
                    <a:pt x="276" y="425"/>
                    <a:pt x="273" y="425"/>
                  </a:cubicBezTo>
                  <a:cubicBezTo>
                    <a:pt x="271" y="425"/>
                    <a:pt x="269" y="427"/>
                    <a:pt x="269" y="430"/>
                  </a:cubicBezTo>
                  <a:cubicBezTo>
                    <a:pt x="269" y="455"/>
                    <a:pt x="269" y="455"/>
                    <a:pt x="269" y="455"/>
                  </a:cubicBezTo>
                  <a:cubicBezTo>
                    <a:pt x="215" y="455"/>
                    <a:pt x="215" y="455"/>
                    <a:pt x="215" y="455"/>
                  </a:cubicBezTo>
                  <a:cubicBezTo>
                    <a:pt x="187" y="346"/>
                    <a:pt x="187" y="346"/>
                    <a:pt x="187" y="346"/>
                  </a:cubicBezTo>
                  <a:cubicBezTo>
                    <a:pt x="194" y="346"/>
                    <a:pt x="199" y="341"/>
                    <a:pt x="200" y="335"/>
                  </a:cubicBezTo>
                  <a:cubicBezTo>
                    <a:pt x="260" y="294"/>
                    <a:pt x="260" y="294"/>
                    <a:pt x="260" y="294"/>
                  </a:cubicBezTo>
                  <a:cubicBezTo>
                    <a:pt x="299" y="305"/>
                    <a:pt x="327" y="341"/>
                    <a:pt x="327" y="382"/>
                  </a:cubicBezTo>
                  <a:lnTo>
                    <a:pt x="327" y="443"/>
                  </a:lnTo>
                  <a:close/>
                </a:path>
              </a:pathLst>
            </a:custGeom>
            <a:solidFill>
              <a:srgbClr val="287ED3"/>
            </a:solidFill>
            <a:ln>
              <a:noFill/>
            </a:ln>
            <a:extLst/>
          </p:spPr>
          <p:txBody>
            <a:bodyPr vert="horz" wrap="square" lIns="121920" tIns="60960" rIns="121920" bIns="60960" numCol="1" anchor="t" anchorCtr="0" compatLnSpc="1">
              <a:prstTxWarp prst="textNoShape">
                <a:avLst/>
              </a:prstTxWarp>
            </a:bodyPr>
            <a:lstStyle/>
            <a:p>
              <a:endParaRPr lang="en-US" sz="3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5" name="添加标题">
              <a:extLst>
                <a:ext uri="{FF2B5EF4-FFF2-40B4-BE49-F238E27FC236}">
                  <a16:creationId xmlns:a16="http://schemas.microsoft.com/office/drawing/2014/main" id="{9F2E5145-7EE1-45EE-B6F6-4C79A3F7EED6}"/>
                </a:ext>
              </a:extLst>
            </p:cNvPr>
            <p:cNvSpPr txBox="1"/>
            <p:nvPr/>
          </p:nvSpPr>
          <p:spPr>
            <a:xfrm>
              <a:off x="5876750" y="5301526"/>
              <a:ext cx="2117992" cy="1338828"/>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点击此处添加标题点击此处添加标题点击此处添加标题添加标题</a:t>
              </a:r>
            </a:p>
          </p:txBody>
        </p:sp>
      </p:grpSp>
      <p:grpSp>
        <p:nvGrpSpPr>
          <p:cNvPr id="36" name="组合 35">
            <a:extLst>
              <a:ext uri="{FF2B5EF4-FFF2-40B4-BE49-F238E27FC236}">
                <a16:creationId xmlns:a16="http://schemas.microsoft.com/office/drawing/2014/main" id="{872F4E5F-6396-4A0A-9586-76D3C9666D1E}"/>
              </a:ext>
            </a:extLst>
          </p:cNvPr>
          <p:cNvGrpSpPr/>
          <p:nvPr/>
        </p:nvGrpSpPr>
        <p:grpSpPr>
          <a:xfrm>
            <a:off x="8414773" y="5315688"/>
            <a:ext cx="3141716" cy="1338828"/>
            <a:chOff x="8365676" y="5301526"/>
            <a:chExt cx="3141716" cy="1338828"/>
          </a:xfrm>
        </p:grpSpPr>
        <p:grpSp>
          <p:nvGrpSpPr>
            <p:cNvPr id="37" name="Group 1">
              <a:extLst>
                <a:ext uri="{FF2B5EF4-FFF2-40B4-BE49-F238E27FC236}">
                  <a16:creationId xmlns:a16="http://schemas.microsoft.com/office/drawing/2014/main" id="{1181EAC0-358A-4B7B-9C3A-ACBAFFEF0934}"/>
                </a:ext>
              </a:extLst>
            </p:cNvPr>
            <p:cNvGrpSpPr/>
            <p:nvPr/>
          </p:nvGrpSpPr>
          <p:grpSpPr>
            <a:xfrm>
              <a:off x="8365676" y="5370101"/>
              <a:ext cx="857251" cy="1172633"/>
              <a:chOff x="3595689" y="4262437"/>
              <a:chExt cx="642938" cy="879475"/>
            </a:xfrm>
            <a:solidFill>
              <a:srgbClr val="FFFFFF"/>
            </a:solidFill>
          </p:grpSpPr>
          <p:sp>
            <p:nvSpPr>
              <p:cNvPr id="39" name="Freeform 1930">
                <a:extLst>
                  <a:ext uri="{FF2B5EF4-FFF2-40B4-BE49-F238E27FC236}">
                    <a16:creationId xmlns:a16="http://schemas.microsoft.com/office/drawing/2014/main" id="{F2853B21-E6E4-4320-8C52-1BCBE88155F9}"/>
                  </a:ext>
                </a:extLst>
              </p:cNvPr>
              <p:cNvSpPr>
                <a:spLocks noEditPoints="1"/>
              </p:cNvSpPr>
              <p:nvPr/>
            </p:nvSpPr>
            <p:spPr bwMode="auto">
              <a:xfrm>
                <a:off x="3595689" y="4262437"/>
                <a:ext cx="642938" cy="879475"/>
              </a:xfrm>
              <a:custGeom>
                <a:avLst/>
                <a:gdLst>
                  <a:gd name="T0" fmla="*/ 272 w 358"/>
                  <a:gd name="T1" fmla="*/ 283 h 490"/>
                  <a:gd name="T2" fmla="*/ 235 w 358"/>
                  <a:gd name="T3" fmla="*/ 274 h 490"/>
                  <a:gd name="T4" fmla="*/ 272 w 358"/>
                  <a:gd name="T5" fmla="*/ 219 h 490"/>
                  <a:gd name="T6" fmla="*/ 297 w 358"/>
                  <a:gd name="T7" fmla="*/ 185 h 490"/>
                  <a:gd name="T8" fmla="*/ 284 w 358"/>
                  <a:gd name="T9" fmla="*/ 151 h 490"/>
                  <a:gd name="T10" fmla="*/ 247 w 358"/>
                  <a:gd name="T11" fmla="*/ 60 h 490"/>
                  <a:gd name="T12" fmla="*/ 134 w 358"/>
                  <a:gd name="T13" fmla="*/ 42 h 490"/>
                  <a:gd name="T14" fmla="*/ 99 w 358"/>
                  <a:gd name="T15" fmla="*/ 73 h 490"/>
                  <a:gd name="T16" fmla="*/ 77 w 358"/>
                  <a:gd name="T17" fmla="*/ 150 h 490"/>
                  <a:gd name="T18" fmla="*/ 62 w 358"/>
                  <a:gd name="T19" fmla="*/ 185 h 490"/>
                  <a:gd name="T20" fmla="*/ 88 w 358"/>
                  <a:gd name="T21" fmla="*/ 220 h 490"/>
                  <a:gd name="T22" fmla="*/ 125 w 358"/>
                  <a:gd name="T23" fmla="*/ 273 h 490"/>
                  <a:gd name="T24" fmla="*/ 87 w 358"/>
                  <a:gd name="T25" fmla="*/ 283 h 490"/>
                  <a:gd name="T26" fmla="*/ 0 w 358"/>
                  <a:gd name="T27" fmla="*/ 394 h 490"/>
                  <a:gd name="T28" fmla="*/ 0 w 358"/>
                  <a:gd name="T29" fmla="*/ 456 h 490"/>
                  <a:gd name="T30" fmla="*/ 33 w 358"/>
                  <a:gd name="T31" fmla="*/ 490 h 490"/>
                  <a:gd name="T32" fmla="*/ 327 w 358"/>
                  <a:gd name="T33" fmla="*/ 490 h 490"/>
                  <a:gd name="T34" fmla="*/ 358 w 358"/>
                  <a:gd name="T35" fmla="*/ 456 h 490"/>
                  <a:gd name="T36" fmla="*/ 358 w 358"/>
                  <a:gd name="T37" fmla="*/ 394 h 490"/>
                  <a:gd name="T38" fmla="*/ 272 w 358"/>
                  <a:gd name="T39" fmla="*/ 283 h 490"/>
                  <a:gd name="T40" fmla="*/ 97 w 358"/>
                  <a:gd name="T41" fmla="*/ 161 h 490"/>
                  <a:gd name="T42" fmla="*/ 97 w 358"/>
                  <a:gd name="T43" fmla="*/ 142 h 490"/>
                  <a:gd name="T44" fmla="*/ 223 w 358"/>
                  <a:gd name="T45" fmla="*/ 95 h 490"/>
                  <a:gd name="T46" fmla="*/ 263 w 358"/>
                  <a:gd name="T47" fmla="*/ 177 h 490"/>
                  <a:gd name="T48" fmla="*/ 180 w 358"/>
                  <a:gd name="T49" fmla="*/ 276 h 490"/>
                  <a:gd name="T50" fmla="*/ 97 w 358"/>
                  <a:gd name="T51" fmla="*/ 161 h 490"/>
                  <a:gd name="T52" fmla="*/ 338 w 358"/>
                  <a:gd name="T53" fmla="*/ 456 h 490"/>
                  <a:gd name="T54" fmla="*/ 327 w 358"/>
                  <a:gd name="T55" fmla="*/ 469 h 490"/>
                  <a:gd name="T56" fmla="*/ 298 w 358"/>
                  <a:gd name="T57" fmla="*/ 469 h 490"/>
                  <a:gd name="T58" fmla="*/ 298 w 358"/>
                  <a:gd name="T59" fmla="*/ 443 h 490"/>
                  <a:gd name="T60" fmla="*/ 293 w 358"/>
                  <a:gd name="T61" fmla="*/ 438 h 490"/>
                  <a:gd name="T62" fmla="*/ 287 w 358"/>
                  <a:gd name="T63" fmla="*/ 443 h 490"/>
                  <a:gd name="T64" fmla="*/ 287 w 358"/>
                  <a:gd name="T65" fmla="*/ 469 h 490"/>
                  <a:gd name="T66" fmla="*/ 220 w 358"/>
                  <a:gd name="T67" fmla="*/ 469 h 490"/>
                  <a:gd name="T68" fmla="*/ 192 w 358"/>
                  <a:gd name="T69" fmla="*/ 357 h 490"/>
                  <a:gd name="T70" fmla="*/ 205 w 358"/>
                  <a:gd name="T71" fmla="*/ 340 h 490"/>
                  <a:gd name="T72" fmla="*/ 199 w 358"/>
                  <a:gd name="T73" fmla="*/ 318 h 490"/>
                  <a:gd name="T74" fmla="*/ 186 w 358"/>
                  <a:gd name="T75" fmla="*/ 308 h 490"/>
                  <a:gd name="T76" fmla="*/ 174 w 358"/>
                  <a:gd name="T77" fmla="*/ 308 h 490"/>
                  <a:gd name="T78" fmla="*/ 161 w 358"/>
                  <a:gd name="T79" fmla="*/ 318 h 490"/>
                  <a:gd name="T80" fmla="*/ 155 w 358"/>
                  <a:gd name="T81" fmla="*/ 340 h 490"/>
                  <a:gd name="T82" fmla="*/ 168 w 358"/>
                  <a:gd name="T83" fmla="*/ 357 h 490"/>
                  <a:gd name="T84" fmla="*/ 140 w 358"/>
                  <a:gd name="T85" fmla="*/ 469 h 490"/>
                  <a:gd name="T86" fmla="*/ 71 w 358"/>
                  <a:gd name="T87" fmla="*/ 469 h 490"/>
                  <a:gd name="T88" fmla="*/ 71 w 358"/>
                  <a:gd name="T89" fmla="*/ 443 h 490"/>
                  <a:gd name="T90" fmla="*/ 66 w 358"/>
                  <a:gd name="T91" fmla="*/ 438 h 490"/>
                  <a:gd name="T92" fmla="*/ 61 w 358"/>
                  <a:gd name="T93" fmla="*/ 443 h 490"/>
                  <a:gd name="T94" fmla="*/ 61 w 358"/>
                  <a:gd name="T95" fmla="*/ 469 h 490"/>
                  <a:gd name="T96" fmla="*/ 33 w 358"/>
                  <a:gd name="T97" fmla="*/ 469 h 490"/>
                  <a:gd name="T98" fmla="*/ 21 w 358"/>
                  <a:gd name="T99" fmla="*/ 456 h 490"/>
                  <a:gd name="T100" fmla="*/ 21 w 358"/>
                  <a:gd name="T101" fmla="*/ 394 h 490"/>
                  <a:gd name="T102" fmla="*/ 92 w 358"/>
                  <a:gd name="T103" fmla="*/ 302 h 490"/>
                  <a:gd name="T104" fmla="*/ 147 w 358"/>
                  <a:gd name="T105" fmla="*/ 288 h 490"/>
                  <a:gd name="T106" fmla="*/ 180 w 358"/>
                  <a:gd name="T107" fmla="*/ 296 h 490"/>
                  <a:gd name="T108" fmla="*/ 213 w 358"/>
                  <a:gd name="T109" fmla="*/ 288 h 490"/>
                  <a:gd name="T110" fmla="*/ 267 w 358"/>
                  <a:gd name="T111" fmla="*/ 302 h 490"/>
                  <a:gd name="T112" fmla="*/ 338 w 358"/>
                  <a:gd name="T113" fmla="*/ 394 h 490"/>
                  <a:gd name="T114" fmla="*/ 338 w 358"/>
                  <a:gd name="T115" fmla="*/ 456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8" h="490">
                    <a:moveTo>
                      <a:pt x="272" y="283"/>
                    </a:moveTo>
                    <a:cubicBezTo>
                      <a:pt x="235" y="274"/>
                      <a:pt x="235" y="274"/>
                      <a:pt x="235" y="274"/>
                    </a:cubicBezTo>
                    <a:cubicBezTo>
                      <a:pt x="250" y="260"/>
                      <a:pt x="263" y="240"/>
                      <a:pt x="272" y="219"/>
                    </a:cubicBezTo>
                    <a:cubicBezTo>
                      <a:pt x="284" y="217"/>
                      <a:pt x="295" y="207"/>
                      <a:pt x="297" y="185"/>
                    </a:cubicBezTo>
                    <a:cubicBezTo>
                      <a:pt x="298" y="164"/>
                      <a:pt x="292" y="155"/>
                      <a:pt x="284" y="151"/>
                    </a:cubicBezTo>
                    <a:cubicBezTo>
                      <a:pt x="284" y="148"/>
                      <a:pt x="297" y="78"/>
                      <a:pt x="247" y="60"/>
                    </a:cubicBezTo>
                    <a:cubicBezTo>
                      <a:pt x="242" y="52"/>
                      <a:pt x="204" y="0"/>
                      <a:pt x="134" y="42"/>
                    </a:cubicBezTo>
                    <a:cubicBezTo>
                      <a:pt x="124" y="48"/>
                      <a:pt x="108" y="60"/>
                      <a:pt x="99" y="73"/>
                    </a:cubicBezTo>
                    <a:cubicBezTo>
                      <a:pt x="87" y="88"/>
                      <a:pt x="78" y="113"/>
                      <a:pt x="77" y="150"/>
                    </a:cubicBezTo>
                    <a:cubicBezTo>
                      <a:pt x="68" y="153"/>
                      <a:pt x="61" y="163"/>
                      <a:pt x="62" y="185"/>
                    </a:cubicBezTo>
                    <a:cubicBezTo>
                      <a:pt x="64" y="207"/>
                      <a:pt x="76" y="217"/>
                      <a:pt x="88" y="220"/>
                    </a:cubicBezTo>
                    <a:cubicBezTo>
                      <a:pt x="97" y="241"/>
                      <a:pt x="109" y="260"/>
                      <a:pt x="125" y="273"/>
                    </a:cubicBezTo>
                    <a:cubicBezTo>
                      <a:pt x="87" y="283"/>
                      <a:pt x="87" y="283"/>
                      <a:pt x="87" y="283"/>
                    </a:cubicBezTo>
                    <a:cubicBezTo>
                      <a:pt x="36" y="296"/>
                      <a:pt x="0" y="341"/>
                      <a:pt x="0" y="394"/>
                    </a:cubicBezTo>
                    <a:cubicBezTo>
                      <a:pt x="0" y="456"/>
                      <a:pt x="0" y="456"/>
                      <a:pt x="0" y="456"/>
                    </a:cubicBezTo>
                    <a:cubicBezTo>
                      <a:pt x="0" y="474"/>
                      <a:pt x="15" y="490"/>
                      <a:pt x="33" y="490"/>
                    </a:cubicBezTo>
                    <a:cubicBezTo>
                      <a:pt x="327" y="490"/>
                      <a:pt x="327" y="490"/>
                      <a:pt x="327" y="490"/>
                    </a:cubicBezTo>
                    <a:cubicBezTo>
                      <a:pt x="345" y="490"/>
                      <a:pt x="358" y="474"/>
                      <a:pt x="358" y="456"/>
                    </a:cubicBezTo>
                    <a:cubicBezTo>
                      <a:pt x="358" y="394"/>
                      <a:pt x="358" y="394"/>
                      <a:pt x="358" y="394"/>
                    </a:cubicBezTo>
                    <a:cubicBezTo>
                      <a:pt x="358" y="341"/>
                      <a:pt x="323" y="296"/>
                      <a:pt x="272" y="283"/>
                    </a:cubicBezTo>
                    <a:moveTo>
                      <a:pt x="97" y="161"/>
                    </a:moveTo>
                    <a:cubicBezTo>
                      <a:pt x="97" y="154"/>
                      <a:pt x="97" y="148"/>
                      <a:pt x="97" y="142"/>
                    </a:cubicBezTo>
                    <a:cubicBezTo>
                      <a:pt x="163" y="144"/>
                      <a:pt x="201" y="118"/>
                      <a:pt x="223" y="95"/>
                    </a:cubicBezTo>
                    <a:cubicBezTo>
                      <a:pt x="250" y="122"/>
                      <a:pt x="260" y="159"/>
                      <a:pt x="263" y="177"/>
                    </a:cubicBezTo>
                    <a:cubicBezTo>
                      <a:pt x="257" y="225"/>
                      <a:pt x="222" y="276"/>
                      <a:pt x="180" y="276"/>
                    </a:cubicBezTo>
                    <a:cubicBezTo>
                      <a:pt x="134" y="276"/>
                      <a:pt x="97" y="213"/>
                      <a:pt x="97" y="161"/>
                    </a:cubicBezTo>
                    <a:moveTo>
                      <a:pt x="338" y="456"/>
                    </a:moveTo>
                    <a:cubicBezTo>
                      <a:pt x="338" y="463"/>
                      <a:pt x="334" y="469"/>
                      <a:pt x="327" y="469"/>
                    </a:cubicBezTo>
                    <a:cubicBezTo>
                      <a:pt x="298" y="469"/>
                      <a:pt x="298" y="469"/>
                      <a:pt x="298" y="469"/>
                    </a:cubicBezTo>
                    <a:cubicBezTo>
                      <a:pt x="298" y="443"/>
                      <a:pt x="298" y="443"/>
                      <a:pt x="298" y="443"/>
                    </a:cubicBezTo>
                    <a:cubicBezTo>
                      <a:pt x="298" y="440"/>
                      <a:pt x="295" y="438"/>
                      <a:pt x="293" y="438"/>
                    </a:cubicBezTo>
                    <a:cubicBezTo>
                      <a:pt x="290" y="438"/>
                      <a:pt x="287" y="440"/>
                      <a:pt x="287" y="443"/>
                    </a:cubicBezTo>
                    <a:cubicBezTo>
                      <a:pt x="287" y="469"/>
                      <a:pt x="287" y="469"/>
                      <a:pt x="287" y="469"/>
                    </a:cubicBezTo>
                    <a:cubicBezTo>
                      <a:pt x="220" y="469"/>
                      <a:pt x="220" y="469"/>
                      <a:pt x="220" y="469"/>
                    </a:cubicBezTo>
                    <a:cubicBezTo>
                      <a:pt x="192" y="357"/>
                      <a:pt x="192" y="357"/>
                      <a:pt x="192" y="357"/>
                    </a:cubicBezTo>
                    <a:cubicBezTo>
                      <a:pt x="200" y="356"/>
                      <a:pt x="207" y="349"/>
                      <a:pt x="205" y="340"/>
                    </a:cubicBezTo>
                    <a:cubicBezTo>
                      <a:pt x="199" y="318"/>
                      <a:pt x="199" y="318"/>
                      <a:pt x="199" y="318"/>
                    </a:cubicBezTo>
                    <a:cubicBezTo>
                      <a:pt x="198" y="312"/>
                      <a:pt x="192" y="308"/>
                      <a:pt x="186" y="308"/>
                    </a:cubicBezTo>
                    <a:cubicBezTo>
                      <a:pt x="174" y="308"/>
                      <a:pt x="174" y="308"/>
                      <a:pt x="174" y="308"/>
                    </a:cubicBezTo>
                    <a:cubicBezTo>
                      <a:pt x="167" y="308"/>
                      <a:pt x="162" y="312"/>
                      <a:pt x="161" y="318"/>
                    </a:cubicBezTo>
                    <a:cubicBezTo>
                      <a:pt x="155" y="340"/>
                      <a:pt x="155" y="340"/>
                      <a:pt x="155" y="340"/>
                    </a:cubicBezTo>
                    <a:cubicBezTo>
                      <a:pt x="153" y="349"/>
                      <a:pt x="159" y="356"/>
                      <a:pt x="168" y="357"/>
                    </a:cubicBezTo>
                    <a:cubicBezTo>
                      <a:pt x="140" y="469"/>
                      <a:pt x="140" y="469"/>
                      <a:pt x="140" y="469"/>
                    </a:cubicBezTo>
                    <a:cubicBezTo>
                      <a:pt x="71" y="469"/>
                      <a:pt x="71" y="469"/>
                      <a:pt x="71" y="469"/>
                    </a:cubicBezTo>
                    <a:cubicBezTo>
                      <a:pt x="71" y="443"/>
                      <a:pt x="71" y="443"/>
                      <a:pt x="71" y="443"/>
                    </a:cubicBezTo>
                    <a:cubicBezTo>
                      <a:pt x="71" y="440"/>
                      <a:pt x="69" y="438"/>
                      <a:pt x="66" y="438"/>
                    </a:cubicBezTo>
                    <a:cubicBezTo>
                      <a:pt x="63" y="438"/>
                      <a:pt x="61" y="440"/>
                      <a:pt x="61" y="443"/>
                    </a:cubicBezTo>
                    <a:cubicBezTo>
                      <a:pt x="61" y="469"/>
                      <a:pt x="61" y="469"/>
                      <a:pt x="61" y="469"/>
                    </a:cubicBezTo>
                    <a:cubicBezTo>
                      <a:pt x="33" y="469"/>
                      <a:pt x="33" y="469"/>
                      <a:pt x="33" y="469"/>
                    </a:cubicBezTo>
                    <a:cubicBezTo>
                      <a:pt x="26" y="469"/>
                      <a:pt x="21" y="463"/>
                      <a:pt x="21" y="456"/>
                    </a:cubicBezTo>
                    <a:cubicBezTo>
                      <a:pt x="21" y="394"/>
                      <a:pt x="21" y="394"/>
                      <a:pt x="21" y="394"/>
                    </a:cubicBezTo>
                    <a:cubicBezTo>
                      <a:pt x="21" y="350"/>
                      <a:pt x="50" y="313"/>
                      <a:pt x="92" y="302"/>
                    </a:cubicBezTo>
                    <a:cubicBezTo>
                      <a:pt x="147" y="288"/>
                      <a:pt x="147" y="288"/>
                      <a:pt x="147" y="288"/>
                    </a:cubicBezTo>
                    <a:cubicBezTo>
                      <a:pt x="157" y="293"/>
                      <a:pt x="169" y="296"/>
                      <a:pt x="180" y="296"/>
                    </a:cubicBezTo>
                    <a:cubicBezTo>
                      <a:pt x="192" y="296"/>
                      <a:pt x="203" y="293"/>
                      <a:pt x="213" y="288"/>
                    </a:cubicBezTo>
                    <a:cubicBezTo>
                      <a:pt x="267" y="302"/>
                      <a:pt x="267" y="302"/>
                      <a:pt x="267" y="302"/>
                    </a:cubicBezTo>
                    <a:cubicBezTo>
                      <a:pt x="309" y="313"/>
                      <a:pt x="338" y="350"/>
                      <a:pt x="338" y="394"/>
                    </a:cubicBezTo>
                    <a:lnTo>
                      <a:pt x="338" y="456"/>
                    </a:lnTo>
                    <a:close/>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0" name="Freeform 1931">
                <a:extLst>
                  <a:ext uri="{FF2B5EF4-FFF2-40B4-BE49-F238E27FC236}">
                    <a16:creationId xmlns:a16="http://schemas.microsoft.com/office/drawing/2014/main" id="{65B8CED8-A3BD-474A-A3F7-C3591B62DDB4}"/>
                  </a:ext>
                </a:extLst>
              </p:cNvPr>
              <p:cNvSpPr>
                <a:spLocks/>
              </p:cNvSpPr>
              <p:nvPr/>
            </p:nvSpPr>
            <p:spPr bwMode="auto">
              <a:xfrm>
                <a:off x="3711576" y="4954587"/>
                <a:ext cx="95250" cy="53975"/>
              </a:xfrm>
              <a:custGeom>
                <a:avLst/>
                <a:gdLst>
                  <a:gd name="T0" fmla="*/ 36 w 53"/>
                  <a:gd name="T1" fmla="*/ 6 h 30"/>
                  <a:gd name="T2" fmla="*/ 17 w 53"/>
                  <a:gd name="T3" fmla="*/ 6 h 30"/>
                  <a:gd name="T4" fmla="*/ 4 w 53"/>
                  <a:gd name="T5" fmla="*/ 20 h 30"/>
                  <a:gd name="T6" fmla="*/ 8 w 53"/>
                  <a:gd name="T7" fmla="*/ 30 h 30"/>
                  <a:gd name="T8" fmla="*/ 46 w 53"/>
                  <a:gd name="T9" fmla="*/ 30 h 30"/>
                  <a:gd name="T10" fmla="*/ 50 w 53"/>
                  <a:gd name="T11" fmla="*/ 20 h 30"/>
                  <a:gd name="T12" fmla="*/ 36 w 53"/>
                  <a:gd name="T13" fmla="*/ 6 h 30"/>
                </a:gdLst>
                <a:ahLst/>
                <a:cxnLst>
                  <a:cxn ang="0">
                    <a:pos x="T0" y="T1"/>
                  </a:cxn>
                  <a:cxn ang="0">
                    <a:pos x="T2" y="T3"/>
                  </a:cxn>
                  <a:cxn ang="0">
                    <a:pos x="T4" y="T5"/>
                  </a:cxn>
                  <a:cxn ang="0">
                    <a:pos x="T6" y="T7"/>
                  </a:cxn>
                  <a:cxn ang="0">
                    <a:pos x="T8" y="T9"/>
                  </a:cxn>
                  <a:cxn ang="0">
                    <a:pos x="T10" y="T11"/>
                  </a:cxn>
                  <a:cxn ang="0">
                    <a:pos x="T12" y="T13"/>
                  </a:cxn>
                </a:cxnLst>
                <a:rect l="0" t="0" r="r" b="b"/>
                <a:pathLst>
                  <a:path w="53" h="30">
                    <a:moveTo>
                      <a:pt x="36" y="6"/>
                    </a:moveTo>
                    <a:cubicBezTo>
                      <a:pt x="31" y="0"/>
                      <a:pt x="22" y="0"/>
                      <a:pt x="17" y="6"/>
                    </a:cubicBezTo>
                    <a:cubicBezTo>
                      <a:pt x="4" y="20"/>
                      <a:pt x="4" y="20"/>
                      <a:pt x="4" y="20"/>
                    </a:cubicBezTo>
                    <a:cubicBezTo>
                      <a:pt x="0" y="24"/>
                      <a:pt x="3" y="30"/>
                      <a:pt x="8" y="30"/>
                    </a:cubicBezTo>
                    <a:cubicBezTo>
                      <a:pt x="46" y="30"/>
                      <a:pt x="46" y="30"/>
                      <a:pt x="46" y="30"/>
                    </a:cubicBezTo>
                    <a:cubicBezTo>
                      <a:pt x="51" y="30"/>
                      <a:pt x="53" y="24"/>
                      <a:pt x="50" y="20"/>
                    </a:cubicBezTo>
                    <a:lnTo>
                      <a:pt x="36" y="6"/>
                    </a:lnTo>
                    <a:close/>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1" name="Freeform 1932">
                <a:extLst>
                  <a:ext uri="{FF2B5EF4-FFF2-40B4-BE49-F238E27FC236}">
                    <a16:creationId xmlns:a16="http://schemas.microsoft.com/office/drawing/2014/main" id="{5D1214F2-0949-4A63-994D-8DC0FA95ECDD}"/>
                  </a:ext>
                </a:extLst>
              </p:cNvPr>
              <p:cNvSpPr>
                <a:spLocks noEditPoints="1"/>
              </p:cNvSpPr>
              <p:nvPr/>
            </p:nvSpPr>
            <p:spPr bwMode="auto">
              <a:xfrm>
                <a:off x="3802064" y="4556125"/>
                <a:ext cx="231775" cy="88900"/>
              </a:xfrm>
              <a:custGeom>
                <a:avLst/>
                <a:gdLst>
                  <a:gd name="T0" fmla="*/ 60 w 129"/>
                  <a:gd name="T1" fmla="*/ 23 h 49"/>
                  <a:gd name="T2" fmla="*/ 70 w 129"/>
                  <a:gd name="T3" fmla="*/ 23 h 49"/>
                  <a:gd name="T4" fmla="*/ 99 w 129"/>
                  <a:gd name="T5" fmla="*/ 49 h 49"/>
                  <a:gd name="T6" fmla="*/ 129 w 129"/>
                  <a:gd name="T7" fmla="*/ 19 h 49"/>
                  <a:gd name="T8" fmla="*/ 99 w 129"/>
                  <a:gd name="T9" fmla="*/ 0 h 49"/>
                  <a:gd name="T10" fmla="*/ 70 w 129"/>
                  <a:gd name="T11" fmla="*/ 13 h 49"/>
                  <a:gd name="T12" fmla="*/ 59 w 129"/>
                  <a:gd name="T13" fmla="*/ 13 h 49"/>
                  <a:gd name="T14" fmla="*/ 30 w 129"/>
                  <a:gd name="T15" fmla="*/ 0 h 49"/>
                  <a:gd name="T16" fmla="*/ 0 w 129"/>
                  <a:gd name="T17" fmla="*/ 19 h 49"/>
                  <a:gd name="T18" fmla="*/ 30 w 129"/>
                  <a:gd name="T19" fmla="*/ 49 h 49"/>
                  <a:gd name="T20" fmla="*/ 60 w 129"/>
                  <a:gd name="T21" fmla="*/ 23 h 49"/>
                  <a:gd name="T22" fmla="*/ 99 w 129"/>
                  <a:gd name="T23" fmla="*/ 10 h 49"/>
                  <a:gd name="T24" fmla="*/ 119 w 129"/>
                  <a:gd name="T25" fmla="*/ 19 h 49"/>
                  <a:gd name="T26" fmla="*/ 99 w 129"/>
                  <a:gd name="T27" fmla="*/ 39 h 49"/>
                  <a:gd name="T28" fmla="*/ 79 w 129"/>
                  <a:gd name="T29" fmla="*/ 19 h 49"/>
                  <a:gd name="T30" fmla="*/ 99 w 129"/>
                  <a:gd name="T31" fmla="*/ 10 h 49"/>
                  <a:gd name="T32" fmla="*/ 10 w 129"/>
                  <a:gd name="T33" fmla="*/ 19 h 49"/>
                  <a:gd name="T34" fmla="*/ 30 w 129"/>
                  <a:gd name="T35" fmla="*/ 10 h 49"/>
                  <a:gd name="T36" fmla="*/ 50 w 129"/>
                  <a:gd name="T37" fmla="*/ 19 h 49"/>
                  <a:gd name="T38" fmla="*/ 30 w 129"/>
                  <a:gd name="T39" fmla="*/ 39 h 49"/>
                  <a:gd name="T40" fmla="*/ 10 w 129"/>
                  <a:gd name="T41"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49">
                    <a:moveTo>
                      <a:pt x="60" y="23"/>
                    </a:moveTo>
                    <a:cubicBezTo>
                      <a:pt x="70" y="23"/>
                      <a:pt x="70" y="23"/>
                      <a:pt x="70" y="23"/>
                    </a:cubicBezTo>
                    <a:cubicBezTo>
                      <a:pt x="71" y="38"/>
                      <a:pt x="84" y="49"/>
                      <a:pt x="99" y="49"/>
                    </a:cubicBezTo>
                    <a:cubicBezTo>
                      <a:pt x="116" y="49"/>
                      <a:pt x="129" y="36"/>
                      <a:pt x="129" y="19"/>
                    </a:cubicBezTo>
                    <a:cubicBezTo>
                      <a:pt x="129" y="0"/>
                      <a:pt x="112" y="0"/>
                      <a:pt x="99" y="0"/>
                    </a:cubicBezTo>
                    <a:cubicBezTo>
                      <a:pt x="88" y="0"/>
                      <a:pt x="74" y="0"/>
                      <a:pt x="70" y="13"/>
                    </a:cubicBezTo>
                    <a:cubicBezTo>
                      <a:pt x="59" y="13"/>
                      <a:pt x="59" y="13"/>
                      <a:pt x="59" y="13"/>
                    </a:cubicBezTo>
                    <a:cubicBezTo>
                      <a:pt x="55" y="0"/>
                      <a:pt x="41" y="0"/>
                      <a:pt x="30" y="0"/>
                    </a:cubicBezTo>
                    <a:cubicBezTo>
                      <a:pt x="17" y="0"/>
                      <a:pt x="0" y="0"/>
                      <a:pt x="0" y="19"/>
                    </a:cubicBezTo>
                    <a:cubicBezTo>
                      <a:pt x="0" y="36"/>
                      <a:pt x="14" y="49"/>
                      <a:pt x="30" y="49"/>
                    </a:cubicBezTo>
                    <a:cubicBezTo>
                      <a:pt x="45" y="49"/>
                      <a:pt x="58" y="38"/>
                      <a:pt x="60" y="23"/>
                    </a:cubicBezTo>
                    <a:moveTo>
                      <a:pt x="99" y="10"/>
                    </a:moveTo>
                    <a:cubicBezTo>
                      <a:pt x="116" y="10"/>
                      <a:pt x="119" y="12"/>
                      <a:pt x="119" y="19"/>
                    </a:cubicBezTo>
                    <a:cubicBezTo>
                      <a:pt x="119" y="30"/>
                      <a:pt x="110" y="39"/>
                      <a:pt x="99" y="39"/>
                    </a:cubicBezTo>
                    <a:cubicBezTo>
                      <a:pt x="88" y="39"/>
                      <a:pt x="79" y="30"/>
                      <a:pt x="79" y="19"/>
                    </a:cubicBezTo>
                    <a:cubicBezTo>
                      <a:pt x="79" y="12"/>
                      <a:pt x="83" y="10"/>
                      <a:pt x="99" y="10"/>
                    </a:cubicBezTo>
                    <a:moveTo>
                      <a:pt x="10" y="19"/>
                    </a:moveTo>
                    <a:cubicBezTo>
                      <a:pt x="10" y="12"/>
                      <a:pt x="13" y="10"/>
                      <a:pt x="30" y="10"/>
                    </a:cubicBezTo>
                    <a:cubicBezTo>
                      <a:pt x="46" y="10"/>
                      <a:pt x="50" y="12"/>
                      <a:pt x="50" y="19"/>
                    </a:cubicBezTo>
                    <a:cubicBezTo>
                      <a:pt x="50" y="30"/>
                      <a:pt x="41" y="39"/>
                      <a:pt x="30" y="39"/>
                    </a:cubicBezTo>
                    <a:cubicBezTo>
                      <a:pt x="19" y="39"/>
                      <a:pt x="10" y="30"/>
                      <a:pt x="10" y="19"/>
                    </a:cubicBezTo>
                  </a:path>
                </a:pathLst>
              </a:custGeom>
              <a:solidFill>
                <a:srgbClr val="287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8" name="添加标题">
              <a:extLst>
                <a:ext uri="{FF2B5EF4-FFF2-40B4-BE49-F238E27FC236}">
                  <a16:creationId xmlns:a16="http://schemas.microsoft.com/office/drawing/2014/main" id="{1B830E8B-A2C9-4DE3-9913-E35CA56BBAED}"/>
                </a:ext>
              </a:extLst>
            </p:cNvPr>
            <p:cNvSpPr txBox="1"/>
            <p:nvPr/>
          </p:nvSpPr>
          <p:spPr>
            <a:xfrm>
              <a:off x="9389400" y="5301526"/>
              <a:ext cx="2117992" cy="1338828"/>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点击此处添加标题点击此处添加标题点击此处添加标题添加标题</a:t>
              </a:r>
            </a:p>
          </p:txBody>
        </p:sp>
      </p:grpSp>
      <p:pic>
        <p:nvPicPr>
          <p:cNvPr id="42" name="图片占位符 5">
            <a:extLst>
              <a:ext uri="{FF2B5EF4-FFF2-40B4-BE49-F238E27FC236}">
                <a16:creationId xmlns:a16="http://schemas.microsoft.com/office/drawing/2014/main" id="{808E97B6-EAD6-46C7-9C14-A98FE8238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28" y="1582721"/>
            <a:ext cx="2947798" cy="2708020"/>
          </a:xfrm>
          <a:custGeom>
            <a:avLst/>
            <a:gdLst>
              <a:gd name="connsiteX0" fmla="*/ 1524460 w 3048920"/>
              <a:gd name="connsiteY0" fmla="*/ 0 h 3048922"/>
              <a:gd name="connsiteX1" fmla="*/ 3048920 w 3048920"/>
              <a:gd name="connsiteY1" fmla="*/ 1524461 h 3048922"/>
              <a:gd name="connsiteX2" fmla="*/ 1524460 w 3048920"/>
              <a:gd name="connsiteY2" fmla="*/ 3048922 h 3048922"/>
              <a:gd name="connsiteX3" fmla="*/ 0 w 3048920"/>
              <a:gd name="connsiteY3" fmla="*/ 1524461 h 3048922"/>
              <a:gd name="connsiteX4" fmla="*/ 1524460 w 3048920"/>
              <a:gd name="connsiteY4" fmla="*/ 0 h 304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920" h="3048922">
                <a:moveTo>
                  <a:pt x="1524460" y="0"/>
                </a:moveTo>
                <a:cubicBezTo>
                  <a:pt x="2366396" y="0"/>
                  <a:pt x="3048920" y="682524"/>
                  <a:pt x="3048920" y="1524461"/>
                </a:cubicBezTo>
                <a:cubicBezTo>
                  <a:pt x="3048920" y="2366398"/>
                  <a:pt x="2366396" y="3048922"/>
                  <a:pt x="1524460" y="3048922"/>
                </a:cubicBezTo>
                <a:cubicBezTo>
                  <a:pt x="682524" y="3048922"/>
                  <a:pt x="0" y="2366398"/>
                  <a:pt x="0" y="1524461"/>
                </a:cubicBezTo>
                <a:cubicBezTo>
                  <a:pt x="0" y="682524"/>
                  <a:pt x="682524" y="0"/>
                  <a:pt x="1524460" y="0"/>
                </a:cubicBez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spTree>
    <p:extLst>
      <p:ext uri="{BB962C8B-B14F-4D97-AF65-F5344CB8AC3E}">
        <p14:creationId xmlns:p14="http://schemas.microsoft.com/office/powerpoint/2010/main" val="1256152070"/>
      </p:ext>
    </p:extLst>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H="1">
            <a:off x="655242" y="3232615"/>
            <a:ext cx="10881516" cy="3114676"/>
            <a:chOff x="1130606" y="1477567"/>
            <a:chExt cx="6157780" cy="2100013"/>
          </a:xfrm>
        </p:grpSpPr>
        <p:sp>
          <p:nvSpPr>
            <p:cNvPr id="8" name="填充层"/>
            <p:cNvSpPr>
              <a:spLocks/>
            </p:cNvSpPr>
            <p:nvPr/>
          </p:nvSpPr>
          <p:spPr bwMode="auto">
            <a:xfrm>
              <a:off x="2123727" y="1664534"/>
              <a:ext cx="4356000" cy="1268413"/>
            </a:xfrm>
            <a:custGeom>
              <a:avLst/>
              <a:gdLst>
                <a:gd name="T0" fmla="*/ 60 w 2600"/>
                <a:gd name="T1" fmla="*/ 737 h 748"/>
                <a:gd name="T2" fmla="*/ 0 w 2600"/>
                <a:gd name="T3" fmla="*/ 113 h 748"/>
                <a:gd name="T4" fmla="*/ 96 w 2600"/>
                <a:gd name="T5" fmla="*/ 49 h 748"/>
                <a:gd name="T6" fmla="*/ 204 w 2600"/>
                <a:gd name="T7" fmla="*/ 49 h 748"/>
                <a:gd name="T8" fmla="*/ 284 w 2600"/>
                <a:gd name="T9" fmla="*/ 25 h 748"/>
                <a:gd name="T10" fmla="*/ 276 w 2600"/>
                <a:gd name="T11" fmla="*/ 45 h 748"/>
                <a:gd name="T12" fmla="*/ 280 w 2600"/>
                <a:gd name="T13" fmla="*/ 45 h 748"/>
                <a:gd name="T14" fmla="*/ 588 w 2600"/>
                <a:gd name="T15" fmla="*/ 29 h 748"/>
                <a:gd name="T16" fmla="*/ 848 w 2600"/>
                <a:gd name="T17" fmla="*/ 17 h 748"/>
                <a:gd name="T18" fmla="*/ 1044 w 2600"/>
                <a:gd name="T19" fmla="*/ 33 h 748"/>
                <a:gd name="T20" fmla="*/ 1300 w 2600"/>
                <a:gd name="T21" fmla="*/ 45 h 748"/>
                <a:gd name="T22" fmla="*/ 1512 w 2600"/>
                <a:gd name="T23" fmla="*/ 49 h 748"/>
                <a:gd name="T24" fmla="*/ 1700 w 2600"/>
                <a:gd name="T25" fmla="*/ 77 h 748"/>
                <a:gd name="T26" fmla="*/ 2008 w 2600"/>
                <a:gd name="T27" fmla="*/ 97 h 748"/>
                <a:gd name="T28" fmla="*/ 2104 w 2600"/>
                <a:gd name="T29" fmla="*/ 89 h 748"/>
                <a:gd name="T30" fmla="*/ 2600 w 2600"/>
                <a:gd name="T31" fmla="*/ 149 h 748"/>
                <a:gd name="T32" fmla="*/ 2460 w 2600"/>
                <a:gd name="T33" fmla="*/ 577 h 748"/>
                <a:gd name="T34" fmla="*/ 2352 w 2600"/>
                <a:gd name="T35" fmla="*/ 633 h 748"/>
                <a:gd name="T36" fmla="*/ 2420 w 2600"/>
                <a:gd name="T37" fmla="*/ 645 h 748"/>
                <a:gd name="T38" fmla="*/ 2428 w 2600"/>
                <a:gd name="T39" fmla="*/ 649 h 748"/>
                <a:gd name="T40" fmla="*/ 2412 w 2600"/>
                <a:gd name="T41" fmla="*/ 681 h 748"/>
                <a:gd name="T42" fmla="*/ 2128 w 2600"/>
                <a:gd name="T43" fmla="*/ 669 h 748"/>
                <a:gd name="T44" fmla="*/ 1676 w 2600"/>
                <a:gd name="T45" fmla="*/ 705 h 748"/>
                <a:gd name="T46" fmla="*/ 1704 w 2600"/>
                <a:gd name="T47" fmla="*/ 709 h 748"/>
                <a:gd name="T48" fmla="*/ 1488 w 2600"/>
                <a:gd name="T49" fmla="*/ 685 h 748"/>
                <a:gd name="T50" fmla="*/ 60 w 2600"/>
                <a:gd name="T51" fmla="*/ 73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0" h="748">
                  <a:moveTo>
                    <a:pt x="60" y="737"/>
                  </a:moveTo>
                  <a:cubicBezTo>
                    <a:pt x="40" y="529"/>
                    <a:pt x="20" y="321"/>
                    <a:pt x="0" y="113"/>
                  </a:cubicBezTo>
                  <a:cubicBezTo>
                    <a:pt x="46" y="100"/>
                    <a:pt x="61" y="63"/>
                    <a:pt x="96" y="49"/>
                  </a:cubicBezTo>
                  <a:cubicBezTo>
                    <a:pt x="132" y="49"/>
                    <a:pt x="168" y="49"/>
                    <a:pt x="204" y="49"/>
                  </a:cubicBezTo>
                  <a:cubicBezTo>
                    <a:pt x="231" y="41"/>
                    <a:pt x="257" y="33"/>
                    <a:pt x="284" y="25"/>
                  </a:cubicBezTo>
                  <a:cubicBezTo>
                    <a:pt x="281" y="32"/>
                    <a:pt x="279" y="38"/>
                    <a:pt x="276" y="45"/>
                  </a:cubicBezTo>
                  <a:cubicBezTo>
                    <a:pt x="277" y="45"/>
                    <a:pt x="279" y="45"/>
                    <a:pt x="280" y="45"/>
                  </a:cubicBezTo>
                  <a:cubicBezTo>
                    <a:pt x="347" y="22"/>
                    <a:pt x="480" y="52"/>
                    <a:pt x="588" y="29"/>
                  </a:cubicBezTo>
                  <a:cubicBezTo>
                    <a:pt x="661" y="14"/>
                    <a:pt x="754" y="0"/>
                    <a:pt x="848" y="17"/>
                  </a:cubicBezTo>
                  <a:cubicBezTo>
                    <a:pt x="913" y="22"/>
                    <a:pt x="979" y="28"/>
                    <a:pt x="1044" y="33"/>
                  </a:cubicBezTo>
                  <a:cubicBezTo>
                    <a:pt x="1125" y="22"/>
                    <a:pt x="1225" y="33"/>
                    <a:pt x="1300" y="45"/>
                  </a:cubicBezTo>
                  <a:cubicBezTo>
                    <a:pt x="1371" y="46"/>
                    <a:pt x="1441" y="48"/>
                    <a:pt x="1512" y="49"/>
                  </a:cubicBezTo>
                  <a:cubicBezTo>
                    <a:pt x="1575" y="59"/>
                    <a:pt x="1648" y="68"/>
                    <a:pt x="1700" y="77"/>
                  </a:cubicBezTo>
                  <a:cubicBezTo>
                    <a:pt x="1793" y="93"/>
                    <a:pt x="1908" y="75"/>
                    <a:pt x="2008" y="97"/>
                  </a:cubicBezTo>
                  <a:cubicBezTo>
                    <a:pt x="2040" y="94"/>
                    <a:pt x="2072" y="92"/>
                    <a:pt x="2104" y="89"/>
                  </a:cubicBezTo>
                  <a:cubicBezTo>
                    <a:pt x="2219" y="106"/>
                    <a:pt x="2531" y="78"/>
                    <a:pt x="2600" y="149"/>
                  </a:cubicBezTo>
                  <a:cubicBezTo>
                    <a:pt x="2553" y="292"/>
                    <a:pt x="2507" y="434"/>
                    <a:pt x="2460" y="577"/>
                  </a:cubicBezTo>
                  <a:cubicBezTo>
                    <a:pt x="2424" y="596"/>
                    <a:pt x="2388" y="614"/>
                    <a:pt x="2352" y="633"/>
                  </a:cubicBezTo>
                  <a:cubicBezTo>
                    <a:pt x="2373" y="633"/>
                    <a:pt x="2407" y="635"/>
                    <a:pt x="2420" y="645"/>
                  </a:cubicBezTo>
                  <a:cubicBezTo>
                    <a:pt x="2423" y="646"/>
                    <a:pt x="2425" y="648"/>
                    <a:pt x="2428" y="649"/>
                  </a:cubicBezTo>
                  <a:cubicBezTo>
                    <a:pt x="2410" y="667"/>
                    <a:pt x="2408" y="656"/>
                    <a:pt x="2412" y="681"/>
                  </a:cubicBezTo>
                  <a:cubicBezTo>
                    <a:pt x="2301" y="686"/>
                    <a:pt x="2214" y="713"/>
                    <a:pt x="2128" y="669"/>
                  </a:cubicBezTo>
                  <a:cubicBezTo>
                    <a:pt x="2094" y="741"/>
                    <a:pt x="1768" y="670"/>
                    <a:pt x="1676" y="705"/>
                  </a:cubicBezTo>
                  <a:cubicBezTo>
                    <a:pt x="1685" y="706"/>
                    <a:pt x="1695" y="708"/>
                    <a:pt x="1704" y="709"/>
                  </a:cubicBezTo>
                  <a:cubicBezTo>
                    <a:pt x="1632" y="701"/>
                    <a:pt x="1560" y="693"/>
                    <a:pt x="1488" y="685"/>
                  </a:cubicBezTo>
                  <a:cubicBezTo>
                    <a:pt x="1076" y="748"/>
                    <a:pt x="534" y="736"/>
                    <a:pt x="60" y="737"/>
                  </a:cubicBezTo>
                  <a:close/>
                </a:path>
              </a:pathLst>
            </a:custGeom>
            <a:solidFill>
              <a:srgbClr val="287ED3"/>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606" y="1477567"/>
              <a:ext cx="6157780" cy="2100013"/>
            </a:xfrm>
            <a:prstGeom prst="rect">
              <a:avLst/>
            </a:prstGeom>
          </p:spPr>
        </p:pic>
      </p:grpSp>
      <p:grpSp>
        <p:nvGrpSpPr>
          <p:cNvPr id="10" name="组合 9">
            <a:extLst>
              <a:ext uri="{FF2B5EF4-FFF2-40B4-BE49-F238E27FC236}">
                <a16:creationId xmlns:a16="http://schemas.microsoft.com/office/drawing/2014/main" id="{83E034C5-3F73-4287-8440-954401AAEBA8}"/>
              </a:ext>
            </a:extLst>
          </p:cNvPr>
          <p:cNvGrpSpPr/>
          <p:nvPr/>
        </p:nvGrpSpPr>
        <p:grpSpPr>
          <a:xfrm>
            <a:off x="4966765" y="898569"/>
            <a:ext cx="2258471" cy="1952625"/>
            <a:chOff x="7057960" y="819287"/>
            <a:chExt cx="1188245" cy="1027331"/>
          </a:xfrm>
        </p:grpSpPr>
        <p:sp>
          <p:nvSpPr>
            <p:cNvPr id="11" name="椭圆 10">
              <a:extLst>
                <a:ext uri="{FF2B5EF4-FFF2-40B4-BE49-F238E27FC236}">
                  <a16:creationId xmlns:a16="http://schemas.microsoft.com/office/drawing/2014/main" id="{06617076-9DB6-49C3-B8A9-399F36D6C6A6}"/>
                </a:ext>
              </a:extLst>
            </p:cNvPr>
            <p:cNvSpPr/>
            <p:nvPr/>
          </p:nvSpPr>
          <p:spPr>
            <a:xfrm>
              <a:off x="7138417" y="819287"/>
              <a:ext cx="1027331" cy="1027331"/>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文本">
              <a:extLst>
                <a:ext uri="{FF2B5EF4-FFF2-40B4-BE49-F238E27FC236}">
                  <a16:creationId xmlns:a16="http://schemas.microsoft.com/office/drawing/2014/main" id="{9408B488-8581-4ED1-9C36-7BB70E13A176}"/>
                </a:ext>
              </a:extLst>
            </p:cNvPr>
            <p:cNvSpPr/>
            <p:nvPr/>
          </p:nvSpPr>
          <p:spPr>
            <a:xfrm>
              <a:off x="7057960" y="1041478"/>
              <a:ext cx="1188245" cy="582948"/>
            </a:xfrm>
            <a:prstGeom prst="rect">
              <a:avLst/>
            </a:prstGeom>
          </p:spPr>
          <p:txBody>
            <a:bodyPr wrap="square">
              <a:spAutoFit/>
            </a:bodyPr>
            <a:lstStyle/>
            <a:p>
              <a:pPr algn="ctr"/>
              <a:r>
                <a:rPr lang="en-US" altLang="zh-CN" sz="6600" b="1"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04</a:t>
              </a:r>
              <a:endParaRPr lang="en-US" sz="6600"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sp>
        <p:nvSpPr>
          <p:cNvPr id="13" name="文本">
            <a:extLst>
              <a:ext uri="{FF2B5EF4-FFF2-40B4-BE49-F238E27FC236}">
                <a16:creationId xmlns:a16="http://schemas.microsoft.com/office/drawing/2014/main" id="{2E691367-1BCD-4605-A091-6CD49303CF41}"/>
              </a:ext>
            </a:extLst>
          </p:cNvPr>
          <p:cNvSpPr txBox="1"/>
          <p:nvPr/>
        </p:nvSpPr>
        <p:spPr>
          <a:xfrm>
            <a:off x="3715780" y="3675633"/>
            <a:ext cx="4760440" cy="1431161"/>
          </a:xfrm>
          <a:prstGeom prst="rect">
            <a:avLst/>
          </a:prstGeom>
          <a:noFill/>
        </p:spPr>
        <p:txBody>
          <a:bodyPr wrap="square" rtlCol="0">
            <a:spAutoFit/>
          </a:bodyPr>
          <a:lstStyle/>
          <a:p>
            <a:pPr algn="ctr">
              <a:lnSpc>
                <a:spcPct val="150000"/>
              </a:lnSpc>
              <a:defRPr/>
            </a:pPr>
            <a:r>
              <a:rPr lang="zh-CN" altLang="en-US" sz="4400" b="1" dirty="0">
                <a:solidFill>
                  <a:schemeClr val="bg1"/>
                </a:solidFill>
                <a:latin typeface="思源黑体 CN Bold" panose="020B0800000000000000" pitchFamily="34" charset="-122"/>
                <a:ea typeface="思源黑体 CN Bold" panose="020B0800000000000000" pitchFamily="34" charset="-122"/>
                <a:sym typeface="Century Gothic" panose="020B0502020202020204" pitchFamily="34" charset="0"/>
              </a:rPr>
              <a:t>添 加 标 题</a:t>
            </a:r>
            <a:endParaRPr lang="en-US" altLang="zh-CN" sz="4400" b="1" dirty="0">
              <a:solidFill>
                <a:schemeClr val="bg1"/>
              </a:solidFill>
              <a:latin typeface="思源黑体 CN Bold" panose="020B0800000000000000" pitchFamily="34" charset="-122"/>
              <a:ea typeface="思源黑体 CN Bold" panose="020B0800000000000000" pitchFamily="34" charset="-122"/>
              <a:sym typeface="Century Gothic" panose="020B0502020202020204" pitchFamily="34" charset="0"/>
            </a:endParaRPr>
          </a:p>
          <a:p>
            <a:pPr algn="ctr">
              <a:lnSpc>
                <a:spcPct val="150000"/>
              </a:lnSpc>
              <a:defRPr/>
            </a:pPr>
            <a:r>
              <a:rPr lang="zh-CN" altLang="en-US" sz="1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spTree>
    <p:extLst>
      <p:ext uri="{BB962C8B-B14F-4D97-AF65-F5344CB8AC3E}">
        <p14:creationId xmlns:p14="http://schemas.microsoft.com/office/powerpoint/2010/main" val="254986869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F150274-DE8F-4C3E-944C-4BCB699A95B8}"/>
              </a:ext>
            </a:extLst>
          </p:cNvPr>
          <p:cNvGrpSpPr/>
          <p:nvPr/>
        </p:nvGrpSpPr>
        <p:grpSpPr>
          <a:xfrm>
            <a:off x="4071970" y="1601445"/>
            <a:ext cx="4555464" cy="4993718"/>
            <a:chOff x="4071970" y="1601445"/>
            <a:chExt cx="4555464" cy="4993718"/>
          </a:xfrm>
        </p:grpSpPr>
        <p:grpSp>
          <p:nvGrpSpPr>
            <p:cNvPr id="4" name="组合 3">
              <a:extLst>
                <a:ext uri="{FF2B5EF4-FFF2-40B4-BE49-F238E27FC236}">
                  <a16:creationId xmlns:a16="http://schemas.microsoft.com/office/drawing/2014/main" id="{344A37F3-A49D-4864-B712-5E0CC27A3A60}"/>
                </a:ext>
              </a:extLst>
            </p:cNvPr>
            <p:cNvGrpSpPr/>
            <p:nvPr/>
          </p:nvGrpSpPr>
          <p:grpSpPr>
            <a:xfrm>
              <a:off x="4295999" y="1895099"/>
              <a:ext cx="3600002" cy="3600003"/>
              <a:chOff x="4295999" y="1628399"/>
              <a:chExt cx="3600002" cy="3600003"/>
            </a:xfrm>
          </p:grpSpPr>
          <p:grpSp>
            <p:nvGrpSpPr>
              <p:cNvPr id="29" name="组合 28">
                <a:extLst>
                  <a:ext uri="{FF2B5EF4-FFF2-40B4-BE49-F238E27FC236}">
                    <a16:creationId xmlns:a16="http://schemas.microsoft.com/office/drawing/2014/main" id="{7BF8EE4F-79E5-435C-8814-40DD9BD52A9D}"/>
                  </a:ext>
                </a:extLst>
              </p:cNvPr>
              <p:cNvGrpSpPr/>
              <p:nvPr/>
            </p:nvGrpSpPr>
            <p:grpSpPr>
              <a:xfrm>
                <a:off x="4295999" y="1628399"/>
                <a:ext cx="3600002" cy="3600003"/>
                <a:chOff x="4295999" y="1628399"/>
                <a:chExt cx="3600002" cy="3600003"/>
              </a:xfrm>
            </p:grpSpPr>
            <p:sp>
              <p:nvSpPr>
                <p:cNvPr id="31" name="任意多边形 12">
                  <a:extLst>
                    <a:ext uri="{FF2B5EF4-FFF2-40B4-BE49-F238E27FC236}">
                      <a16:creationId xmlns:a16="http://schemas.microsoft.com/office/drawing/2014/main" id="{96E635FC-9948-450B-9227-22A5313DAFA2}"/>
                    </a:ext>
                  </a:extLst>
                </p:cNvPr>
                <p:cNvSpPr/>
                <p:nvPr/>
              </p:nvSpPr>
              <p:spPr>
                <a:xfrm>
                  <a:off x="4296001" y="1628402"/>
                  <a:ext cx="1800000" cy="1800000"/>
                </a:xfrm>
                <a:custGeom>
                  <a:avLst/>
                  <a:gdLst>
                    <a:gd name="connsiteX0" fmla="*/ 1800000 w 1800000"/>
                    <a:gd name="connsiteY0" fmla="*/ 0 h 1800000"/>
                    <a:gd name="connsiteX1" fmla="*/ 1800000 w 1800000"/>
                    <a:gd name="connsiteY1" fmla="*/ 1800000 h 1800000"/>
                    <a:gd name="connsiteX2" fmla="*/ 0 w 1800000"/>
                    <a:gd name="connsiteY2" fmla="*/ 1800000 h 1800000"/>
                    <a:gd name="connsiteX3" fmla="*/ 1800000 w 1800000"/>
                    <a:gd name="connsiteY3" fmla="*/ 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1800000" y="0"/>
                      </a:moveTo>
                      <a:lnTo>
                        <a:pt x="1800000" y="1800000"/>
                      </a:lnTo>
                      <a:lnTo>
                        <a:pt x="0" y="1800000"/>
                      </a:lnTo>
                      <a:cubicBezTo>
                        <a:pt x="0" y="805887"/>
                        <a:pt x="805887" y="0"/>
                        <a:pt x="180000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2" name="任意多边形 13">
                  <a:extLst>
                    <a:ext uri="{FF2B5EF4-FFF2-40B4-BE49-F238E27FC236}">
                      <a16:creationId xmlns:a16="http://schemas.microsoft.com/office/drawing/2014/main" id="{55582158-9E14-465E-AE11-1BE480F0E0D6}"/>
                    </a:ext>
                  </a:extLst>
                </p:cNvPr>
                <p:cNvSpPr/>
                <p:nvPr/>
              </p:nvSpPr>
              <p:spPr>
                <a:xfrm rot="5400000">
                  <a:off x="6096001" y="1628402"/>
                  <a:ext cx="1800000" cy="1800000"/>
                </a:xfrm>
                <a:custGeom>
                  <a:avLst/>
                  <a:gdLst>
                    <a:gd name="connsiteX0" fmla="*/ 1800000 w 1800000"/>
                    <a:gd name="connsiteY0" fmla="*/ 0 h 1800000"/>
                    <a:gd name="connsiteX1" fmla="*/ 1800000 w 1800000"/>
                    <a:gd name="connsiteY1" fmla="*/ 1800000 h 1800000"/>
                    <a:gd name="connsiteX2" fmla="*/ 0 w 1800000"/>
                    <a:gd name="connsiteY2" fmla="*/ 1800000 h 1800000"/>
                    <a:gd name="connsiteX3" fmla="*/ 1800000 w 1800000"/>
                    <a:gd name="connsiteY3" fmla="*/ 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1800000" y="0"/>
                      </a:moveTo>
                      <a:lnTo>
                        <a:pt x="1800000" y="1800000"/>
                      </a:lnTo>
                      <a:lnTo>
                        <a:pt x="0" y="1800000"/>
                      </a:lnTo>
                      <a:cubicBezTo>
                        <a:pt x="0" y="805887"/>
                        <a:pt x="805887" y="0"/>
                        <a:pt x="180000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3" name="任意多边形 14">
                  <a:extLst>
                    <a:ext uri="{FF2B5EF4-FFF2-40B4-BE49-F238E27FC236}">
                      <a16:creationId xmlns:a16="http://schemas.microsoft.com/office/drawing/2014/main" id="{0F4349EE-338B-4978-A2CE-16C3E437F495}"/>
                    </a:ext>
                  </a:extLst>
                </p:cNvPr>
                <p:cNvSpPr/>
                <p:nvPr/>
              </p:nvSpPr>
              <p:spPr>
                <a:xfrm rot="10800000">
                  <a:off x="6095999" y="3428400"/>
                  <a:ext cx="1800000" cy="1800000"/>
                </a:xfrm>
                <a:custGeom>
                  <a:avLst/>
                  <a:gdLst>
                    <a:gd name="connsiteX0" fmla="*/ 1800000 w 1800000"/>
                    <a:gd name="connsiteY0" fmla="*/ 0 h 1800000"/>
                    <a:gd name="connsiteX1" fmla="*/ 1800000 w 1800000"/>
                    <a:gd name="connsiteY1" fmla="*/ 1800000 h 1800000"/>
                    <a:gd name="connsiteX2" fmla="*/ 0 w 1800000"/>
                    <a:gd name="connsiteY2" fmla="*/ 1800000 h 1800000"/>
                    <a:gd name="connsiteX3" fmla="*/ 1800000 w 1800000"/>
                    <a:gd name="connsiteY3" fmla="*/ 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1800000" y="0"/>
                      </a:moveTo>
                      <a:lnTo>
                        <a:pt x="1800000" y="1800000"/>
                      </a:lnTo>
                      <a:lnTo>
                        <a:pt x="0" y="1800000"/>
                      </a:lnTo>
                      <a:cubicBezTo>
                        <a:pt x="0" y="805887"/>
                        <a:pt x="805887" y="0"/>
                        <a:pt x="180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任意多边形 15">
                  <a:extLst>
                    <a:ext uri="{FF2B5EF4-FFF2-40B4-BE49-F238E27FC236}">
                      <a16:creationId xmlns:a16="http://schemas.microsoft.com/office/drawing/2014/main" id="{2335038A-CDCF-4BD4-B3BA-6C748E929FBB}"/>
                    </a:ext>
                  </a:extLst>
                </p:cNvPr>
                <p:cNvSpPr/>
                <p:nvPr/>
              </p:nvSpPr>
              <p:spPr>
                <a:xfrm rot="16200000">
                  <a:off x="4295999" y="3428402"/>
                  <a:ext cx="1800000" cy="1800000"/>
                </a:xfrm>
                <a:custGeom>
                  <a:avLst/>
                  <a:gdLst>
                    <a:gd name="connsiteX0" fmla="*/ 1800000 w 1800000"/>
                    <a:gd name="connsiteY0" fmla="*/ 0 h 1800000"/>
                    <a:gd name="connsiteX1" fmla="*/ 1800000 w 1800000"/>
                    <a:gd name="connsiteY1" fmla="*/ 1800000 h 1800000"/>
                    <a:gd name="connsiteX2" fmla="*/ 0 w 1800000"/>
                    <a:gd name="connsiteY2" fmla="*/ 1800000 h 1800000"/>
                    <a:gd name="connsiteX3" fmla="*/ 1800000 w 1800000"/>
                    <a:gd name="connsiteY3" fmla="*/ 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1800000" y="0"/>
                      </a:moveTo>
                      <a:lnTo>
                        <a:pt x="1800000" y="1800000"/>
                      </a:lnTo>
                      <a:lnTo>
                        <a:pt x="0" y="1800000"/>
                      </a:lnTo>
                      <a:cubicBezTo>
                        <a:pt x="0" y="805887"/>
                        <a:pt x="805887" y="0"/>
                        <a:pt x="180000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5" name="椭圆 34">
                  <a:extLst>
                    <a:ext uri="{FF2B5EF4-FFF2-40B4-BE49-F238E27FC236}">
                      <a16:creationId xmlns:a16="http://schemas.microsoft.com/office/drawing/2014/main" id="{20BC7396-A639-493E-9150-A85F18AD5537}"/>
                    </a:ext>
                  </a:extLst>
                </p:cNvPr>
                <p:cNvSpPr/>
                <p:nvPr/>
              </p:nvSpPr>
              <p:spPr>
                <a:xfrm>
                  <a:off x="4295999" y="1628399"/>
                  <a:ext cx="3600000" cy="3600000"/>
                </a:xfrm>
                <a:prstGeom prst="ellipse">
                  <a:avLst/>
                </a:prstGeom>
                <a:solidFill>
                  <a:srgbClr val="287ED3"/>
                </a:solidFill>
                <a:ln w="38100">
                  <a:noFill/>
                </a:ln>
                <a:effectLst>
                  <a:innerShdw blurRad="114300" dist="76200" dir="135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0" name="椭圆 29">
                <a:extLst>
                  <a:ext uri="{FF2B5EF4-FFF2-40B4-BE49-F238E27FC236}">
                    <a16:creationId xmlns:a16="http://schemas.microsoft.com/office/drawing/2014/main" id="{04A2C3E0-FAA2-48F4-A08C-8F4220A83C87}"/>
                  </a:ext>
                </a:extLst>
              </p:cNvPr>
              <p:cNvSpPr/>
              <p:nvPr/>
            </p:nvSpPr>
            <p:spPr>
              <a:xfrm>
                <a:off x="4908668" y="2241074"/>
                <a:ext cx="2374659" cy="2374659"/>
              </a:xfrm>
              <a:prstGeom prst="ellipse">
                <a:avLst/>
              </a:prstGeom>
              <a:solidFill>
                <a:srgbClr val="F3F3F3"/>
              </a:solidFill>
              <a:ln>
                <a:gradFill flip="none" rotWithShape="1">
                  <a:gsLst>
                    <a:gs pos="0">
                      <a:schemeClr val="bg1"/>
                    </a:gs>
                    <a:gs pos="100000">
                      <a:srgbClr val="D1D1D1"/>
                    </a:gs>
                  </a:gsLst>
                  <a:lin ang="2700000" scaled="1"/>
                  <a:tileRect/>
                </a:gra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 name="组合 4">
              <a:extLst>
                <a:ext uri="{FF2B5EF4-FFF2-40B4-BE49-F238E27FC236}">
                  <a16:creationId xmlns:a16="http://schemas.microsoft.com/office/drawing/2014/main" id="{39482D6B-F66E-45E1-BF71-0DAB427CC7D9}"/>
                </a:ext>
              </a:extLst>
            </p:cNvPr>
            <p:cNvGrpSpPr/>
            <p:nvPr/>
          </p:nvGrpSpPr>
          <p:grpSpPr>
            <a:xfrm>
              <a:off x="5523017" y="1601445"/>
              <a:ext cx="1712562" cy="2133782"/>
              <a:chOff x="5523017" y="1334745"/>
              <a:chExt cx="1712562" cy="2133782"/>
            </a:xfrm>
          </p:grpSpPr>
          <p:grpSp>
            <p:nvGrpSpPr>
              <p:cNvPr id="24" name="组合 23">
                <a:extLst>
                  <a:ext uri="{FF2B5EF4-FFF2-40B4-BE49-F238E27FC236}">
                    <a16:creationId xmlns:a16="http://schemas.microsoft.com/office/drawing/2014/main" id="{A7EF2CCE-0DBE-4C60-9382-EAEB81D5A0FE}"/>
                  </a:ext>
                </a:extLst>
              </p:cNvPr>
              <p:cNvGrpSpPr/>
              <p:nvPr/>
            </p:nvGrpSpPr>
            <p:grpSpPr>
              <a:xfrm>
                <a:off x="5523017" y="1334745"/>
                <a:ext cx="1712562" cy="2133782"/>
                <a:chOff x="7380501" y="2927402"/>
                <a:chExt cx="2311887" cy="2880512"/>
              </a:xfrm>
            </p:grpSpPr>
            <p:sp>
              <p:nvSpPr>
                <p:cNvPr id="26" name="椭圆 50">
                  <a:extLst>
                    <a:ext uri="{FF2B5EF4-FFF2-40B4-BE49-F238E27FC236}">
                      <a16:creationId xmlns:a16="http://schemas.microsoft.com/office/drawing/2014/main" id="{93091FF1-4578-4F5A-B146-2C962CD831FC}"/>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7" name="椭圆 26">
                  <a:extLst>
                    <a:ext uri="{FF2B5EF4-FFF2-40B4-BE49-F238E27FC236}">
                      <a16:creationId xmlns:a16="http://schemas.microsoft.com/office/drawing/2014/main" id="{00E1C5EE-4F3C-4C99-BE6E-BB52B6602480}"/>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8" name="椭圆 27">
                  <a:extLst>
                    <a:ext uri="{FF2B5EF4-FFF2-40B4-BE49-F238E27FC236}">
                      <a16:creationId xmlns:a16="http://schemas.microsoft.com/office/drawing/2014/main" id="{8195B27F-5EE0-4B6A-8BB5-5D5F7C56EBB9}"/>
                    </a:ext>
                  </a:extLst>
                </p:cNvPr>
                <p:cNvSpPr/>
                <p:nvPr/>
              </p:nvSpPr>
              <p:spPr>
                <a:xfrm>
                  <a:off x="7380501" y="3019186"/>
                  <a:ext cx="1596494"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5" name="文本框 24">
                <a:extLst>
                  <a:ext uri="{FF2B5EF4-FFF2-40B4-BE49-F238E27FC236}">
                    <a16:creationId xmlns:a16="http://schemas.microsoft.com/office/drawing/2014/main" id="{74854E9F-E5DC-4E4C-8C65-97084530644B}"/>
                  </a:ext>
                </a:extLst>
              </p:cNvPr>
              <p:cNvSpPr txBox="1"/>
              <p:nvPr/>
            </p:nvSpPr>
            <p:spPr>
              <a:xfrm>
                <a:off x="5599072" y="1640105"/>
                <a:ext cx="1030514" cy="707886"/>
              </a:xfrm>
              <a:prstGeom prst="rect">
                <a:avLst/>
              </a:prstGeom>
              <a:noFill/>
            </p:spPr>
            <p:txBody>
              <a:bodyPr wrap="square" rtlCol="0">
                <a:spAutoFit/>
              </a:bodyPr>
              <a:lstStyle/>
              <a:p>
                <a:pPr algn="ctr"/>
                <a:r>
                  <a:rPr lang="en-US" altLang="zh-CN"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01</a:t>
                </a:r>
                <a:endParaRPr lang="zh-CN" altLang="en-US"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 name="组合 5">
              <a:extLst>
                <a:ext uri="{FF2B5EF4-FFF2-40B4-BE49-F238E27FC236}">
                  <a16:creationId xmlns:a16="http://schemas.microsoft.com/office/drawing/2014/main" id="{787510A1-244A-482A-930F-639B4359D321}"/>
                </a:ext>
              </a:extLst>
            </p:cNvPr>
            <p:cNvGrpSpPr/>
            <p:nvPr/>
          </p:nvGrpSpPr>
          <p:grpSpPr>
            <a:xfrm>
              <a:off x="4071970" y="3030323"/>
              <a:ext cx="1712562" cy="2133782"/>
              <a:chOff x="4071970" y="2763623"/>
              <a:chExt cx="1712562" cy="2133782"/>
            </a:xfrm>
          </p:grpSpPr>
          <p:grpSp>
            <p:nvGrpSpPr>
              <p:cNvPr id="19" name="组合 18">
                <a:extLst>
                  <a:ext uri="{FF2B5EF4-FFF2-40B4-BE49-F238E27FC236}">
                    <a16:creationId xmlns:a16="http://schemas.microsoft.com/office/drawing/2014/main" id="{2D52403C-8A91-4E5C-9E8B-6F62078E927F}"/>
                  </a:ext>
                </a:extLst>
              </p:cNvPr>
              <p:cNvGrpSpPr/>
              <p:nvPr/>
            </p:nvGrpSpPr>
            <p:grpSpPr>
              <a:xfrm>
                <a:off x="4071970" y="2763623"/>
                <a:ext cx="1712562" cy="2133782"/>
                <a:chOff x="7380501" y="2927402"/>
                <a:chExt cx="2311887" cy="2880512"/>
              </a:xfrm>
            </p:grpSpPr>
            <p:sp>
              <p:nvSpPr>
                <p:cNvPr id="21" name="椭圆 50">
                  <a:extLst>
                    <a:ext uri="{FF2B5EF4-FFF2-40B4-BE49-F238E27FC236}">
                      <a16:creationId xmlns:a16="http://schemas.microsoft.com/office/drawing/2014/main" id="{D6EDC66A-35D4-4898-B10E-B784BA339D2B}"/>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2" name="椭圆 21">
                  <a:extLst>
                    <a:ext uri="{FF2B5EF4-FFF2-40B4-BE49-F238E27FC236}">
                      <a16:creationId xmlns:a16="http://schemas.microsoft.com/office/drawing/2014/main" id="{8278E201-5B06-45B9-A31C-4604BC3B7982}"/>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3" name="椭圆 22">
                  <a:extLst>
                    <a:ext uri="{FF2B5EF4-FFF2-40B4-BE49-F238E27FC236}">
                      <a16:creationId xmlns:a16="http://schemas.microsoft.com/office/drawing/2014/main" id="{2CD1DCDF-F4F2-493E-9513-EC2C43A81BDD}"/>
                    </a:ext>
                  </a:extLst>
                </p:cNvPr>
                <p:cNvSpPr/>
                <p:nvPr/>
              </p:nvSpPr>
              <p:spPr>
                <a:xfrm>
                  <a:off x="7380501" y="3019186"/>
                  <a:ext cx="1596494"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0" name="文本框 19">
                <a:extLst>
                  <a:ext uri="{FF2B5EF4-FFF2-40B4-BE49-F238E27FC236}">
                    <a16:creationId xmlns:a16="http://schemas.microsoft.com/office/drawing/2014/main" id="{5D430BA3-FEF4-411E-B0E7-A262714CE434}"/>
                  </a:ext>
                </a:extLst>
              </p:cNvPr>
              <p:cNvSpPr txBox="1"/>
              <p:nvPr/>
            </p:nvSpPr>
            <p:spPr>
              <a:xfrm>
                <a:off x="4148025" y="3068983"/>
                <a:ext cx="1030514" cy="707886"/>
              </a:xfrm>
              <a:prstGeom prst="rect">
                <a:avLst/>
              </a:prstGeom>
              <a:noFill/>
            </p:spPr>
            <p:txBody>
              <a:bodyPr wrap="square" rtlCol="0">
                <a:spAutoFit/>
              </a:bodyPr>
              <a:lstStyle/>
              <a:p>
                <a:pPr algn="ctr"/>
                <a:r>
                  <a:rPr lang="en-US" altLang="zh-CN"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04</a:t>
                </a:r>
                <a:endParaRPr lang="zh-CN" altLang="en-US"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7" name="组合 6">
              <a:extLst>
                <a:ext uri="{FF2B5EF4-FFF2-40B4-BE49-F238E27FC236}">
                  <a16:creationId xmlns:a16="http://schemas.microsoft.com/office/drawing/2014/main" id="{6159EBAE-3F99-42B1-84AF-15CC194F7662}"/>
                </a:ext>
              </a:extLst>
            </p:cNvPr>
            <p:cNvGrpSpPr/>
            <p:nvPr/>
          </p:nvGrpSpPr>
          <p:grpSpPr>
            <a:xfrm>
              <a:off x="6914872" y="3030323"/>
              <a:ext cx="1712562" cy="2133782"/>
              <a:chOff x="6914872" y="2763623"/>
              <a:chExt cx="1712562" cy="2133782"/>
            </a:xfrm>
          </p:grpSpPr>
          <p:grpSp>
            <p:nvGrpSpPr>
              <p:cNvPr id="14" name="组合 13">
                <a:extLst>
                  <a:ext uri="{FF2B5EF4-FFF2-40B4-BE49-F238E27FC236}">
                    <a16:creationId xmlns:a16="http://schemas.microsoft.com/office/drawing/2014/main" id="{AC013169-5FBE-4C8C-B56E-8A9A62C877AD}"/>
                  </a:ext>
                </a:extLst>
              </p:cNvPr>
              <p:cNvGrpSpPr/>
              <p:nvPr/>
            </p:nvGrpSpPr>
            <p:grpSpPr>
              <a:xfrm>
                <a:off x="6914872" y="2763623"/>
                <a:ext cx="1712562" cy="2133782"/>
                <a:chOff x="7380501" y="2927402"/>
                <a:chExt cx="2311887" cy="2880512"/>
              </a:xfrm>
            </p:grpSpPr>
            <p:sp>
              <p:nvSpPr>
                <p:cNvPr id="16" name="椭圆 50">
                  <a:extLst>
                    <a:ext uri="{FF2B5EF4-FFF2-40B4-BE49-F238E27FC236}">
                      <a16:creationId xmlns:a16="http://schemas.microsoft.com/office/drawing/2014/main" id="{E8B4978A-180F-4688-8846-D15BE369688A}"/>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 name="椭圆 16">
                  <a:extLst>
                    <a:ext uri="{FF2B5EF4-FFF2-40B4-BE49-F238E27FC236}">
                      <a16:creationId xmlns:a16="http://schemas.microsoft.com/office/drawing/2014/main" id="{8C1C9B70-4472-4A07-9250-CB284BC2EC17}"/>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 name="椭圆 17">
                  <a:extLst>
                    <a:ext uri="{FF2B5EF4-FFF2-40B4-BE49-F238E27FC236}">
                      <a16:creationId xmlns:a16="http://schemas.microsoft.com/office/drawing/2014/main" id="{FD1C12FE-D95A-4868-B35E-D1BFF306ED0D}"/>
                    </a:ext>
                  </a:extLst>
                </p:cNvPr>
                <p:cNvSpPr/>
                <p:nvPr/>
              </p:nvSpPr>
              <p:spPr>
                <a:xfrm>
                  <a:off x="7380501" y="3019186"/>
                  <a:ext cx="1596494"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15" name="文本框 14">
                <a:extLst>
                  <a:ext uri="{FF2B5EF4-FFF2-40B4-BE49-F238E27FC236}">
                    <a16:creationId xmlns:a16="http://schemas.microsoft.com/office/drawing/2014/main" id="{98728451-3307-4A43-B221-8E6884371B87}"/>
                  </a:ext>
                </a:extLst>
              </p:cNvPr>
              <p:cNvSpPr txBox="1"/>
              <p:nvPr/>
            </p:nvSpPr>
            <p:spPr>
              <a:xfrm>
                <a:off x="6990927" y="3068983"/>
                <a:ext cx="1030514" cy="707886"/>
              </a:xfrm>
              <a:prstGeom prst="rect">
                <a:avLst/>
              </a:prstGeom>
              <a:noFill/>
            </p:spPr>
            <p:txBody>
              <a:bodyPr wrap="square" rtlCol="0">
                <a:spAutoFit/>
              </a:bodyPr>
              <a:lstStyle/>
              <a:p>
                <a:pPr algn="ctr"/>
                <a:r>
                  <a:rPr lang="en-US" altLang="zh-CN"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02</a:t>
                </a:r>
                <a:endParaRPr lang="zh-CN" altLang="en-US"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8" name="组合 7">
              <a:extLst>
                <a:ext uri="{FF2B5EF4-FFF2-40B4-BE49-F238E27FC236}">
                  <a16:creationId xmlns:a16="http://schemas.microsoft.com/office/drawing/2014/main" id="{26DC82DE-E760-44CE-A892-BCC5105EAC9C}"/>
                </a:ext>
              </a:extLst>
            </p:cNvPr>
            <p:cNvGrpSpPr/>
            <p:nvPr/>
          </p:nvGrpSpPr>
          <p:grpSpPr>
            <a:xfrm>
              <a:off x="5523017" y="4461381"/>
              <a:ext cx="1712562" cy="2133782"/>
              <a:chOff x="5523017" y="4194681"/>
              <a:chExt cx="1712562" cy="2133782"/>
            </a:xfrm>
          </p:grpSpPr>
          <p:grpSp>
            <p:nvGrpSpPr>
              <p:cNvPr id="9" name="组合 8">
                <a:extLst>
                  <a:ext uri="{FF2B5EF4-FFF2-40B4-BE49-F238E27FC236}">
                    <a16:creationId xmlns:a16="http://schemas.microsoft.com/office/drawing/2014/main" id="{F473F6B1-ED27-467E-A931-DBF8336A899F}"/>
                  </a:ext>
                </a:extLst>
              </p:cNvPr>
              <p:cNvGrpSpPr/>
              <p:nvPr/>
            </p:nvGrpSpPr>
            <p:grpSpPr>
              <a:xfrm>
                <a:off x="5523017" y="4194681"/>
                <a:ext cx="1712562" cy="2133782"/>
                <a:chOff x="7380501" y="2927402"/>
                <a:chExt cx="2311887" cy="2880512"/>
              </a:xfrm>
            </p:grpSpPr>
            <p:sp>
              <p:nvSpPr>
                <p:cNvPr id="11" name="椭圆 50">
                  <a:extLst>
                    <a:ext uri="{FF2B5EF4-FFF2-40B4-BE49-F238E27FC236}">
                      <a16:creationId xmlns:a16="http://schemas.microsoft.com/office/drawing/2014/main" id="{84ACBB5C-464B-4FA9-9793-642CA02503BF}"/>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椭圆 11">
                  <a:extLst>
                    <a:ext uri="{FF2B5EF4-FFF2-40B4-BE49-F238E27FC236}">
                      <a16:creationId xmlns:a16="http://schemas.microsoft.com/office/drawing/2014/main" id="{605919A6-AB78-4619-BF0B-EBAA03F68DEB}"/>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3" name="椭圆 12">
                  <a:extLst>
                    <a:ext uri="{FF2B5EF4-FFF2-40B4-BE49-F238E27FC236}">
                      <a16:creationId xmlns:a16="http://schemas.microsoft.com/office/drawing/2014/main" id="{AF11A3AD-AFDD-42E6-9DAB-B818E615BB71}"/>
                    </a:ext>
                  </a:extLst>
                </p:cNvPr>
                <p:cNvSpPr/>
                <p:nvPr/>
              </p:nvSpPr>
              <p:spPr>
                <a:xfrm>
                  <a:off x="7380501" y="3019186"/>
                  <a:ext cx="1596494"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10" name="文本框 9">
                <a:extLst>
                  <a:ext uri="{FF2B5EF4-FFF2-40B4-BE49-F238E27FC236}">
                    <a16:creationId xmlns:a16="http://schemas.microsoft.com/office/drawing/2014/main" id="{4ED0A72E-3FF7-46ED-AB45-A8F45EA764BB}"/>
                  </a:ext>
                </a:extLst>
              </p:cNvPr>
              <p:cNvSpPr txBox="1"/>
              <p:nvPr/>
            </p:nvSpPr>
            <p:spPr>
              <a:xfrm>
                <a:off x="5599072" y="4500041"/>
                <a:ext cx="1030514" cy="707886"/>
              </a:xfrm>
              <a:prstGeom prst="rect">
                <a:avLst/>
              </a:prstGeom>
              <a:noFill/>
            </p:spPr>
            <p:txBody>
              <a:bodyPr wrap="square" rtlCol="0">
                <a:spAutoFit/>
              </a:bodyPr>
              <a:lstStyle/>
              <a:p>
                <a:pPr algn="ctr"/>
                <a:r>
                  <a:rPr lang="en-US" altLang="zh-CN"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03</a:t>
                </a:r>
                <a:endParaRPr lang="zh-CN" altLang="en-US"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36" name="组合 35">
            <a:extLst>
              <a:ext uri="{FF2B5EF4-FFF2-40B4-BE49-F238E27FC236}">
                <a16:creationId xmlns:a16="http://schemas.microsoft.com/office/drawing/2014/main" id="{2DC789DD-CE7B-4DB5-8085-DB1AF8E58885}"/>
              </a:ext>
            </a:extLst>
          </p:cNvPr>
          <p:cNvGrpSpPr/>
          <p:nvPr/>
        </p:nvGrpSpPr>
        <p:grpSpPr>
          <a:xfrm flipH="1">
            <a:off x="8468983" y="1904656"/>
            <a:ext cx="3186154" cy="1102298"/>
            <a:chOff x="570558" y="1904656"/>
            <a:chExt cx="3186154" cy="1102298"/>
          </a:xfrm>
        </p:grpSpPr>
        <p:grpSp>
          <p:nvGrpSpPr>
            <p:cNvPr id="37" name="组合 36">
              <a:extLst>
                <a:ext uri="{FF2B5EF4-FFF2-40B4-BE49-F238E27FC236}">
                  <a16:creationId xmlns:a16="http://schemas.microsoft.com/office/drawing/2014/main" id="{0E13C379-9957-4871-90EF-9A6C8C0C12A6}"/>
                </a:ext>
              </a:extLst>
            </p:cNvPr>
            <p:cNvGrpSpPr/>
            <p:nvPr/>
          </p:nvGrpSpPr>
          <p:grpSpPr>
            <a:xfrm>
              <a:off x="2859873" y="2109766"/>
              <a:ext cx="896839" cy="897188"/>
              <a:chOff x="2859873" y="2109766"/>
              <a:chExt cx="896839" cy="897188"/>
            </a:xfrm>
          </p:grpSpPr>
          <p:sp>
            <p:nvSpPr>
              <p:cNvPr id="39" name="Shape 117">
                <a:extLst>
                  <a:ext uri="{FF2B5EF4-FFF2-40B4-BE49-F238E27FC236}">
                    <a16:creationId xmlns:a16="http://schemas.microsoft.com/office/drawing/2014/main" id="{ADE1C4E7-E7E0-47A0-9805-60C4F159A1AF}"/>
                  </a:ext>
                </a:extLst>
              </p:cNvPr>
              <p:cNvSpPr/>
              <p:nvPr/>
            </p:nvSpPr>
            <p:spPr>
              <a:xfrm>
                <a:off x="2859873" y="210976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0" name="Shape 120">
                <a:extLst>
                  <a:ext uri="{FF2B5EF4-FFF2-40B4-BE49-F238E27FC236}">
                    <a16:creationId xmlns:a16="http://schemas.microsoft.com/office/drawing/2014/main" id="{607955C2-91B6-434A-A3B4-145D2D13B8AF}"/>
                  </a:ext>
                </a:extLst>
              </p:cNvPr>
              <p:cNvSpPr/>
              <p:nvPr/>
            </p:nvSpPr>
            <p:spPr>
              <a:xfrm>
                <a:off x="3092327" y="2389967"/>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rgbClr val="287ED3"/>
              </a:solidFill>
              <a:ln>
                <a:noFill/>
              </a:ln>
            </p:spPr>
            <p:txBody>
              <a:bodyPr lIns="91425" tIns="45700" rIns="91425" bIns="45700" anchor="ctr" anchorCtr="0">
                <a:noAutofit/>
              </a:bodyPr>
              <a:lstStyle/>
              <a:p>
                <a:pPr marL="0" marR="0" lvl="0" indent="0"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grpSp>
        <p:sp>
          <p:nvSpPr>
            <p:cNvPr id="38" name="郑少PPT">
              <a:extLst>
                <a:ext uri="{FF2B5EF4-FFF2-40B4-BE49-F238E27FC236}">
                  <a16:creationId xmlns:a16="http://schemas.microsoft.com/office/drawing/2014/main" id="{54682119-43EF-477F-B1A4-6ACE7469CB6A}"/>
                </a:ext>
              </a:extLst>
            </p:cNvPr>
            <p:cNvSpPr txBox="1"/>
            <p:nvPr/>
          </p:nvSpPr>
          <p:spPr>
            <a:xfrm>
              <a:off x="570558" y="1904656"/>
              <a:ext cx="2091708"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41" name="组合 40">
            <a:extLst>
              <a:ext uri="{FF2B5EF4-FFF2-40B4-BE49-F238E27FC236}">
                <a16:creationId xmlns:a16="http://schemas.microsoft.com/office/drawing/2014/main" id="{76D75462-7C3E-412F-8F17-6F691CC0CA99}"/>
              </a:ext>
            </a:extLst>
          </p:cNvPr>
          <p:cNvGrpSpPr/>
          <p:nvPr/>
        </p:nvGrpSpPr>
        <p:grpSpPr>
          <a:xfrm flipH="1">
            <a:off x="549827" y="4294247"/>
            <a:ext cx="3173531" cy="1102298"/>
            <a:chOff x="8447911" y="1904656"/>
            <a:chExt cx="3173531" cy="1102298"/>
          </a:xfrm>
        </p:grpSpPr>
        <p:sp>
          <p:nvSpPr>
            <p:cNvPr id="42" name="Shape 111">
              <a:extLst>
                <a:ext uri="{FF2B5EF4-FFF2-40B4-BE49-F238E27FC236}">
                  <a16:creationId xmlns:a16="http://schemas.microsoft.com/office/drawing/2014/main" id="{5791404E-04A2-441A-91DA-8A513B7CF6F5}"/>
                </a:ext>
              </a:extLst>
            </p:cNvPr>
            <p:cNvSpPr/>
            <p:nvPr/>
          </p:nvSpPr>
          <p:spPr>
            <a:xfrm>
              <a:off x="8447911" y="210976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3" name="Shape 122">
              <a:extLst>
                <a:ext uri="{FF2B5EF4-FFF2-40B4-BE49-F238E27FC236}">
                  <a16:creationId xmlns:a16="http://schemas.microsoft.com/office/drawing/2014/main" id="{9E2768A8-3E72-4F55-B35B-1DB97EC867BA}"/>
                </a:ext>
              </a:extLst>
            </p:cNvPr>
            <p:cNvSpPr/>
            <p:nvPr/>
          </p:nvSpPr>
          <p:spPr>
            <a:xfrm>
              <a:off x="8705714" y="2429475"/>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rgbClr val="287ED3"/>
            </a:solidFill>
            <a:ln>
              <a:noFill/>
            </a:ln>
          </p:spPr>
          <p:txBody>
            <a:bodyPr lIns="91400" tIns="45700" rIns="91400" bIns="45700" anchor="ctr" anchorCtr="0">
              <a:noAutofit/>
            </a:bodyPr>
            <a:lstStyle/>
            <a:p>
              <a:pPr marL="0" marR="0" lvl="0" indent="0" algn="r"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44" name="郑少PPT">
              <a:extLst>
                <a:ext uri="{FF2B5EF4-FFF2-40B4-BE49-F238E27FC236}">
                  <a16:creationId xmlns:a16="http://schemas.microsoft.com/office/drawing/2014/main" id="{9525021E-BC9F-448F-AAD3-101C30F341CC}"/>
                </a:ext>
              </a:extLst>
            </p:cNvPr>
            <p:cNvSpPr txBox="1"/>
            <p:nvPr/>
          </p:nvSpPr>
          <p:spPr>
            <a:xfrm>
              <a:off x="9542357" y="1904656"/>
              <a:ext cx="2079085" cy="1061829"/>
            </a:xfrm>
            <a:prstGeom prst="rect">
              <a:avLst/>
            </a:prstGeom>
            <a:noFill/>
          </p:spPr>
          <p:txBody>
            <a:bodyPr wrap="square" rtlCol="0">
              <a:spAutoFit/>
            </a:bodyPr>
            <a:lstStyle/>
            <a:p>
              <a:pPr algn="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45" name="组合 44">
            <a:extLst>
              <a:ext uri="{FF2B5EF4-FFF2-40B4-BE49-F238E27FC236}">
                <a16:creationId xmlns:a16="http://schemas.microsoft.com/office/drawing/2014/main" id="{B90EA32E-9986-4973-82FE-A1D527FC81B3}"/>
              </a:ext>
            </a:extLst>
          </p:cNvPr>
          <p:cNvGrpSpPr/>
          <p:nvPr/>
        </p:nvGrpSpPr>
        <p:grpSpPr>
          <a:xfrm flipH="1">
            <a:off x="8468983" y="4294247"/>
            <a:ext cx="3186154" cy="1102298"/>
            <a:chOff x="570558" y="3492266"/>
            <a:chExt cx="3186154" cy="1102298"/>
          </a:xfrm>
        </p:grpSpPr>
        <p:sp>
          <p:nvSpPr>
            <p:cNvPr id="46" name="Shape 108">
              <a:extLst>
                <a:ext uri="{FF2B5EF4-FFF2-40B4-BE49-F238E27FC236}">
                  <a16:creationId xmlns:a16="http://schemas.microsoft.com/office/drawing/2014/main" id="{D7199CC9-9D25-4FE0-B1A5-8EF1CF1E01A4}"/>
                </a:ext>
              </a:extLst>
            </p:cNvPr>
            <p:cNvSpPr/>
            <p:nvPr/>
          </p:nvSpPr>
          <p:spPr>
            <a:xfrm>
              <a:off x="2859873" y="369737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7" name="Shape 123">
              <a:extLst>
                <a:ext uri="{FF2B5EF4-FFF2-40B4-BE49-F238E27FC236}">
                  <a16:creationId xmlns:a16="http://schemas.microsoft.com/office/drawing/2014/main" id="{9BAAD195-FDB0-4CEA-A934-21EBBD99E899}"/>
                </a:ext>
              </a:extLst>
            </p:cNvPr>
            <p:cNvSpPr/>
            <p:nvPr/>
          </p:nvSpPr>
          <p:spPr>
            <a:xfrm>
              <a:off x="3092327" y="3901931"/>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287ED3"/>
            </a:solidFill>
            <a:ln>
              <a:noFill/>
            </a:ln>
          </p:spPr>
          <p:txBody>
            <a:bodyPr lIns="91400" tIns="45700" rIns="91400" bIns="45700" anchor="ctr" anchorCtr="0">
              <a:noAutofit/>
            </a:bodyPr>
            <a:lstStyle/>
            <a:p>
              <a:pPr marL="0" marR="0" lvl="0" indent="0"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48" name="郑少PPT">
              <a:extLst>
                <a:ext uri="{FF2B5EF4-FFF2-40B4-BE49-F238E27FC236}">
                  <a16:creationId xmlns:a16="http://schemas.microsoft.com/office/drawing/2014/main" id="{9C900369-51EC-4901-9084-0A1CDD2C40A7}"/>
                </a:ext>
              </a:extLst>
            </p:cNvPr>
            <p:cNvSpPr txBox="1"/>
            <p:nvPr/>
          </p:nvSpPr>
          <p:spPr>
            <a:xfrm>
              <a:off x="570558" y="3492266"/>
              <a:ext cx="2091708"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49" name="组合 48">
            <a:extLst>
              <a:ext uri="{FF2B5EF4-FFF2-40B4-BE49-F238E27FC236}">
                <a16:creationId xmlns:a16="http://schemas.microsoft.com/office/drawing/2014/main" id="{BF3DC94F-D186-4184-942E-E8402B9301C4}"/>
              </a:ext>
            </a:extLst>
          </p:cNvPr>
          <p:cNvGrpSpPr/>
          <p:nvPr/>
        </p:nvGrpSpPr>
        <p:grpSpPr>
          <a:xfrm flipH="1">
            <a:off x="549827" y="1904656"/>
            <a:ext cx="3173531" cy="1102298"/>
            <a:chOff x="8447911" y="3492266"/>
            <a:chExt cx="3173531" cy="1102298"/>
          </a:xfrm>
        </p:grpSpPr>
        <p:sp>
          <p:nvSpPr>
            <p:cNvPr id="50" name="Shape 114">
              <a:extLst>
                <a:ext uri="{FF2B5EF4-FFF2-40B4-BE49-F238E27FC236}">
                  <a16:creationId xmlns:a16="http://schemas.microsoft.com/office/drawing/2014/main" id="{91D85E3C-3C63-47D8-8377-C5B40859C022}"/>
                </a:ext>
              </a:extLst>
            </p:cNvPr>
            <p:cNvSpPr/>
            <p:nvPr/>
          </p:nvSpPr>
          <p:spPr>
            <a:xfrm>
              <a:off x="8447911" y="369737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1" name="Shape 121">
              <a:extLst>
                <a:ext uri="{FF2B5EF4-FFF2-40B4-BE49-F238E27FC236}">
                  <a16:creationId xmlns:a16="http://schemas.microsoft.com/office/drawing/2014/main" id="{5153CAAC-D0CF-446D-9C97-16869DF6F34D}"/>
                </a:ext>
              </a:extLst>
            </p:cNvPr>
            <p:cNvSpPr/>
            <p:nvPr/>
          </p:nvSpPr>
          <p:spPr>
            <a:xfrm>
              <a:off x="8676375" y="3980162"/>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rgbClr val="287ED3"/>
            </a:solidFill>
            <a:ln>
              <a:noFill/>
            </a:ln>
          </p:spPr>
          <p:txBody>
            <a:bodyPr lIns="91400" tIns="45700" rIns="91400" bIns="45700" anchor="ctr" anchorCtr="0">
              <a:noAutofit/>
            </a:bodyPr>
            <a:lstStyle/>
            <a:p>
              <a:pPr marL="0" marR="0" lvl="0" indent="0" algn="r"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52" name="郑少PPT">
              <a:extLst>
                <a:ext uri="{FF2B5EF4-FFF2-40B4-BE49-F238E27FC236}">
                  <a16:creationId xmlns:a16="http://schemas.microsoft.com/office/drawing/2014/main" id="{F19B4DCF-781C-4E3B-A24A-5FDAE1BC85B0}"/>
                </a:ext>
              </a:extLst>
            </p:cNvPr>
            <p:cNvSpPr txBox="1"/>
            <p:nvPr/>
          </p:nvSpPr>
          <p:spPr>
            <a:xfrm>
              <a:off x="9542357" y="3492266"/>
              <a:ext cx="2079085" cy="1061829"/>
            </a:xfrm>
            <a:prstGeom prst="rect">
              <a:avLst/>
            </a:prstGeom>
            <a:noFill/>
          </p:spPr>
          <p:txBody>
            <a:bodyPr wrap="square" rtlCol="0">
              <a:spAutoFit/>
            </a:bodyPr>
            <a:lstStyle/>
            <a:p>
              <a:pPr algn="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spTree>
    <p:extLst>
      <p:ext uri="{BB962C8B-B14F-4D97-AF65-F5344CB8AC3E}">
        <p14:creationId xmlns:p14="http://schemas.microsoft.com/office/powerpoint/2010/main" val="260685219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8" presetClass="emph" presetSubtype="0" fill="hold" nodeType="afterEffect">
                                  <p:stCondLst>
                                    <p:cond delay="0"/>
                                  </p:stCondLst>
                                  <p:childTnLst>
                                    <p:animRot by="21600000">
                                      <p:cBhvr>
                                        <p:cTn id="12" dur="2000" fill="hold"/>
                                        <p:tgtEl>
                                          <p:spTgt spid="3"/>
                                        </p:tgtEl>
                                        <p:attrNameLst>
                                          <p:attrName>r</p:attrName>
                                        </p:attrNameLst>
                                      </p:cBhvr>
                                    </p:animRot>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1"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F150274-DE8F-4C3E-944C-4BCB699A95B8}"/>
              </a:ext>
            </a:extLst>
          </p:cNvPr>
          <p:cNvGrpSpPr/>
          <p:nvPr/>
        </p:nvGrpSpPr>
        <p:grpSpPr>
          <a:xfrm>
            <a:off x="4071970" y="1601445"/>
            <a:ext cx="4555464" cy="4993718"/>
            <a:chOff x="4071970" y="1601445"/>
            <a:chExt cx="4555464" cy="4993718"/>
          </a:xfrm>
        </p:grpSpPr>
        <p:grpSp>
          <p:nvGrpSpPr>
            <p:cNvPr id="4" name="组合 3">
              <a:extLst>
                <a:ext uri="{FF2B5EF4-FFF2-40B4-BE49-F238E27FC236}">
                  <a16:creationId xmlns:a16="http://schemas.microsoft.com/office/drawing/2014/main" id="{344A37F3-A49D-4864-B712-5E0CC27A3A60}"/>
                </a:ext>
              </a:extLst>
            </p:cNvPr>
            <p:cNvGrpSpPr/>
            <p:nvPr/>
          </p:nvGrpSpPr>
          <p:grpSpPr>
            <a:xfrm>
              <a:off x="4295999" y="1895099"/>
              <a:ext cx="3600002" cy="3600003"/>
              <a:chOff x="4295999" y="1628399"/>
              <a:chExt cx="3600002" cy="3600003"/>
            </a:xfrm>
          </p:grpSpPr>
          <p:grpSp>
            <p:nvGrpSpPr>
              <p:cNvPr id="29" name="组合 28">
                <a:extLst>
                  <a:ext uri="{FF2B5EF4-FFF2-40B4-BE49-F238E27FC236}">
                    <a16:creationId xmlns:a16="http://schemas.microsoft.com/office/drawing/2014/main" id="{7BF8EE4F-79E5-435C-8814-40DD9BD52A9D}"/>
                  </a:ext>
                </a:extLst>
              </p:cNvPr>
              <p:cNvGrpSpPr/>
              <p:nvPr/>
            </p:nvGrpSpPr>
            <p:grpSpPr>
              <a:xfrm>
                <a:off x="4295999" y="1628399"/>
                <a:ext cx="3600002" cy="3600003"/>
                <a:chOff x="4295999" y="1628399"/>
                <a:chExt cx="3600002" cy="3600003"/>
              </a:xfrm>
            </p:grpSpPr>
            <p:sp>
              <p:nvSpPr>
                <p:cNvPr id="31" name="任意多边形 12">
                  <a:extLst>
                    <a:ext uri="{FF2B5EF4-FFF2-40B4-BE49-F238E27FC236}">
                      <a16:creationId xmlns:a16="http://schemas.microsoft.com/office/drawing/2014/main" id="{96E635FC-9948-450B-9227-22A5313DAFA2}"/>
                    </a:ext>
                  </a:extLst>
                </p:cNvPr>
                <p:cNvSpPr/>
                <p:nvPr/>
              </p:nvSpPr>
              <p:spPr>
                <a:xfrm>
                  <a:off x="4296001" y="1628402"/>
                  <a:ext cx="1800000" cy="1800000"/>
                </a:xfrm>
                <a:custGeom>
                  <a:avLst/>
                  <a:gdLst>
                    <a:gd name="connsiteX0" fmla="*/ 1800000 w 1800000"/>
                    <a:gd name="connsiteY0" fmla="*/ 0 h 1800000"/>
                    <a:gd name="connsiteX1" fmla="*/ 1800000 w 1800000"/>
                    <a:gd name="connsiteY1" fmla="*/ 1800000 h 1800000"/>
                    <a:gd name="connsiteX2" fmla="*/ 0 w 1800000"/>
                    <a:gd name="connsiteY2" fmla="*/ 1800000 h 1800000"/>
                    <a:gd name="connsiteX3" fmla="*/ 1800000 w 1800000"/>
                    <a:gd name="connsiteY3" fmla="*/ 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1800000" y="0"/>
                      </a:moveTo>
                      <a:lnTo>
                        <a:pt x="1800000" y="1800000"/>
                      </a:lnTo>
                      <a:lnTo>
                        <a:pt x="0" y="1800000"/>
                      </a:lnTo>
                      <a:cubicBezTo>
                        <a:pt x="0" y="805887"/>
                        <a:pt x="805887" y="0"/>
                        <a:pt x="180000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2" name="任意多边形 13">
                  <a:extLst>
                    <a:ext uri="{FF2B5EF4-FFF2-40B4-BE49-F238E27FC236}">
                      <a16:creationId xmlns:a16="http://schemas.microsoft.com/office/drawing/2014/main" id="{55582158-9E14-465E-AE11-1BE480F0E0D6}"/>
                    </a:ext>
                  </a:extLst>
                </p:cNvPr>
                <p:cNvSpPr/>
                <p:nvPr/>
              </p:nvSpPr>
              <p:spPr>
                <a:xfrm rot="5400000">
                  <a:off x="6096001" y="1628402"/>
                  <a:ext cx="1800000" cy="1800000"/>
                </a:xfrm>
                <a:custGeom>
                  <a:avLst/>
                  <a:gdLst>
                    <a:gd name="connsiteX0" fmla="*/ 1800000 w 1800000"/>
                    <a:gd name="connsiteY0" fmla="*/ 0 h 1800000"/>
                    <a:gd name="connsiteX1" fmla="*/ 1800000 w 1800000"/>
                    <a:gd name="connsiteY1" fmla="*/ 1800000 h 1800000"/>
                    <a:gd name="connsiteX2" fmla="*/ 0 w 1800000"/>
                    <a:gd name="connsiteY2" fmla="*/ 1800000 h 1800000"/>
                    <a:gd name="connsiteX3" fmla="*/ 1800000 w 1800000"/>
                    <a:gd name="connsiteY3" fmla="*/ 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1800000" y="0"/>
                      </a:moveTo>
                      <a:lnTo>
                        <a:pt x="1800000" y="1800000"/>
                      </a:lnTo>
                      <a:lnTo>
                        <a:pt x="0" y="1800000"/>
                      </a:lnTo>
                      <a:cubicBezTo>
                        <a:pt x="0" y="805887"/>
                        <a:pt x="805887" y="0"/>
                        <a:pt x="180000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3" name="任意多边形 14">
                  <a:extLst>
                    <a:ext uri="{FF2B5EF4-FFF2-40B4-BE49-F238E27FC236}">
                      <a16:creationId xmlns:a16="http://schemas.microsoft.com/office/drawing/2014/main" id="{0F4349EE-338B-4978-A2CE-16C3E437F495}"/>
                    </a:ext>
                  </a:extLst>
                </p:cNvPr>
                <p:cNvSpPr/>
                <p:nvPr/>
              </p:nvSpPr>
              <p:spPr>
                <a:xfrm rot="10800000">
                  <a:off x="6095999" y="3428400"/>
                  <a:ext cx="1800000" cy="1800000"/>
                </a:xfrm>
                <a:custGeom>
                  <a:avLst/>
                  <a:gdLst>
                    <a:gd name="connsiteX0" fmla="*/ 1800000 w 1800000"/>
                    <a:gd name="connsiteY0" fmla="*/ 0 h 1800000"/>
                    <a:gd name="connsiteX1" fmla="*/ 1800000 w 1800000"/>
                    <a:gd name="connsiteY1" fmla="*/ 1800000 h 1800000"/>
                    <a:gd name="connsiteX2" fmla="*/ 0 w 1800000"/>
                    <a:gd name="connsiteY2" fmla="*/ 1800000 h 1800000"/>
                    <a:gd name="connsiteX3" fmla="*/ 1800000 w 1800000"/>
                    <a:gd name="connsiteY3" fmla="*/ 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1800000" y="0"/>
                      </a:moveTo>
                      <a:lnTo>
                        <a:pt x="1800000" y="1800000"/>
                      </a:lnTo>
                      <a:lnTo>
                        <a:pt x="0" y="1800000"/>
                      </a:lnTo>
                      <a:cubicBezTo>
                        <a:pt x="0" y="805887"/>
                        <a:pt x="805887" y="0"/>
                        <a:pt x="180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任意多边形 15">
                  <a:extLst>
                    <a:ext uri="{FF2B5EF4-FFF2-40B4-BE49-F238E27FC236}">
                      <a16:creationId xmlns:a16="http://schemas.microsoft.com/office/drawing/2014/main" id="{2335038A-CDCF-4BD4-B3BA-6C748E929FBB}"/>
                    </a:ext>
                  </a:extLst>
                </p:cNvPr>
                <p:cNvSpPr/>
                <p:nvPr/>
              </p:nvSpPr>
              <p:spPr>
                <a:xfrm rot="16200000">
                  <a:off x="4295999" y="3428402"/>
                  <a:ext cx="1800000" cy="1800000"/>
                </a:xfrm>
                <a:custGeom>
                  <a:avLst/>
                  <a:gdLst>
                    <a:gd name="connsiteX0" fmla="*/ 1800000 w 1800000"/>
                    <a:gd name="connsiteY0" fmla="*/ 0 h 1800000"/>
                    <a:gd name="connsiteX1" fmla="*/ 1800000 w 1800000"/>
                    <a:gd name="connsiteY1" fmla="*/ 1800000 h 1800000"/>
                    <a:gd name="connsiteX2" fmla="*/ 0 w 1800000"/>
                    <a:gd name="connsiteY2" fmla="*/ 1800000 h 1800000"/>
                    <a:gd name="connsiteX3" fmla="*/ 1800000 w 1800000"/>
                    <a:gd name="connsiteY3" fmla="*/ 0 h 1800000"/>
                  </a:gdLst>
                  <a:ahLst/>
                  <a:cxnLst>
                    <a:cxn ang="0">
                      <a:pos x="connsiteX0" y="connsiteY0"/>
                    </a:cxn>
                    <a:cxn ang="0">
                      <a:pos x="connsiteX1" y="connsiteY1"/>
                    </a:cxn>
                    <a:cxn ang="0">
                      <a:pos x="connsiteX2" y="connsiteY2"/>
                    </a:cxn>
                    <a:cxn ang="0">
                      <a:pos x="connsiteX3" y="connsiteY3"/>
                    </a:cxn>
                  </a:cxnLst>
                  <a:rect l="l" t="t" r="r" b="b"/>
                  <a:pathLst>
                    <a:path w="1800000" h="1800000">
                      <a:moveTo>
                        <a:pt x="1800000" y="0"/>
                      </a:moveTo>
                      <a:lnTo>
                        <a:pt x="1800000" y="1800000"/>
                      </a:lnTo>
                      <a:lnTo>
                        <a:pt x="0" y="1800000"/>
                      </a:lnTo>
                      <a:cubicBezTo>
                        <a:pt x="0" y="805887"/>
                        <a:pt x="805887" y="0"/>
                        <a:pt x="180000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5" name="椭圆 34">
                  <a:extLst>
                    <a:ext uri="{FF2B5EF4-FFF2-40B4-BE49-F238E27FC236}">
                      <a16:creationId xmlns:a16="http://schemas.microsoft.com/office/drawing/2014/main" id="{20BC7396-A639-493E-9150-A85F18AD5537}"/>
                    </a:ext>
                  </a:extLst>
                </p:cNvPr>
                <p:cNvSpPr/>
                <p:nvPr/>
              </p:nvSpPr>
              <p:spPr>
                <a:xfrm>
                  <a:off x="4295999" y="1628399"/>
                  <a:ext cx="3600000" cy="3600000"/>
                </a:xfrm>
                <a:prstGeom prst="ellipse">
                  <a:avLst/>
                </a:prstGeom>
                <a:solidFill>
                  <a:srgbClr val="287ED3"/>
                </a:solidFill>
                <a:ln w="38100">
                  <a:noFill/>
                </a:ln>
                <a:effectLst>
                  <a:innerShdw blurRad="114300" dist="76200" dir="135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0" name="椭圆 29">
                <a:extLst>
                  <a:ext uri="{FF2B5EF4-FFF2-40B4-BE49-F238E27FC236}">
                    <a16:creationId xmlns:a16="http://schemas.microsoft.com/office/drawing/2014/main" id="{04A2C3E0-FAA2-48F4-A08C-8F4220A83C87}"/>
                  </a:ext>
                </a:extLst>
              </p:cNvPr>
              <p:cNvSpPr/>
              <p:nvPr/>
            </p:nvSpPr>
            <p:spPr>
              <a:xfrm>
                <a:off x="4908668" y="2241074"/>
                <a:ext cx="2374659" cy="2374659"/>
              </a:xfrm>
              <a:prstGeom prst="ellipse">
                <a:avLst/>
              </a:prstGeom>
              <a:solidFill>
                <a:srgbClr val="F3F3F3"/>
              </a:solidFill>
              <a:ln>
                <a:gradFill flip="none" rotWithShape="1">
                  <a:gsLst>
                    <a:gs pos="0">
                      <a:schemeClr val="bg1"/>
                    </a:gs>
                    <a:gs pos="100000">
                      <a:srgbClr val="D1D1D1"/>
                    </a:gs>
                  </a:gsLst>
                  <a:lin ang="2700000" scaled="1"/>
                  <a:tileRect/>
                </a:gra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 name="组合 4">
              <a:extLst>
                <a:ext uri="{FF2B5EF4-FFF2-40B4-BE49-F238E27FC236}">
                  <a16:creationId xmlns:a16="http://schemas.microsoft.com/office/drawing/2014/main" id="{39482D6B-F66E-45E1-BF71-0DAB427CC7D9}"/>
                </a:ext>
              </a:extLst>
            </p:cNvPr>
            <p:cNvGrpSpPr/>
            <p:nvPr/>
          </p:nvGrpSpPr>
          <p:grpSpPr>
            <a:xfrm>
              <a:off x="5523017" y="1601445"/>
              <a:ext cx="1712562" cy="2133782"/>
              <a:chOff x="5523017" y="1334745"/>
              <a:chExt cx="1712562" cy="2133782"/>
            </a:xfrm>
          </p:grpSpPr>
          <p:grpSp>
            <p:nvGrpSpPr>
              <p:cNvPr id="24" name="组合 23">
                <a:extLst>
                  <a:ext uri="{FF2B5EF4-FFF2-40B4-BE49-F238E27FC236}">
                    <a16:creationId xmlns:a16="http://schemas.microsoft.com/office/drawing/2014/main" id="{A7EF2CCE-0DBE-4C60-9382-EAEB81D5A0FE}"/>
                  </a:ext>
                </a:extLst>
              </p:cNvPr>
              <p:cNvGrpSpPr/>
              <p:nvPr/>
            </p:nvGrpSpPr>
            <p:grpSpPr>
              <a:xfrm>
                <a:off x="5523017" y="1334745"/>
                <a:ext cx="1712562" cy="2133782"/>
                <a:chOff x="7380501" y="2927402"/>
                <a:chExt cx="2311887" cy="2880512"/>
              </a:xfrm>
            </p:grpSpPr>
            <p:sp>
              <p:nvSpPr>
                <p:cNvPr id="26" name="椭圆 50">
                  <a:extLst>
                    <a:ext uri="{FF2B5EF4-FFF2-40B4-BE49-F238E27FC236}">
                      <a16:creationId xmlns:a16="http://schemas.microsoft.com/office/drawing/2014/main" id="{93091FF1-4578-4F5A-B146-2C962CD831FC}"/>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7" name="椭圆 26">
                  <a:extLst>
                    <a:ext uri="{FF2B5EF4-FFF2-40B4-BE49-F238E27FC236}">
                      <a16:creationId xmlns:a16="http://schemas.microsoft.com/office/drawing/2014/main" id="{00E1C5EE-4F3C-4C99-BE6E-BB52B6602480}"/>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8" name="椭圆 27">
                  <a:extLst>
                    <a:ext uri="{FF2B5EF4-FFF2-40B4-BE49-F238E27FC236}">
                      <a16:creationId xmlns:a16="http://schemas.microsoft.com/office/drawing/2014/main" id="{8195B27F-5EE0-4B6A-8BB5-5D5F7C56EBB9}"/>
                    </a:ext>
                  </a:extLst>
                </p:cNvPr>
                <p:cNvSpPr/>
                <p:nvPr/>
              </p:nvSpPr>
              <p:spPr>
                <a:xfrm>
                  <a:off x="7380501" y="3019186"/>
                  <a:ext cx="1596494"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5" name="文本框 24">
                <a:extLst>
                  <a:ext uri="{FF2B5EF4-FFF2-40B4-BE49-F238E27FC236}">
                    <a16:creationId xmlns:a16="http://schemas.microsoft.com/office/drawing/2014/main" id="{74854E9F-E5DC-4E4C-8C65-97084530644B}"/>
                  </a:ext>
                </a:extLst>
              </p:cNvPr>
              <p:cNvSpPr txBox="1"/>
              <p:nvPr/>
            </p:nvSpPr>
            <p:spPr>
              <a:xfrm>
                <a:off x="5599072" y="1640105"/>
                <a:ext cx="1030514" cy="707886"/>
              </a:xfrm>
              <a:prstGeom prst="rect">
                <a:avLst/>
              </a:prstGeom>
              <a:noFill/>
            </p:spPr>
            <p:txBody>
              <a:bodyPr wrap="square" rtlCol="0">
                <a:spAutoFit/>
              </a:bodyPr>
              <a:lstStyle/>
              <a:p>
                <a:pPr algn="ctr"/>
                <a:r>
                  <a:rPr lang="en-US" altLang="zh-CN"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01</a:t>
                </a:r>
                <a:endParaRPr lang="zh-CN" altLang="en-US"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 name="组合 5">
              <a:extLst>
                <a:ext uri="{FF2B5EF4-FFF2-40B4-BE49-F238E27FC236}">
                  <a16:creationId xmlns:a16="http://schemas.microsoft.com/office/drawing/2014/main" id="{787510A1-244A-482A-930F-639B4359D321}"/>
                </a:ext>
              </a:extLst>
            </p:cNvPr>
            <p:cNvGrpSpPr/>
            <p:nvPr/>
          </p:nvGrpSpPr>
          <p:grpSpPr>
            <a:xfrm>
              <a:off x="4071970" y="3030323"/>
              <a:ext cx="1712562" cy="2133782"/>
              <a:chOff x="4071970" y="2763623"/>
              <a:chExt cx="1712562" cy="2133782"/>
            </a:xfrm>
          </p:grpSpPr>
          <p:grpSp>
            <p:nvGrpSpPr>
              <p:cNvPr id="19" name="组合 18">
                <a:extLst>
                  <a:ext uri="{FF2B5EF4-FFF2-40B4-BE49-F238E27FC236}">
                    <a16:creationId xmlns:a16="http://schemas.microsoft.com/office/drawing/2014/main" id="{2D52403C-8A91-4E5C-9E8B-6F62078E927F}"/>
                  </a:ext>
                </a:extLst>
              </p:cNvPr>
              <p:cNvGrpSpPr/>
              <p:nvPr/>
            </p:nvGrpSpPr>
            <p:grpSpPr>
              <a:xfrm>
                <a:off x="4071970" y="2763623"/>
                <a:ext cx="1712562" cy="2133782"/>
                <a:chOff x="7380501" y="2927402"/>
                <a:chExt cx="2311887" cy="2880512"/>
              </a:xfrm>
            </p:grpSpPr>
            <p:sp>
              <p:nvSpPr>
                <p:cNvPr id="21" name="椭圆 50">
                  <a:extLst>
                    <a:ext uri="{FF2B5EF4-FFF2-40B4-BE49-F238E27FC236}">
                      <a16:creationId xmlns:a16="http://schemas.microsoft.com/office/drawing/2014/main" id="{D6EDC66A-35D4-4898-B10E-B784BA339D2B}"/>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2" name="椭圆 21">
                  <a:extLst>
                    <a:ext uri="{FF2B5EF4-FFF2-40B4-BE49-F238E27FC236}">
                      <a16:creationId xmlns:a16="http://schemas.microsoft.com/office/drawing/2014/main" id="{8278E201-5B06-45B9-A31C-4604BC3B7982}"/>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3" name="椭圆 22">
                  <a:extLst>
                    <a:ext uri="{FF2B5EF4-FFF2-40B4-BE49-F238E27FC236}">
                      <a16:creationId xmlns:a16="http://schemas.microsoft.com/office/drawing/2014/main" id="{2CD1DCDF-F4F2-493E-9513-EC2C43A81BDD}"/>
                    </a:ext>
                  </a:extLst>
                </p:cNvPr>
                <p:cNvSpPr/>
                <p:nvPr/>
              </p:nvSpPr>
              <p:spPr>
                <a:xfrm>
                  <a:off x="7380501" y="3019186"/>
                  <a:ext cx="1596494"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0" name="文本框 19">
                <a:extLst>
                  <a:ext uri="{FF2B5EF4-FFF2-40B4-BE49-F238E27FC236}">
                    <a16:creationId xmlns:a16="http://schemas.microsoft.com/office/drawing/2014/main" id="{5D430BA3-FEF4-411E-B0E7-A262714CE434}"/>
                  </a:ext>
                </a:extLst>
              </p:cNvPr>
              <p:cNvSpPr txBox="1"/>
              <p:nvPr/>
            </p:nvSpPr>
            <p:spPr>
              <a:xfrm>
                <a:off x="4148025" y="3068983"/>
                <a:ext cx="1030514" cy="707886"/>
              </a:xfrm>
              <a:prstGeom prst="rect">
                <a:avLst/>
              </a:prstGeom>
              <a:noFill/>
            </p:spPr>
            <p:txBody>
              <a:bodyPr wrap="square" rtlCol="0">
                <a:spAutoFit/>
              </a:bodyPr>
              <a:lstStyle/>
              <a:p>
                <a:pPr algn="ctr"/>
                <a:r>
                  <a:rPr lang="en-US" altLang="zh-CN"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04</a:t>
                </a:r>
                <a:endParaRPr lang="zh-CN" altLang="en-US"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7" name="组合 6">
              <a:extLst>
                <a:ext uri="{FF2B5EF4-FFF2-40B4-BE49-F238E27FC236}">
                  <a16:creationId xmlns:a16="http://schemas.microsoft.com/office/drawing/2014/main" id="{6159EBAE-3F99-42B1-84AF-15CC194F7662}"/>
                </a:ext>
              </a:extLst>
            </p:cNvPr>
            <p:cNvGrpSpPr/>
            <p:nvPr/>
          </p:nvGrpSpPr>
          <p:grpSpPr>
            <a:xfrm>
              <a:off x="6914872" y="3030323"/>
              <a:ext cx="1712562" cy="2133782"/>
              <a:chOff x="6914872" y="2763623"/>
              <a:chExt cx="1712562" cy="2133782"/>
            </a:xfrm>
          </p:grpSpPr>
          <p:grpSp>
            <p:nvGrpSpPr>
              <p:cNvPr id="14" name="组合 13">
                <a:extLst>
                  <a:ext uri="{FF2B5EF4-FFF2-40B4-BE49-F238E27FC236}">
                    <a16:creationId xmlns:a16="http://schemas.microsoft.com/office/drawing/2014/main" id="{AC013169-5FBE-4C8C-B56E-8A9A62C877AD}"/>
                  </a:ext>
                </a:extLst>
              </p:cNvPr>
              <p:cNvGrpSpPr/>
              <p:nvPr/>
            </p:nvGrpSpPr>
            <p:grpSpPr>
              <a:xfrm>
                <a:off x="6914872" y="2763623"/>
                <a:ext cx="1712562" cy="2133782"/>
                <a:chOff x="7380501" y="2927402"/>
                <a:chExt cx="2311887" cy="2880512"/>
              </a:xfrm>
            </p:grpSpPr>
            <p:sp>
              <p:nvSpPr>
                <p:cNvPr id="16" name="椭圆 50">
                  <a:extLst>
                    <a:ext uri="{FF2B5EF4-FFF2-40B4-BE49-F238E27FC236}">
                      <a16:creationId xmlns:a16="http://schemas.microsoft.com/office/drawing/2014/main" id="{E8B4978A-180F-4688-8846-D15BE369688A}"/>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 name="椭圆 16">
                  <a:extLst>
                    <a:ext uri="{FF2B5EF4-FFF2-40B4-BE49-F238E27FC236}">
                      <a16:creationId xmlns:a16="http://schemas.microsoft.com/office/drawing/2014/main" id="{8C1C9B70-4472-4A07-9250-CB284BC2EC17}"/>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 name="椭圆 17">
                  <a:extLst>
                    <a:ext uri="{FF2B5EF4-FFF2-40B4-BE49-F238E27FC236}">
                      <a16:creationId xmlns:a16="http://schemas.microsoft.com/office/drawing/2014/main" id="{FD1C12FE-D95A-4868-B35E-D1BFF306ED0D}"/>
                    </a:ext>
                  </a:extLst>
                </p:cNvPr>
                <p:cNvSpPr/>
                <p:nvPr/>
              </p:nvSpPr>
              <p:spPr>
                <a:xfrm>
                  <a:off x="7380501" y="3019186"/>
                  <a:ext cx="1596494"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15" name="文本框 14">
                <a:extLst>
                  <a:ext uri="{FF2B5EF4-FFF2-40B4-BE49-F238E27FC236}">
                    <a16:creationId xmlns:a16="http://schemas.microsoft.com/office/drawing/2014/main" id="{98728451-3307-4A43-B221-8E6884371B87}"/>
                  </a:ext>
                </a:extLst>
              </p:cNvPr>
              <p:cNvSpPr txBox="1"/>
              <p:nvPr/>
            </p:nvSpPr>
            <p:spPr>
              <a:xfrm>
                <a:off x="6990927" y="3068983"/>
                <a:ext cx="1030514" cy="707886"/>
              </a:xfrm>
              <a:prstGeom prst="rect">
                <a:avLst/>
              </a:prstGeom>
              <a:noFill/>
            </p:spPr>
            <p:txBody>
              <a:bodyPr wrap="square" rtlCol="0">
                <a:spAutoFit/>
              </a:bodyPr>
              <a:lstStyle/>
              <a:p>
                <a:pPr algn="ctr"/>
                <a:r>
                  <a:rPr lang="en-US" altLang="zh-CN"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02</a:t>
                </a:r>
                <a:endParaRPr lang="zh-CN" altLang="en-US"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8" name="组合 7">
              <a:extLst>
                <a:ext uri="{FF2B5EF4-FFF2-40B4-BE49-F238E27FC236}">
                  <a16:creationId xmlns:a16="http://schemas.microsoft.com/office/drawing/2014/main" id="{26DC82DE-E760-44CE-A892-BCC5105EAC9C}"/>
                </a:ext>
              </a:extLst>
            </p:cNvPr>
            <p:cNvGrpSpPr/>
            <p:nvPr/>
          </p:nvGrpSpPr>
          <p:grpSpPr>
            <a:xfrm>
              <a:off x="5523017" y="4461381"/>
              <a:ext cx="1712562" cy="2133782"/>
              <a:chOff x="5523017" y="4194681"/>
              <a:chExt cx="1712562" cy="2133782"/>
            </a:xfrm>
          </p:grpSpPr>
          <p:grpSp>
            <p:nvGrpSpPr>
              <p:cNvPr id="9" name="组合 8">
                <a:extLst>
                  <a:ext uri="{FF2B5EF4-FFF2-40B4-BE49-F238E27FC236}">
                    <a16:creationId xmlns:a16="http://schemas.microsoft.com/office/drawing/2014/main" id="{F473F6B1-ED27-467E-A931-DBF8336A899F}"/>
                  </a:ext>
                </a:extLst>
              </p:cNvPr>
              <p:cNvGrpSpPr/>
              <p:nvPr/>
            </p:nvGrpSpPr>
            <p:grpSpPr>
              <a:xfrm>
                <a:off x="5523017" y="4194681"/>
                <a:ext cx="1712562" cy="2133782"/>
                <a:chOff x="7380501" y="2927402"/>
                <a:chExt cx="2311887" cy="2880512"/>
              </a:xfrm>
            </p:grpSpPr>
            <p:sp>
              <p:nvSpPr>
                <p:cNvPr id="11" name="椭圆 50">
                  <a:extLst>
                    <a:ext uri="{FF2B5EF4-FFF2-40B4-BE49-F238E27FC236}">
                      <a16:creationId xmlns:a16="http://schemas.microsoft.com/office/drawing/2014/main" id="{84ACBB5C-464B-4FA9-9793-642CA02503BF}"/>
                    </a:ext>
                  </a:extLst>
                </p:cNvPr>
                <p:cNvSpPr/>
                <p:nvPr/>
              </p:nvSpPr>
              <p:spPr>
                <a:xfrm rot="18900000">
                  <a:off x="7501948" y="2927402"/>
                  <a:ext cx="2190440" cy="2880512"/>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 fmla="*/ 13249 w 1687745"/>
                    <a:gd name="connsiteY0" fmla="*/ 1035368 h 2070736"/>
                    <a:gd name="connsiteX1" fmla="*/ 850497 w 1687745"/>
                    <a:gd name="connsiteY1" fmla="*/ 0 h 2070736"/>
                    <a:gd name="connsiteX2" fmla="*/ 1687745 w 1687745"/>
                    <a:gd name="connsiteY2" fmla="*/ 1035368 h 2070736"/>
                    <a:gd name="connsiteX3" fmla="*/ 850497 w 1687745"/>
                    <a:gd name="connsiteY3" fmla="*/ 2070736 h 2070736"/>
                    <a:gd name="connsiteX4" fmla="*/ 13249 w 1687745"/>
                    <a:gd name="connsiteY4" fmla="*/ 1035368 h 2070736"/>
                    <a:gd name="connsiteX0" fmla="*/ 13249 w 1696474"/>
                    <a:gd name="connsiteY0" fmla="*/ 1035368 h 2070736"/>
                    <a:gd name="connsiteX1" fmla="*/ 850497 w 1696474"/>
                    <a:gd name="connsiteY1" fmla="*/ 0 h 2070736"/>
                    <a:gd name="connsiteX2" fmla="*/ 1687745 w 1696474"/>
                    <a:gd name="connsiteY2" fmla="*/ 1035368 h 2070736"/>
                    <a:gd name="connsiteX3" fmla="*/ 850497 w 1696474"/>
                    <a:gd name="connsiteY3" fmla="*/ 2070736 h 2070736"/>
                    <a:gd name="connsiteX4" fmla="*/ 13249 w 1696474"/>
                    <a:gd name="connsiteY4" fmla="*/ 1035368 h 2070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椭圆 11">
                  <a:extLst>
                    <a:ext uri="{FF2B5EF4-FFF2-40B4-BE49-F238E27FC236}">
                      <a16:creationId xmlns:a16="http://schemas.microsoft.com/office/drawing/2014/main" id="{605919A6-AB78-4619-BF0B-EBAA03F68DEB}"/>
                    </a:ext>
                  </a:extLst>
                </p:cNvPr>
                <p:cNvSpPr/>
                <p:nvPr/>
              </p:nvSpPr>
              <p:spPr>
                <a:xfrm>
                  <a:off x="7567583" y="3243359"/>
                  <a:ext cx="1344545" cy="1344543"/>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39700" dist="88900" dir="2700000" algn="tl" rotWithShape="0">
                    <a:srgbClr val="49494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3" name="椭圆 12">
                  <a:extLst>
                    <a:ext uri="{FF2B5EF4-FFF2-40B4-BE49-F238E27FC236}">
                      <a16:creationId xmlns:a16="http://schemas.microsoft.com/office/drawing/2014/main" id="{AF11A3AD-AFDD-42E6-9DAB-B818E615BB71}"/>
                    </a:ext>
                  </a:extLst>
                </p:cNvPr>
                <p:cNvSpPr/>
                <p:nvPr/>
              </p:nvSpPr>
              <p:spPr>
                <a:xfrm>
                  <a:off x="7380501" y="3019186"/>
                  <a:ext cx="1596494" cy="159649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444500" dist="1524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10" name="文本框 9">
                <a:extLst>
                  <a:ext uri="{FF2B5EF4-FFF2-40B4-BE49-F238E27FC236}">
                    <a16:creationId xmlns:a16="http://schemas.microsoft.com/office/drawing/2014/main" id="{4ED0A72E-3FF7-46ED-AB45-A8F45EA764BB}"/>
                  </a:ext>
                </a:extLst>
              </p:cNvPr>
              <p:cNvSpPr txBox="1"/>
              <p:nvPr/>
            </p:nvSpPr>
            <p:spPr>
              <a:xfrm>
                <a:off x="5599072" y="4500041"/>
                <a:ext cx="1030514" cy="707886"/>
              </a:xfrm>
              <a:prstGeom prst="rect">
                <a:avLst/>
              </a:prstGeom>
              <a:noFill/>
            </p:spPr>
            <p:txBody>
              <a:bodyPr wrap="square" rtlCol="0">
                <a:spAutoFit/>
              </a:bodyPr>
              <a:lstStyle/>
              <a:p>
                <a:pPr algn="ctr"/>
                <a:r>
                  <a:rPr lang="en-US" altLang="zh-CN"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03</a:t>
                </a:r>
                <a:endParaRPr lang="zh-CN" altLang="en-US" sz="4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36" name="组合 35">
            <a:extLst>
              <a:ext uri="{FF2B5EF4-FFF2-40B4-BE49-F238E27FC236}">
                <a16:creationId xmlns:a16="http://schemas.microsoft.com/office/drawing/2014/main" id="{2DC789DD-CE7B-4DB5-8085-DB1AF8E58885}"/>
              </a:ext>
            </a:extLst>
          </p:cNvPr>
          <p:cNvGrpSpPr/>
          <p:nvPr/>
        </p:nvGrpSpPr>
        <p:grpSpPr>
          <a:xfrm flipH="1">
            <a:off x="8468983" y="1904656"/>
            <a:ext cx="3186154" cy="1102298"/>
            <a:chOff x="570558" y="1904656"/>
            <a:chExt cx="3186154" cy="1102298"/>
          </a:xfrm>
        </p:grpSpPr>
        <p:grpSp>
          <p:nvGrpSpPr>
            <p:cNvPr id="37" name="组合 36">
              <a:extLst>
                <a:ext uri="{FF2B5EF4-FFF2-40B4-BE49-F238E27FC236}">
                  <a16:creationId xmlns:a16="http://schemas.microsoft.com/office/drawing/2014/main" id="{0E13C379-9957-4871-90EF-9A6C8C0C12A6}"/>
                </a:ext>
              </a:extLst>
            </p:cNvPr>
            <p:cNvGrpSpPr/>
            <p:nvPr/>
          </p:nvGrpSpPr>
          <p:grpSpPr>
            <a:xfrm>
              <a:off x="2859873" y="2109766"/>
              <a:ext cx="896839" cy="897188"/>
              <a:chOff x="2859873" y="2109766"/>
              <a:chExt cx="896839" cy="897188"/>
            </a:xfrm>
          </p:grpSpPr>
          <p:sp>
            <p:nvSpPr>
              <p:cNvPr id="39" name="Shape 117">
                <a:extLst>
                  <a:ext uri="{FF2B5EF4-FFF2-40B4-BE49-F238E27FC236}">
                    <a16:creationId xmlns:a16="http://schemas.microsoft.com/office/drawing/2014/main" id="{ADE1C4E7-E7E0-47A0-9805-60C4F159A1AF}"/>
                  </a:ext>
                </a:extLst>
              </p:cNvPr>
              <p:cNvSpPr/>
              <p:nvPr/>
            </p:nvSpPr>
            <p:spPr>
              <a:xfrm>
                <a:off x="2859873" y="210976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0" name="Shape 120">
                <a:extLst>
                  <a:ext uri="{FF2B5EF4-FFF2-40B4-BE49-F238E27FC236}">
                    <a16:creationId xmlns:a16="http://schemas.microsoft.com/office/drawing/2014/main" id="{607955C2-91B6-434A-A3B4-145D2D13B8AF}"/>
                  </a:ext>
                </a:extLst>
              </p:cNvPr>
              <p:cNvSpPr/>
              <p:nvPr/>
            </p:nvSpPr>
            <p:spPr>
              <a:xfrm>
                <a:off x="3092327" y="2389967"/>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rgbClr val="287ED3"/>
              </a:solidFill>
              <a:ln>
                <a:noFill/>
              </a:ln>
            </p:spPr>
            <p:txBody>
              <a:bodyPr lIns="91425" tIns="45700" rIns="91425" bIns="45700" anchor="ctr" anchorCtr="0">
                <a:noAutofit/>
              </a:bodyPr>
              <a:lstStyle/>
              <a:p>
                <a:pPr marL="0" marR="0" lvl="0" indent="0"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grpSp>
        <p:sp>
          <p:nvSpPr>
            <p:cNvPr id="38" name="郑少PPT">
              <a:extLst>
                <a:ext uri="{FF2B5EF4-FFF2-40B4-BE49-F238E27FC236}">
                  <a16:creationId xmlns:a16="http://schemas.microsoft.com/office/drawing/2014/main" id="{54682119-43EF-477F-B1A4-6ACE7469CB6A}"/>
                </a:ext>
              </a:extLst>
            </p:cNvPr>
            <p:cNvSpPr txBox="1"/>
            <p:nvPr/>
          </p:nvSpPr>
          <p:spPr>
            <a:xfrm>
              <a:off x="570558" y="1904656"/>
              <a:ext cx="2091708"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41" name="组合 40">
            <a:extLst>
              <a:ext uri="{FF2B5EF4-FFF2-40B4-BE49-F238E27FC236}">
                <a16:creationId xmlns:a16="http://schemas.microsoft.com/office/drawing/2014/main" id="{76D75462-7C3E-412F-8F17-6F691CC0CA99}"/>
              </a:ext>
            </a:extLst>
          </p:cNvPr>
          <p:cNvGrpSpPr/>
          <p:nvPr/>
        </p:nvGrpSpPr>
        <p:grpSpPr>
          <a:xfrm flipH="1">
            <a:off x="549827" y="4294247"/>
            <a:ext cx="3173531" cy="1102298"/>
            <a:chOff x="8447911" y="1904656"/>
            <a:chExt cx="3173531" cy="1102298"/>
          </a:xfrm>
        </p:grpSpPr>
        <p:sp>
          <p:nvSpPr>
            <p:cNvPr id="42" name="Shape 111">
              <a:extLst>
                <a:ext uri="{FF2B5EF4-FFF2-40B4-BE49-F238E27FC236}">
                  <a16:creationId xmlns:a16="http://schemas.microsoft.com/office/drawing/2014/main" id="{5791404E-04A2-441A-91DA-8A513B7CF6F5}"/>
                </a:ext>
              </a:extLst>
            </p:cNvPr>
            <p:cNvSpPr/>
            <p:nvPr/>
          </p:nvSpPr>
          <p:spPr>
            <a:xfrm>
              <a:off x="8447911" y="210976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3" name="Shape 122">
              <a:extLst>
                <a:ext uri="{FF2B5EF4-FFF2-40B4-BE49-F238E27FC236}">
                  <a16:creationId xmlns:a16="http://schemas.microsoft.com/office/drawing/2014/main" id="{9E2768A8-3E72-4F55-B35B-1DB97EC867BA}"/>
                </a:ext>
              </a:extLst>
            </p:cNvPr>
            <p:cNvSpPr/>
            <p:nvPr/>
          </p:nvSpPr>
          <p:spPr>
            <a:xfrm>
              <a:off x="8705714" y="2429475"/>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rgbClr val="287ED3"/>
            </a:solidFill>
            <a:ln>
              <a:noFill/>
            </a:ln>
          </p:spPr>
          <p:txBody>
            <a:bodyPr lIns="91400" tIns="45700" rIns="91400" bIns="45700" anchor="ctr" anchorCtr="0">
              <a:noAutofit/>
            </a:bodyPr>
            <a:lstStyle/>
            <a:p>
              <a:pPr marL="0" marR="0" lvl="0" indent="0" algn="r"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44" name="郑少PPT">
              <a:extLst>
                <a:ext uri="{FF2B5EF4-FFF2-40B4-BE49-F238E27FC236}">
                  <a16:creationId xmlns:a16="http://schemas.microsoft.com/office/drawing/2014/main" id="{9525021E-BC9F-448F-AAD3-101C30F341CC}"/>
                </a:ext>
              </a:extLst>
            </p:cNvPr>
            <p:cNvSpPr txBox="1"/>
            <p:nvPr/>
          </p:nvSpPr>
          <p:spPr>
            <a:xfrm>
              <a:off x="9542357" y="1904656"/>
              <a:ext cx="2079085" cy="1061829"/>
            </a:xfrm>
            <a:prstGeom prst="rect">
              <a:avLst/>
            </a:prstGeom>
            <a:noFill/>
          </p:spPr>
          <p:txBody>
            <a:bodyPr wrap="square" rtlCol="0">
              <a:spAutoFit/>
            </a:bodyPr>
            <a:lstStyle/>
            <a:p>
              <a:pPr algn="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45" name="组合 44">
            <a:extLst>
              <a:ext uri="{FF2B5EF4-FFF2-40B4-BE49-F238E27FC236}">
                <a16:creationId xmlns:a16="http://schemas.microsoft.com/office/drawing/2014/main" id="{B90EA32E-9986-4973-82FE-A1D527FC81B3}"/>
              </a:ext>
            </a:extLst>
          </p:cNvPr>
          <p:cNvGrpSpPr/>
          <p:nvPr/>
        </p:nvGrpSpPr>
        <p:grpSpPr>
          <a:xfrm flipH="1">
            <a:off x="8468983" y="4294247"/>
            <a:ext cx="3186154" cy="1102298"/>
            <a:chOff x="570558" y="3492266"/>
            <a:chExt cx="3186154" cy="1102298"/>
          </a:xfrm>
        </p:grpSpPr>
        <p:sp>
          <p:nvSpPr>
            <p:cNvPr id="46" name="Shape 108">
              <a:extLst>
                <a:ext uri="{FF2B5EF4-FFF2-40B4-BE49-F238E27FC236}">
                  <a16:creationId xmlns:a16="http://schemas.microsoft.com/office/drawing/2014/main" id="{D7199CC9-9D25-4FE0-B1A5-8EF1CF1E01A4}"/>
                </a:ext>
              </a:extLst>
            </p:cNvPr>
            <p:cNvSpPr/>
            <p:nvPr/>
          </p:nvSpPr>
          <p:spPr>
            <a:xfrm>
              <a:off x="2859873" y="369737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7" name="Shape 123">
              <a:extLst>
                <a:ext uri="{FF2B5EF4-FFF2-40B4-BE49-F238E27FC236}">
                  <a16:creationId xmlns:a16="http://schemas.microsoft.com/office/drawing/2014/main" id="{9BAAD195-FDB0-4CEA-A934-21EBBD99E899}"/>
                </a:ext>
              </a:extLst>
            </p:cNvPr>
            <p:cNvSpPr/>
            <p:nvPr/>
          </p:nvSpPr>
          <p:spPr>
            <a:xfrm>
              <a:off x="3092327" y="3901931"/>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287ED3"/>
            </a:solidFill>
            <a:ln>
              <a:noFill/>
            </a:ln>
          </p:spPr>
          <p:txBody>
            <a:bodyPr lIns="91400" tIns="45700" rIns="91400" bIns="45700" anchor="ctr" anchorCtr="0">
              <a:noAutofit/>
            </a:bodyPr>
            <a:lstStyle/>
            <a:p>
              <a:pPr marL="0" marR="0" lvl="0" indent="0"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48" name="郑少PPT">
              <a:extLst>
                <a:ext uri="{FF2B5EF4-FFF2-40B4-BE49-F238E27FC236}">
                  <a16:creationId xmlns:a16="http://schemas.microsoft.com/office/drawing/2014/main" id="{9C900369-51EC-4901-9084-0A1CDD2C40A7}"/>
                </a:ext>
              </a:extLst>
            </p:cNvPr>
            <p:cNvSpPr txBox="1"/>
            <p:nvPr/>
          </p:nvSpPr>
          <p:spPr>
            <a:xfrm>
              <a:off x="570558" y="3492266"/>
              <a:ext cx="2091708"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49" name="组合 48">
            <a:extLst>
              <a:ext uri="{FF2B5EF4-FFF2-40B4-BE49-F238E27FC236}">
                <a16:creationId xmlns:a16="http://schemas.microsoft.com/office/drawing/2014/main" id="{BF3DC94F-D186-4184-942E-E8402B9301C4}"/>
              </a:ext>
            </a:extLst>
          </p:cNvPr>
          <p:cNvGrpSpPr/>
          <p:nvPr/>
        </p:nvGrpSpPr>
        <p:grpSpPr>
          <a:xfrm flipH="1">
            <a:off x="549827" y="1904656"/>
            <a:ext cx="3173531" cy="1102298"/>
            <a:chOff x="8447911" y="3492266"/>
            <a:chExt cx="3173531" cy="1102298"/>
          </a:xfrm>
        </p:grpSpPr>
        <p:sp>
          <p:nvSpPr>
            <p:cNvPr id="50" name="Shape 114">
              <a:extLst>
                <a:ext uri="{FF2B5EF4-FFF2-40B4-BE49-F238E27FC236}">
                  <a16:creationId xmlns:a16="http://schemas.microsoft.com/office/drawing/2014/main" id="{91D85E3C-3C63-47D8-8377-C5B40859C022}"/>
                </a:ext>
              </a:extLst>
            </p:cNvPr>
            <p:cNvSpPr/>
            <p:nvPr/>
          </p:nvSpPr>
          <p:spPr>
            <a:xfrm>
              <a:off x="8447911" y="369737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1" name="Shape 121">
              <a:extLst>
                <a:ext uri="{FF2B5EF4-FFF2-40B4-BE49-F238E27FC236}">
                  <a16:creationId xmlns:a16="http://schemas.microsoft.com/office/drawing/2014/main" id="{5153CAAC-D0CF-446D-9C97-16869DF6F34D}"/>
                </a:ext>
              </a:extLst>
            </p:cNvPr>
            <p:cNvSpPr/>
            <p:nvPr/>
          </p:nvSpPr>
          <p:spPr>
            <a:xfrm>
              <a:off x="8676375" y="3980162"/>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rgbClr val="287ED3"/>
            </a:solidFill>
            <a:ln>
              <a:noFill/>
            </a:ln>
          </p:spPr>
          <p:txBody>
            <a:bodyPr lIns="91400" tIns="45700" rIns="91400" bIns="45700" anchor="ctr" anchorCtr="0">
              <a:noAutofit/>
            </a:bodyPr>
            <a:lstStyle/>
            <a:p>
              <a:pPr marL="0" marR="0" lvl="0" indent="0" algn="r"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52" name="郑少PPT">
              <a:extLst>
                <a:ext uri="{FF2B5EF4-FFF2-40B4-BE49-F238E27FC236}">
                  <a16:creationId xmlns:a16="http://schemas.microsoft.com/office/drawing/2014/main" id="{F19B4DCF-781C-4E3B-A24A-5FDAE1BC85B0}"/>
                </a:ext>
              </a:extLst>
            </p:cNvPr>
            <p:cNvSpPr txBox="1"/>
            <p:nvPr/>
          </p:nvSpPr>
          <p:spPr>
            <a:xfrm>
              <a:off x="9542357" y="3492266"/>
              <a:ext cx="2079085" cy="1061829"/>
            </a:xfrm>
            <a:prstGeom prst="rect">
              <a:avLst/>
            </a:prstGeom>
            <a:noFill/>
          </p:spPr>
          <p:txBody>
            <a:bodyPr wrap="square" rtlCol="0">
              <a:spAutoFit/>
            </a:bodyPr>
            <a:lstStyle/>
            <a:p>
              <a:pPr algn="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spTree>
    <p:extLst>
      <p:ext uri="{BB962C8B-B14F-4D97-AF65-F5344CB8AC3E}">
        <p14:creationId xmlns:p14="http://schemas.microsoft.com/office/powerpoint/2010/main" val="93083871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8" presetClass="emph" presetSubtype="0" fill="hold" nodeType="afterEffect">
                                  <p:stCondLst>
                                    <p:cond delay="0"/>
                                  </p:stCondLst>
                                  <p:childTnLst>
                                    <p:animRot by="21600000">
                                      <p:cBhvr>
                                        <p:cTn id="12" dur="2000" fill="hold"/>
                                        <p:tgtEl>
                                          <p:spTgt spid="3"/>
                                        </p:tgtEl>
                                        <p:attrNameLst>
                                          <p:attrName>r</p:attrName>
                                        </p:attrNameLst>
                                      </p:cBhvr>
                                    </p:animRot>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ppt_x"/>
                                          </p:val>
                                        </p:tav>
                                        <p:tav tm="100000">
                                          <p:val>
                                            <p:strVal val="#ppt_x"/>
                                          </p:val>
                                        </p:tav>
                                      </p:tavLst>
                                    </p:anim>
                                    <p:anim calcmode="lin" valueType="num">
                                      <p:cBhvr additive="base">
                                        <p:cTn id="27" dur="500" fill="hold"/>
                                        <p:tgtEl>
                                          <p:spTgt spid="41"/>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1"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flipH="1">
            <a:off x="1420280" y="618299"/>
            <a:ext cx="9351440" cy="2676714"/>
            <a:chOff x="1130606" y="1477567"/>
            <a:chExt cx="6157780" cy="2100013"/>
          </a:xfrm>
        </p:grpSpPr>
        <p:sp>
          <p:nvSpPr>
            <p:cNvPr id="27" name="填充层"/>
            <p:cNvSpPr>
              <a:spLocks/>
            </p:cNvSpPr>
            <p:nvPr/>
          </p:nvSpPr>
          <p:spPr bwMode="auto">
            <a:xfrm>
              <a:off x="2123727" y="1664534"/>
              <a:ext cx="4356000" cy="1268413"/>
            </a:xfrm>
            <a:custGeom>
              <a:avLst/>
              <a:gdLst>
                <a:gd name="T0" fmla="*/ 60 w 2600"/>
                <a:gd name="T1" fmla="*/ 737 h 748"/>
                <a:gd name="T2" fmla="*/ 0 w 2600"/>
                <a:gd name="T3" fmla="*/ 113 h 748"/>
                <a:gd name="T4" fmla="*/ 96 w 2600"/>
                <a:gd name="T5" fmla="*/ 49 h 748"/>
                <a:gd name="T6" fmla="*/ 204 w 2600"/>
                <a:gd name="T7" fmla="*/ 49 h 748"/>
                <a:gd name="T8" fmla="*/ 284 w 2600"/>
                <a:gd name="T9" fmla="*/ 25 h 748"/>
                <a:gd name="T10" fmla="*/ 276 w 2600"/>
                <a:gd name="T11" fmla="*/ 45 h 748"/>
                <a:gd name="T12" fmla="*/ 280 w 2600"/>
                <a:gd name="T13" fmla="*/ 45 h 748"/>
                <a:gd name="T14" fmla="*/ 588 w 2600"/>
                <a:gd name="T15" fmla="*/ 29 h 748"/>
                <a:gd name="T16" fmla="*/ 848 w 2600"/>
                <a:gd name="T17" fmla="*/ 17 h 748"/>
                <a:gd name="T18" fmla="*/ 1044 w 2600"/>
                <a:gd name="T19" fmla="*/ 33 h 748"/>
                <a:gd name="T20" fmla="*/ 1300 w 2600"/>
                <a:gd name="T21" fmla="*/ 45 h 748"/>
                <a:gd name="T22" fmla="*/ 1512 w 2600"/>
                <a:gd name="T23" fmla="*/ 49 h 748"/>
                <a:gd name="T24" fmla="*/ 1700 w 2600"/>
                <a:gd name="T25" fmla="*/ 77 h 748"/>
                <a:gd name="T26" fmla="*/ 2008 w 2600"/>
                <a:gd name="T27" fmla="*/ 97 h 748"/>
                <a:gd name="T28" fmla="*/ 2104 w 2600"/>
                <a:gd name="T29" fmla="*/ 89 h 748"/>
                <a:gd name="T30" fmla="*/ 2600 w 2600"/>
                <a:gd name="T31" fmla="*/ 149 h 748"/>
                <a:gd name="T32" fmla="*/ 2460 w 2600"/>
                <a:gd name="T33" fmla="*/ 577 h 748"/>
                <a:gd name="T34" fmla="*/ 2352 w 2600"/>
                <a:gd name="T35" fmla="*/ 633 h 748"/>
                <a:gd name="T36" fmla="*/ 2420 w 2600"/>
                <a:gd name="T37" fmla="*/ 645 h 748"/>
                <a:gd name="T38" fmla="*/ 2428 w 2600"/>
                <a:gd name="T39" fmla="*/ 649 h 748"/>
                <a:gd name="T40" fmla="*/ 2412 w 2600"/>
                <a:gd name="T41" fmla="*/ 681 h 748"/>
                <a:gd name="T42" fmla="*/ 2128 w 2600"/>
                <a:gd name="T43" fmla="*/ 669 h 748"/>
                <a:gd name="T44" fmla="*/ 1676 w 2600"/>
                <a:gd name="T45" fmla="*/ 705 h 748"/>
                <a:gd name="T46" fmla="*/ 1704 w 2600"/>
                <a:gd name="T47" fmla="*/ 709 h 748"/>
                <a:gd name="T48" fmla="*/ 1488 w 2600"/>
                <a:gd name="T49" fmla="*/ 685 h 748"/>
                <a:gd name="T50" fmla="*/ 60 w 2600"/>
                <a:gd name="T51" fmla="*/ 73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0" h="748">
                  <a:moveTo>
                    <a:pt x="60" y="737"/>
                  </a:moveTo>
                  <a:cubicBezTo>
                    <a:pt x="40" y="529"/>
                    <a:pt x="20" y="321"/>
                    <a:pt x="0" y="113"/>
                  </a:cubicBezTo>
                  <a:cubicBezTo>
                    <a:pt x="46" y="100"/>
                    <a:pt x="61" y="63"/>
                    <a:pt x="96" y="49"/>
                  </a:cubicBezTo>
                  <a:cubicBezTo>
                    <a:pt x="132" y="49"/>
                    <a:pt x="168" y="49"/>
                    <a:pt x="204" y="49"/>
                  </a:cubicBezTo>
                  <a:cubicBezTo>
                    <a:pt x="231" y="41"/>
                    <a:pt x="257" y="33"/>
                    <a:pt x="284" y="25"/>
                  </a:cubicBezTo>
                  <a:cubicBezTo>
                    <a:pt x="281" y="32"/>
                    <a:pt x="279" y="38"/>
                    <a:pt x="276" y="45"/>
                  </a:cubicBezTo>
                  <a:cubicBezTo>
                    <a:pt x="277" y="45"/>
                    <a:pt x="279" y="45"/>
                    <a:pt x="280" y="45"/>
                  </a:cubicBezTo>
                  <a:cubicBezTo>
                    <a:pt x="347" y="22"/>
                    <a:pt x="480" y="52"/>
                    <a:pt x="588" y="29"/>
                  </a:cubicBezTo>
                  <a:cubicBezTo>
                    <a:pt x="661" y="14"/>
                    <a:pt x="754" y="0"/>
                    <a:pt x="848" y="17"/>
                  </a:cubicBezTo>
                  <a:cubicBezTo>
                    <a:pt x="913" y="22"/>
                    <a:pt x="979" y="28"/>
                    <a:pt x="1044" y="33"/>
                  </a:cubicBezTo>
                  <a:cubicBezTo>
                    <a:pt x="1125" y="22"/>
                    <a:pt x="1225" y="33"/>
                    <a:pt x="1300" y="45"/>
                  </a:cubicBezTo>
                  <a:cubicBezTo>
                    <a:pt x="1371" y="46"/>
                    <a:pt x="1441" y="48"/>
                    <a:pt x="1512" y="49"/>
                  </a:cubicBezTo>
                  <a:cubicBezTo>
                    <a:pt x="1575" y="59"/>
                    <a:pt x="1648" y="68"/>
                    <a:pt x="1700" y="77"/>
                  </a:cubicBezTo>
                  <a:cubicBezTo>
                    <a:pt x="1793" y="93"/>
                    <a:pt x="1908" y="75"/>
                    <a:pt x="2008" y="97"/>
                  </a:cubicBezTo>
                  <a:cubicBezTo>
                    <a:pt x="2040" y="94"/>
                    <a:pt x="2072" y="92"/>
                    <a:pt x="2104" y="89"/>
                  </a:cubicBezTo>
                  <a:cubicBezTo>
                    <a:pt x="2219" y="106"/>
                    <a:pt x="2531" y="78"/>
                    <a:pt x="2600" y="149"/>
                  </a:cubicBezTo>
                  <a:cubicBezTo>
                    <a:pt x="2553" y="292"/>
                    <a:pt x="2507" y="434"/>
                    <a:pt x="2460" y="577"/>
                  </a:cubicBezTo>
                  <a:cubicBezTo>
                    <a:pt x="2424" y="596"/>
                    <a:pt x="2388" y="614"/>
                    <a:pt x="2352" y="633"/>
                  </a:cubicBezTo>
                  <a:cubicBezTo>
                    <a:pt x="2373" y="633"/>
                    <a:pt x="2407" y="635"/>
                    <a:pt x="2420" y="645"/>
                  </a:cubicBezTo>
                  <a:cubicBezTo>
                    <a:pt x="2423" y="646"/>
                    <a:pt x="2425" y="648"/>
                    <a:pt x="2428" y="649"/>
                  </a:cubicBezTo>
                  <a:cubicBezTo>
                    <a:pt x="2410" y="667"/>
                    <a:pt x="2408" y="656"/>
                    <a:pt x="2412" y="681"/>
                  </a:cubicBezTo>
                  <a:cubicBezTo>
                    <a:pt x="2301" y="686"/>
                    <a:pt x="2214" y="713"/>
                    <a:pt x="2128" y="669"/>
                  </a:cubicBezTo>
                  <a:cubicBezTo>
                    <a:pt x="2094" y="741"/>
                    <a:pt x="1768" y="670"/>
                    <a:pt x="1676" y="705"/>
                  </a:cubicBezTo>
                  <a:cubicBezTo>
                    <a:pt x="1685" y="706"/>
                    <a:pt x="1695" y="708"/>
                    <a:pt x="1704" y="709"/>
                  </a:cubicBezTo>
                  <a:cubicBezTo>
                    <a:pt x="1632" y="701"/>
                    <a:pt x="1560" y="693"/>
                    <a:pt x="1488" y="685"/>
                  </a:cubicBezTo>
                  <a:cubicBezTo>
                    <a:pt x="1076" y="748"/>
                    <a:pt x="534" y="736"/>
                    <a:pt x="60" y="737"/>
                  </a:cubicBezTo>
                  <a:close/>
                </a:path>
              </a:pathLst>
            </a:custGeom>
            <a:solidFill>
              <a:srgbClr val="287ED3"/>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606" y="1477567"/>
              <a:ext cx="6157780" cy="2100013"/>
            </a:xfrm>
            <a:prstGeom prst="rect">
              <a:avLst/>
            </a:prstGeom>
          </p:spPr>
        </p:pic>
      </p:grpSp>
      <p:sp>
        <p:nvSpPr>
          <p:cNvPr id="30" name="郑少PPT">
            <a:extLst>
              <a:ext uri="{FF2B5EF4-FFF2-40B4-BE49-F238E27FC236}">
                <a16:creationId xmlns:a16="http://schemas.microsoft.com/office/drawing/2014/main" id="{8E344C6A-1A32-41AE-ADD9-24B13D0F8A22}"/>
              </a:ext>
            </a:extLst>
          </p:cNvPr>
          <p:cNvSpPr/>
          <p:nvPr/>
        </p:nvSpPr>
        <p:spPr>
          <a:xfrm>
            <a:off x="3825445" y="1324072"/>
            <a:ext cx="4541110" cy="769441"/>
          </a:xfrm>
          <a:prstGeom prst="rect">
            <a:avLst/>
          </a:prstGeom>
        </p:spPr>
        <p:txBody>
          <a:bodyPr wrap="square">
            <a:spAutoFit/>
          </a:bodyPr>
          <a:lstStyle/>
          <a:p>
            <a:pPr algn="ctr"/>
            <a:r>
              <a:rPr lang="zh-CN" altLang="en-US" sz="4400" b="1" dirty="0">
                <a:solidFill>
                  <a:schemeClr val="bg1"/>
                </a:solidFill>
                <a:latin typeface="思源黑体 CN Bold" panose="020B0800000000000000" pitchFamily="34" charset="-122"/>
                <a:ea typeface="思源黑体 CN Bold" panose="020B0800000000000000" pitchFamily="34" charset="-122"/>
                <a:cs typeface="Segoe UI Light" panose="020B0502040204020203" pitchFamily="34" charset="0"/>
                <a:sym typeface="Century Gothic" panose="020B0502020202020204" pitchFamily="34" charset="0"/>
              </a:rPr>
              <a:t>目录 </a:t>
            </a:r>
            <a:r>
              <a:rPr lang="en-US" altLang="zh-CN" sz="3600" b="1" dirty="0">
                <a:solidFill>
                  <a:schemeClr val="bg1"/>
                </a:solidFill>
                <a:latin typeface="思源黑体 CN Bold" panose="020B0800000000000000" pitchFamily="34" charset="-122"/>
                <a:ea typeface="思源黑体 CN Bold" panose="020B0800000000000000" pitchFamily="34" charset="-122"/>
                <a:cs typeface="Segoe UI Light" panose="020B0502040204020203" pitchFamily="34" charset="0"/>
                <a:sym typeface="Century Gothic" panose="020B0502020202020204" pitchFamily="34" charset="0"/>
              </a:rPr>
              <a:t>/</a:t>
            </a:r>
            <a:r>
              <a:rPr lang="en-US" altLang="zh-CN" sz="4400" b="1" dirty="0">
                <a:solidFill>
                  <a:schemeClr val="bg1"/>
                </a:solidFill>
                <a:latin typeface="思源黑体 CN Bold" panose="020B0800000000000000" pitchFamily="34" charset="-122"/>
                <a:ea typeface="思源黑体 CN Bold" panose="020B0800000000000000" pitchFamily="34" charset="-122"/>
                <a:cs typeface="Segoe UI Light" panose="020B0502040204020203" pitchFamily="34" charset="0"/>
                <a:sym typeface="Century Gothic" panose="020B0502020202020204" pitchFamily="34" charset="0"/>
              </a:rPr>
              <a:t> </a:t>
            </a:r>
            <a:r>
              <a:rPr lang="en-US" altLang="zh-CN" sz="3600" i="1" dirty="0">
                <a:solidFill>
                  <a:schemeClr val="bg1"/>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CONTENTS</a:t>
            </a:r>
            <a:endParaRPr lang="en-US" altLang="zh-CN" sz="6600" i="1" dirty="0">
              <a:solidFill>
                <a:schemeClr val="bg1"/>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nvGrpSpPr>
          <p:cNvPr id="44" name="组合 43">
            <a:extLst>
              <a:ext uri="{FF2B5EF4-FFF2-40B4-BE49-F238E27FC236}">
                <a16:creationId xmlns:a16="http://schemas.microsoft.com/office/drawing/2014/main" id="{83E034C5-3F73-4287-8440-954401AAEBA8}"/>
              </a:ext>
            </a:extLst>
          </p:cNvPr>
          <p:cNvGrpSpPr/>
          <p:nvPr/>
        </p:nvGrpSpPr>
        <p:grpSpPr>
          <a:xfrm>
            <a:off x="1641925" y="3216085"/>
            <a:ext cx="1192706" cy="1192706"/>
            <a:chOff x="7055729" y="736600"/>
            <a:chExt cx="1192706" cy="1192706"/>
          </a:xfrm>
        </p:grpSpPr>
        <p:sp>
          <p:nvSpPr>
            <p:cNvPr id="45" name="椭圆 44">
              <a:extLst>
                <a:ext uri="{FF2B5EF4-FFF2-40B4-BE49-F238E27FC236}">
                  <a16:creationId xmlns:a16="http://schemas.microsoft.com/office/drawing/2014/main" id="{06617076-9DB6-49C3-B8A9-399F36D6C6A6}"/>
                </a:ext>
              </a:extLst>
            </p:cNvPr>
            <p:cNvSpPr/>
            <p:nvPr/>
          </p:nvSpPr>
          <p:spPr>
            <a:xfrm>
              <a:off x="7055729" y="736600"/>
              <a:ext cx="1192706" cy="1192706"/>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6" name="文本">
              <a:extLst>
                <a:ext uri="{FF2B5EF4-FFF2-40B4-BE49-F238E27FC236}">
                  <a16:creationId xmlns:a16="http://schemas.microsoft.com/office/drawing/2014/main" id="{9408B488-8581-4ED1-9C36-7BB70E13A176}"/>
                </a:ext>
              </a:extLst>
            </p:cNvPr>
            <p:cNvSpPr/>
            <p:nvPr/>
          </p:nvSpPr>
          <p:spPr>
            <a:xfrm>
              <a:off x="7057960" y="979010"/>
              <a:ext cx="1188245" cy="707886"/>
            </a:xfrm>
            <a:prstGeom prst="rect">
              <a:avLst/>
            </a:prstGeom>
          </p:spPr>
          <p:txBody>
            <a:bodyPr wrap="square">
              <a:spAutoFit/>
            </a:bodyPr>
            <a:lstStyle/>
            <a:p>
              <a:pPr algn="ctr"/>
              <a:r>
                <a:rPr lang="en-US" altLang="zh-CN" sz="4000" b="1"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01</a:t>
              </a:r>
              <a:endParaRPr lang="en-US" sz="4000"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sp>
        <p:nvSpPr>
          <p:cNvPr id="56" name="文本">
            <a:extLst>
              <a:ext uri="{FF2B5EF4-FFF2-40B4-BE49-F238E27FC236}">
                <a16:creationId xmlns:a16="http://schemas.microsoft.com/office/drawing/2014/main" id="{2E691367-1BCD-4605-A091-6CD49303CF41}"/>
              </a:ext>
            </a:extLst>
          </p:cNvPr>
          <p:cNvSpPr txBox="1"/>
          <p:nvPr/>
        </p:nvSpPr>
        <p:spPr>
          <a:xfrm>
            <a:off x="912749" y="4789953"/>
            <a:ext cx="2651057" cy="1292662"/>
          </a:xfrm>
          <a:prstGeom prst="rect">
            <a:avLst/>
          </a:prstGeom>
          <a:noFill/>
        </p:spPr>
        <p:txBody>
          <a:bodyPr wrap="square" rtlCol="0">
            <a:spAutoFit/>
          </a:bodyPr>
          <a:lstStyle/>
          <a:p>
            <a:pPr algn="ctr">
              <a:lnSpc>
                <a:spcPct val="150000"/>
              </a:lnSpc>
              <a:defRPr/>
            </a:pPr>
            <a:r>
              <a:rPr lang="zh-CN" altLang="en-US" sz="2400" b="1" dirty="0">
                <a:solidFill>
                  <a:srgbClr val="287ED3"/>
                </a:solidFill>
                <a:latin typeface="思源黑体 CN Bold" panose="020B0800000000000000" pitchFamily="34" charset="-122"/>
                <a:ea typeface="思源黑体 CN Bold" panose="020B0800000000000000" pitchFamily="34" charset="-122"/>
                <a:sym typeface="Century Gothic" panose="020B0502020202020204" pitchFamily="34" charset="0"/>
              </a:rPr>
              <a:t>添加标题</a:t>
            </a:r>
            <a:endParaRPr lang="en-US" altLang="zh-CN" sz="2400" b="1" dirty="0">
              <a:solidFill>
                <a:srgbClr val="287ED3"/>
              </a:solidFill>
              <a:latin typeface="思源黑体 CN Bold" panose="020B0800000000000000" pitchFamily="34" charset="-122"/>
              <a:ea typeface="思源黑体 CN Bold" panose="020B0800000000000000" pitchFamily="34" charset="-122"/>
              <a:sym typeface="Century Gothic" panose="020B0502020202020204" pitchFamily="34" charset="0"/>
            </a:endParaRPr>
          </a:p>
          <a:p>
            <a:pPr algn="ctr">
              <a:lnSpc>
                <a:spcPct val="150000"/>
              </a:lnSpc>
              <a:defRPr/>
            </a:pPr>
            <a:r>
              <a:rPr lang="zh-CN" altLang="en-US" sz="14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nvGrpSpPr>
          <p:cNvPr id="60" name="组合 59">
            <a:extLst>
              <a:ext uri="{FF2B5EF4-FFF2-40B4-BE49-F238E27FC236}">
                <a16:creationId xmlns:a16="http://schemas.microsoft.com/office/drawing/2014/main" id="{9171E7E3-86E4-492E-AC10-11313779CB97}"/>
              </a:ext>
            </a:extLst>
          </p:cNvPr>
          <p:cNvGrpSpPr/>
          <p:nvPr/>
        </p:nvGrpSpPr>
        <p:grpSpPr>
          <a:xfrm>
            <a:off x="4212253" y="3216085"/>
            <a:ext cx="1192706" cy="1192706"/>
            <a:chOff x="7055729" y="2058915"/>
            <a:chExt cx="1192706" cy="1192706"/>
          </a:xfrm>
        </p:grpSpPr>
        <p:sp>
          <p:nvSpPr>
            <p:cNvPr id="80" name="椭圆 79">
              <a:extLst>
                <a:ext uri="{FF2B5EF4-FFF2-40B4-BE49-F238E27FC236}">
                  <a16:creationId xmlns:a16="http://schemas.microsoft.com/office/drawing/2014/main" id="{40280923-77CC-4033-9570-0C4328D65866}"/>
                </a:ext>
              </a:extLst>
            </p:cNvPr>
            <p:cNvSpPr/>
            <p:nvPr/>
          </p:nvSpPr>
          <p:spPr>
            <a:xfrm>
              <a:off x="7055729" y="2058915"/>
              <a:ext cx="1192706" cy="1192706"/>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1" name="文本">
              <a:extLst>
                <a:ext uri="{FF2B5EF4-FFF2-40B4-BE49-F238E27FC236}">
                  <a16:creationId xmlns:a16="http://schemas.microsoft.com/office/drawing/2014/main" id="{4C72076F-575B-496E-A86D-18FF7E37B437}"/>
                </a:ext>
              </a:extLst>
            </p:cNvPr>
            <p:cNvSpPr/>
            <p:nvPr/>
          </p:nvSpPr>
          <p:spPr>
            <a:xfrm>
              <a:off x="7057960" y="2301325"/>
              <a:ext cx="1188245" cy="707886"/>
            </a:xfrm>
            <a:prstGeom prst="rect">
              <a:avLst/>
            </a:prstGeom>
          </p:spPr>
          <p:txBody>
            <a:bodyPr wrap="square">
              <a:spAutoFit/>
            </a:bodyPr>
            <a:lstStyle/>
            <a:p>
              <a:pPr algn="ctr"/>
              <a:r>
                <a:rPr lang="en-US" altLang="zh-CN" sz="4000" b="1"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02</a:t>
              </a:r>
              <a:endParaRPr lang="en-US" sz="4000"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sp>
        <p:nvSpPr>
          <p:cNvPr id="88" name="文本">
            <a:extLst>
              <a:ext uri="{FF2B5EF4-FFF2-40B4-BE49-F238E27FC236}">
                <a16:creationId xmlns:a16="http://schemas.microsoft.com/office/drawing/2014/main" id="{BF4B9C68-C7B3-4E38-9F3E-CE77EAD4FCFE}"/>
              </a:ext>
            </a:extLst>
          </p:cNvPr>
          <p:cNvSpPr txBox="1"/>
          <p:nvPr/>
        </p:nvSpPr>
        <p:spPr>
          <a:xfrm>
            <a:off x="3483077" y="4789953"/>
            <a:ext cx="2651057" cy="1292662"/>
          </a:xfrm>
          <a:prstGeom prst="rect">
            <a:avLst/>
          </a:prstGeom>
          <a:noFill/>
        </p:spPr>
        <p:txBody>
          <a:bodyPr wrap="square" rtlCol="0">
            <a:spAutoFit/>
          </a:bodyPr>
          <a:lstStyle/>
          <a:p>
            <a:pPr algn="ctr">
              <a:lnSpc>
                <a:spcPct val="150000"/>
              </a:lnSpc>
              <a:defRPr/>
            </a:pPr>
            <a:r>
              <a:rPr lang="zh-CN" altLang="en-US" sz="2400" b="1" dirty="0">
                <a:solidFill>
                  <a:srgbClr val="287ED3"/>
                </a:solidFill>
                <a:latin typeface="思源黑体 CN Bold" panose="020B0800000000000000" pitchFamily="34" charset="-122"/>
                <a:ea typeface="思源黑体 CN Bold" panose="020B0800000000000000" pitchFamily="34" charset="-122"/>
                <a:sym typeface="Century Gothic" panose="020B0502020202020204" pitchFamily="34" charset="0"/>
              </a:rPr>
              <a:t>添加标题</a:t>
            </a:r>
            <a:endParaRPr lang="en-US" altLang="zh-CN" sz="2400" b="1" dirty="0">
              <a:solidFill>
                <a:srgbClr val="287ED3"/>
              </a:solidFill>
              <a:latin typeface="思源黑体 CN Bold" panose="020B0800000000000000" pitchFamily="34" charset="-122"/>
              <a:ea typeface="思源黑体 CN Bold" panose="020B0800000000000000" pitchFamily="34" charset="-122"/>
              <a:sym typeface="Century Gothic" panose="020B0502020202020204" pitchFamily="34" charset="0"/>
            </a:endParaRPr>
          </a:p>
          <a:p>
            <a:pPr algn="ctr">
              <a:lnSpc>
                <a:spcPct val="150000"/>
              </a:lnSpc>
              <a:defRPr/>
            </a:pPr>
            <a:r>
              <a:rPr lang="zh-CN" altLang="en-US" sz="14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nvGrpSpPr>
          <p:cNvPr id="91" name="组合 90">
            <a:extLst>
              <a:ext uri="{FF2B5EF4-FFF2-40B4-BE49-F238E27FC236}">
                <a16:creationId xmlns:a16="http://schemas.microsoft.com/office/drawing/2014/main" id="{5DC3218A-FA6F-4D25-ADFA-BAD6568CCF3E}"/>
              </a:ext>
            </a:extLst>
          </p:cNvPr>
          <p:cNvGrpSpPr/>
          <p:nvPr/>
        </p:nvGrpSpPr>
        <p:grpSpPr>
          <a:xfrm>
            <a:off x="6782581" y="3216085"/>
            <a:ext cx="1192706" cy="1192706"/>
            <a:chOff x="7055729" y="3381230"/>
            <a:chExt cx="1192706" cy="1192706"/>
          </a:xfrm>
        </p:grpSpPr>
        <p:sp>
          <p:nvSpPr>
            <p:cNvPr id="92" name="椭圆 91">
              <a:extLst>
                <a:ext uri="{FF2B5EF4-FFF2-40B4-BE49-F238E27FC236}">
                  <a16:creationId xmlns:a16="http://schemas.microsoft.com/office/drawing/2014/main" id="{2691455F-6232-46D9-828E-B1E6964A5600}"/>
                </a:ext>
              </a:extLst>
            </p:cNvPr>
            <p:cNvSpPr/>
            <p:nvPr/>
          </p:nvSpPr>
          <p:spPr>
            <a:xfrm>
              <a:off x="7055729" y="3381230"/>
              <a:ext cx="1192706" cy="1192706"/>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3" name="文本">
              <a:extLst>
                <a:ext uri="{FF2B5EF4-FFF2-40B4-BE49-F238E27FC236}">
                  <a16:creationId xmlns:a16="http://schemas.microsoft.com/office/drawing/2014/main" id="{DAEC0987-02B3-42FC-A0C0-0092A37056C9}"/>
                </a:ext>
              </a:extLst>
            </p:cNvPr>
            <p:cNvSpPr/>
            <p:nvPr/>
          </p:nvSpPr>
          <p:spPr>
            <a:xfrm>
              <a:off x="7057960" y="3623640"/>
              <a:ext cx="1188245" cy="707886"/>
            </a:xfrm>
            <a:prstGeom prst="rect">
              <a:avLst/>
            </a:prstGeom>
          </p:spPr>
          <p:txBody>
            <a:bodyPr wrap="square">
              <a:spAutoFit/>
            </a:bodyPr>
            <a:lstStyle/>
            <a:p>
              <a:pPr algn="ctr"/>
              <a:r>
                <a:rPr lang="en-US" altLang="zh-CN" sz="4000" b="1"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03</a:t>
              </a:r>
              <a:endParaRPr lang="en-US" sz="4000"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sp>
        <p:nvSpPr>
          <p:cNvPr id="97" name="文本">
            <a:extLst>
              <a:ext uri="{FF2B5EF4-FFF2-40B4-BE49-F238E27FC236}">
                <a16:creationId xmlns:a16="http://schemas.microsoft.com/office/drawing/2014/main" id="{3159CD18-E63D-47BA-BAFB-E03E8A80EB30}"/>
              </a:ext>
            </a:extLst>
          </p:cNvPr>
          <p:cNvSpPr txBox="1"/>
          <p:nvPr/>
        </p:nvSpPr>
        <p:spPr>
          <a:xfrm>
            <a:off x="6053405" y="4789953"/>
            <a:ext cx="2651057" cy="1292662"/>
          </a:xfrm>
          <a:prstGeom prst="rect">
            <a:avLst/>
          </a:prstGeom>
          <a:noFill/>
        </p:spPr>
        <p:txBody>
          <a:bodyPr wrap="square" rtlCol="0">
            <a:spAutoFit/>
          </a:bodyPr>
          <a:lstStyle/>
          <a:p>
            <a:pPr algn="ctr">
              <a:lnSpc>
                <a:spcPct val="150000"/>
              </a:lnSpc>
              <a:defRPr/>
            </a:pPr>
            <a:r>
              <a:rPr lang="zh-CN" altLang="en-US" sz="2400" b="1" dirty="0">
                <a:solidFill>
                  <a:srgbClr val="287ED3"/>
                </a:solidFill>
                <a:latin typeface="思源黑体 CN Bold" panose="020B0800000000000000" pitchFamily="34" charset="-122"/>
                <a:ea typeface="思源黑体 CN Bold" panose="020B0800000000000000" pitchFamily="34" charset="-122"/>
                <a:sym typeface="Century Gothic" panose="020B0502020202020204" pitchFamily="34" charset="0"/>
              </a:rPr>
              <a:t>添加标题</a:t>
            </a:r>
            <a:endParaRPr lang="en-US" altLang="zh-CN" sz="2400" b="1" dirty="0">
              <a:solidFill>
                <a:srgbClr val="287ED3"/>
              </a:solidFill>
              <a:latin typeface="思源黑体 CN Bold" panose="020B0800000000000000" pitchFamily="34" charset="-122"/>
              <a:ea typeface="思源黑体 CN Bold" panose="020B0800000000000000" pitchFamily="34" charset="-122"/>
              <a:sym typeface="Century Gothic" panose="020B0502020202020204" pitchFamily="34" charset="0"/>
            </a:endParaRPr>
          </a:p>
          <a:p>
            <a:pPr algn="ctr">
              <a:lnSpc>
                <a:spcPct val="150000"/>
              </a:lnSpc>
              <a:defRPr/>
            </a:pPr>
            <a:r>
              <a:rPr lang="zh-CN" altLang="en-US" sz="14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nvGrpSpPr>
          <p:cNvPr id="99" name="组合 98">
            <a:extLst>
              <a:ext uri="{FF2B5EF4-FFF2-40B4-BE49-F238E27FC236}">
                <a16:creationId xmlns:a16="http://schemas.microsoft.com/office/drawing/2014/main" id="{A318B25F-CEBB-46DA-8306-C0D832B2DFB3}"/>
              </a:ext>
            </a:extLst>
          </p:cNvPr>
          <p:cNvGrpSpPr/>
          <p:nvPr/>
        </p:nvGrpSpPr>
        <p:grpSpPr>
          <a:xfrm>
            <a:off x="9352910" y="3216085"/>
            <a:ext cx="1192706" cy="1192706"/>
            <a:chOff x="7055729" y="4703545"/>
            <a:chExt cx="1192706" cy="1192706"/>
          </a:xfrm>
        </p:grpSpPr>
        <p:sp>
          <p:nvSpPr>
            <p:cNvPr id="100" name="椭圆 99">
              <a:extLst>
                <a:ext uri="{FF2B5EF4-FFF2-40B4-BE49-F238E27FC236}">
                  <a16:creationId xmlns:a16="http://schemas.microsoft.com/office/drawing/2014/main" id="{3EA67796-09F6-49F6-B9C8-1D85C88187F8}"/>
                </a:ext>
              </a:extLst>
            </p:cNvPr>
            <p:cNvSpPr/>
            <p:nvPr/>
          </p:nvSpPr>
          <p:spPr>
            <a:xfrm>
              <a:off x="7055729" y="4703545"/>
              <a:ext cx="1192706" cy="1192706"/>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01" name="文本">
              <a:extLst>
                <a:ext uri="{FF2B5EF4-FFF2-40B4-BE49-F238E27FC236}">
                  <a16:creationId xmlns:a16="http://schemas.microsoft.com/office/drawing/2014/main" id="{D6583E19-C359-4EBE-803D-92A92DD7C890}"/>
                </a:ext>
              </a:extLst>
            </p:cNvPr>
            <p:cNvSpPr/>
            <p:nvPr/>
          </p:nvSpPr>
          <p:spPr>
            <a:xfrm>
              <a:off x="7057960" y="4945955"/>
              <a:ext cx="1188245" cy="707886"/>
            </a:xfrm>
            <a:prstGeom prst="rect">
              <a:avLst/>
            </a:prstGeom>
          </p:spPr>
          <p:txBody>
            <a:bodyPr wrap="square">
              <a:spAutoFit/>
            </a:bodyPr>
            <a:lstStyle/>
            <a:p>
              <a:pPr algn="ctr"/>
              <a:r>
                <a:rPr lang="en-US" altLang="zh-CN" sz="4000" b="1"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04</a:t>
              </a:r>
              <a:endParaRPr lang="en-US" sz="4000"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sp>
        <p:nvSpPr>
          <p:cNvPr id="102" name="文本">
            <a:extLst>
              <a:ext uri="{FF2B5EF4-FFF2-40B4-BE49-F238E27FC236}">
                <a16:creationId xmlns:a16="http://schemas.microsoft.com/office/drawing/2014/main" id="{4582F72E-832D-44FB-84D0-90902A77EF37}"/>
              </a:ext>
            </a:extLst>
          </p:cNvPr>
          <p:cNvSpPr txBox="1"/>
          <p:nvPr/>
        </p:nvSpPr>
        <p:spPr>
          <a:xfrm>
            <a:off x="8623733" y="4789953"/>
            <a:ext cx="2651057" cy="1292662"/>
          </a:xfrm>
          <a:prstGeom prst="rect">
            <a:avLst/>
          </a:prstGeom>
          <a:noFill/>
        </p:spPr>
        <p:txBody>
          <a:bodyPr wrap="square" rtlCol="0">
            <a:spAutoFit/>
          </a:bodyPr>
          <a:lstStyle/>
          <a:p>
            <a:pPr algn="ctr">
              <a:lnSpc>
                <a:spcPct val="150000"/>
              </a:lnSpc>
              <a:defRPr/>
            </a:pPr>
            <a:r>
              <a:rPr lang="zh-CN" altLang="en-US" sz="24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sz="24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ctr">
              <a:lnSpc>
                <a:spcPct val="150000"/>
              </a:lnSpc>
              <a:defRPr/>
            </a:pPr>
            <a:r>
              <a:rPr lang="zh-CN" altLang="en-US" sz="14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spTree>
    <p:extLst>
      <p:ext uri="{BB962C8B-B14F-4D97-AF65-F5344CB8AC3E}">
        <p14:creationId xmlns:p14="http://schemas.microsoft.com/office/powerpoint/2010/main" val="1577152215"/>
      </p:ext>
    </p:extLst>
  </p:cSld>
  <p:clrMapOvr>
    <a:masterClrMapping/>
  </p:clrMapOvr>
  <mc:AlternateContent xmlns:mc="http://schemas.openxmlformats.org/markup-compatibility/2006" xmlns:p14="http://schemas.microsoft.com/office/powerpoint/2010/main">
    <mc:Choice Requires="p14">
      <p:transition spd="slow" p14:dur="1600" advClick="0" advTm="2000">
        <p14:conveyor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up)">
                                      <p:cBhvr>
                                        <p:cTn id="16" dur="500"/>
                                        <p:tgtEl>
                                          <p:spTgt spid="56"/>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500" fill="hold"/>
                                        <p:tgtEl>
                                          <p:spTgt spid="60"/>
                                        </p:tgtEl>
                                        <p:attrNameLst>
                                          <p:attrName>ppt_x</p:attrName>
                                        </p:attrNameLst>
                                      </p:cBhvr>
                                      <p:tavLst>
                                        <p:tav tm="0">
                                          <p:val>
                                            <p:strVal val="#ppt_x"/>
                                          </p:val>
                                        </p:tav>
                                        <p:tav tm="100000">
                                          <p:val>
                                            <p:strVal val="#ppt_x"/>
                                          </p:val>
                                        </p:tav>
                                      </p:tavLst>
                                    </p:anim>
                                    <p:anim calcmode="lin" valueType="num">
                                      <p:cBhvr additive="base">
                                        <p:cTn id="21" dur="500" fill="hold"/>
                                        <p:tgtEl>
                                          <p:spTgt spid="6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91"/>
                                        </p:tgtEl>
                                        <p:attrNameLst>
                                          <p:attrName>style.visibility</p:attrName>
                                        </p:attrNameLst>
                                      </p:cBhvr>
                                      <p:to>
                                        <p:strVal val="visible"/>
                                      </p:to>
                                    </p:set>
                                    <p:anim calcmode="lin" valueType="num">
                                      <p:cBhvr additive="base">
                                        <p:cTn id="29" dur="500" fill="hold"/>
                                        <p:tgtEl>
                                          <p:spTgt spid="91"/>
                                        </p:tgtEl>
                                        <p:attrNameLst>
                                          <p:attrName>ppt_x</p:attrName>
                                        </p:attrNameLst>
                                      </p:cBhvr>
                                      <p:tavLst>
                                        <p:tav tm="0">
                                          <p:val>
                                            <p:strVal val="#ppt_x"/>
                                          </p:val>
                                        </p:tav>
                                        <p:tav tm="100000">
                                          <p:val>
                                            <p:strVal val="#ppt_x"/>
                                          </p:val>
                                        </p:tav>
                                      </p:tavLst>
                                    </p:anim>
                                    <p:anim calcmode="lin" valueType="num">
                                      <p:cBhvr additive="base">
                                        <p:cTn id="30" dur="500" fill="hold"/>
                                        <p:tgtEl>
                                          <p:spTgt spid="91"/>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up)">
                                      <p:cBhvr>
                                        <p:cTn id="34" dur="500"/>
                                        <p:tgtEl>
                                          <p:spTgt spid="97"/>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 calcmode="lin" valueType="num">
                                      <p:cBhvr additive="base">
                                        <p:cTn id="38" dur="500" fill="hold"/>
                                        <p:tgtEl>
                                          <p:spTgt spid="99"/>
                                        </p:tgtEl>
                                        <p:attrNameLst>
                                          <p:attrName>ppt_x</p:attrName>
                                        </p:attrNameLst>
                                      </p:cBhvr>
                                      <p:tavLst>
                                        <p:tav tm="0">
                                          <p:val>
                                            <p:strVal val="#ppt_x"/>
                                          </p:val>
                                        </p:tav>
                                        <p:tav tm="100000">
                                          <p:val>
                                            <p:strVal val="#ppt_x"/>
                                          </p:val>
                                        </p:tav>
                                      </p:tavLst>
                                    </p:anim>
                                    <p:anim calcmode="lin" valueType="num">
                                      <p:cBhvr additive="base">
                                        <p:cTn id="39" dur="500" fill="hold"/>
                                        <p:tgtEl>
                                          <p:spTgt spid="9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wipe(up)">
                                      <p:cBhvr>
                                        <p:cTn id="4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6" grpId="0"/>
      <p:bldP spid="88" grpId="0"/>
      <p:bldP spid="97" grpId="0"/>
      <p:bldP spid="1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5">
            <a:extLst>
              <a:ext uri="{FF2B5EF4-FFF2-40B4-BE49-F238E27FC236}">
                <a16:creationId xmlns:a16="http://schemas.microsoft.com/office/drawing/2014/main" id="{5EB78735-2A66-45D3-B553-9E8F161AA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440" y="1148705"/>
            <a:ext cx="2946600" cy="2752752"/>
          </a:xfrm>
          <a:custGeom>
            <a:avLst/>
            <a:gdLst>
              <a:gd name="connsiteX0" fmla="*/ 1524460 w 3048920"/>
              <a:gd name="connsiteY0" fmla="*/ 0 h 3048922"/>
              <a:gd name="connsiteX1" fmla="*/ 3048920 w 3048920"/>
              <a:gd name="connsiteY1" fmla="*/ 1524461 h 3048922"/>
              <a:gd name="connsiteX2" fmla="*/ 1524460 w 3048920"/>
              <a:gd name="connsiteY2" fmla="*/ 3048922 h 3048922"/>
              <a:gd name="connsiteX3" fmla="*/ 0 w 3048920"/>
              <a:gd name="connsiteY3" fmla="*/ 1524461 h 3048922"/>
              <a:gd name="connsiteX4" fmla="*/ 1524460 w 3048920"/>
              <a:gd name="connsiteY4" fmla="*/ 0 h 304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920" h="3048922">
                <a:moveTo>
                  <a:pt x="1524460" y="0"/>
                </a:moveTo>
                <a:cubicBezTo>
                  <a:pt x="2366396" y="0"/>
                  <a:pt x="3048920" y="682524"/>
                  <a:pt x="3048920" y="1524461"/>
                </a:cubicBezTo>
                <a:cubicBezTo>
                  <a:pt x="3048920" y="2366398"/>
                  <a:pt x="2366396" y="3048922"/>
                  <a:pt x="1524460" y="3048922"/>
                </a:cubicBezTo>
                <a:cubicBezTo>
                  <a:pt x="682524" y="3048922"/>
                  <a:pt x="0" y="2366398"/>
                  <a:pt x="0" y="1524461"/>
                </a:cubicBezTo>
                <a:cubicBezTo>
                  <a:pt x="0" y="682524"/>
                  <a:pt x="682524" y="0"/>
                  <a:pt x="1524460" y="0"/>
                </a:cubicBez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grpSp>
        <p:nvGrpSpPr>
          <p:cNvPr id="4" name="组合 3">
            <a:extLst>
              <a:ext uri="{FF2B5EF4-FFF2-40B4-BE49-F238E27FC236}">
                <a16:creationId xmlns:a16="http://schemas.microsoft.com/office/drawing/2014/main" id="{E4AF679A-48D4-409A-B24E-77F521320748}"/>
              </a:ext>
            </a:extLst>
          </p:cNvPr>
          <p:cNvGrpSpPr/>
          <p:nvPr/>
        </p:nvGrpSpPr>
        <p:grpSpPr>
          <a:xfrm>
            <a:off x="1076322" y="2599834"/>
            <a:ext cx="5190107" cy="1404517"/>
            <a:chOff x="1092997" y="4523884"/>
            <a:chExt cx="5190107" cy="1404517"/>
          </a:xfrm>
        </p:grpSpPr>
        <p:sp>
          <p:nvSpPr>
            <p:cNvPr id="5" name="Shape 2645">
              <a:extLst>
                <a:ext uri="{FF2B5EF4-FFF2-40B4-BE49-F238E27FC236}">
                  <a16:creationId xmlns:a16="http://schemas.microsoft.com/office/drawing/2014/main" id="{65B59DF8-F116-4FEF-997A-71B90078317D}"/>
                </a:ext>
              </a:extLst>
            </p:cNvPr>
            <p:cNvSpPr/>
            <p:nvPr/>
          </p:nvSpPr>
          <p:spPr>
            <a:xfrm>
              <a:off x="1092997" y="4831064"/>
              <a:ext cx="575330" cy="418423"/>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287ED3"/>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6" name="组合 5">
              <a:extLst>
                <a:ext uri="{FF2B5EF4-FFF2-40B4-BE49-F238E27FC236}">
                  <a16:creationId xmlns:a16="http://schemas.microsoft.com/office/drawing/2014/main" id="{41E0BB79-B5F8-497E-AF41-0C7CA894D393}"/>
                </a:ext>
              </a:extLst>
            </p:cNvPr>
            <p:cNvGrpSpPr/>
            <p:nvPr/>
          </p:nvGrpSpPr>
          <p:grpSpPr>
            <a:xfrm>
              <a:off x="2069586" y="5589865"/>
              <a:ext cx="4150043" cy="338536"/>
              <a:chOff x="1988820" y="5749544"/>
              <a:chExt cx="4150043" cy="338536"/>
            </a:xfrm>
          </p:grpSpPr>
          <p:grpSp>
            <p:nvGrpSpPr>
              <p:cNvPr id="8" name="组合 7">
                <a:extLst>
                  <a:ext uri="{FF2B5EF4-FFF2-40B4-BE49-F238E27FC236}">
                    <a16:creationId xmlns:a16="http://schemas.microsoft.com/office/drawing/2014/main" id="{432033BA-4F2F-4007-A518-E4072888094E}"/>
                  </a:ext>
                </a:extLst>
              </p:cNvPr>
              <p:cNvGrpSpPr/>
              <p:nvPr/>
            </p:nvGrpSpPr>
            <p:grpSpPr>
              <a:xfrm>
                <a:off x="1988820" y="5904705"/>
                <a:ext cx="3322320" cy="0"/>
                <a:chOff x="1988820" y="5824225"/>
                <a:chExt cx="3322320" cy="0"/>
              </a:xfrm>
            </p:grpSpPr>
            <p:cxnSp>
              <p:nvCxnSpPr>
                <p:cNvPr id="11" name="直接连接符 10">
                  <a:extLst>
                    <a:ext uri="{FF2B5EF4-FFF2-40B4-BE49-F238E27FC236}">
                      <a16:creationId xmlns:a16="http://schemas.microsoft.com/office/drawing/2014/main" id="{A5E5A78C-486F-4E22-80D6-266C41DB85D4}"/>
                    </a:ext>
                  </a:extLst>
                </p:cNvPr>
                <p:cNvCxnSpPr/>
                <p:nvPr/>
              </p:nvCxnSpPr>
              <p:spPr>
                <a:xfrm>
                  <a:off x="1988820" y="5824225"/>
                  <a:ext cx="3322320" cy="0"/>
                </a:xfrm>
                <a:prstGeom prst="line">
                  <a:avLst/>
                </a:prstGeom>
                <a:ln w="762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630332D-3FAE-4A9B-8FCC-10CFF0B32B5E}"/>
                    </a:ext>
                  </a:extLst>
                </p:cNvPr>
                <p:cNvCxnSpPr>
                  <a:cxnSpLocks/>
                </p:cNvCxnSpPr>
                <p:nvPr/>
              </p:nvCxnSpPr>
              <p:spPr>
                <a:xfrm>
                  <a:off x="1988820" y="5824225"/>
                  <a:ext cx="2796540" cy="0"/>
                </a:xfrm>
                <a:prstGeom prst="line">
                  <a:avLst/>
                </a:prstGeom>
                <a:ln w="76200">
                  <a:solidFill>
                    <a:srgbClr val="287ED3"/>
                  </a:solidFill>
                </a:ln>
              </p:spPr>
              <p:style>
                <a:lnRef idx="1">
                  <a:schemeClr val="accent1"/>
                </a:lnRef>
                <a:fillRef idx="0">
                  <a:schemeClr val="accent1"/>
                </a:fillRef>
                <a:effectRef idx="0">
                  <a:schemeClr val="accent1"/>
                </a:effectRef>
                <a:fontRef idx="minor">
                  <a:schemeClr val="tx1"/>
                </a:fontRef>
              </p:style>
            </p:cxnSp>
          </p:grpSp>
          <p:sp>
            <p:nvSpPr>
              <p:cNvPr id="9" name="TextBox 53">
                <a:extLst>
                  <a:ext uri="{FF2B5EF4-FFF2-40B4-BE49-F238E27FC236}">
                    <a16:creationId xmlns:a16="http://schemas.microsoft.com/office/drawing/2014/main" id="{2AB6505B-03E1-49A8-BCE2-6729D48C4CB2}"/>
                  </a:ext>
                </a:extLst>
              </p:cNvPr>
              <p:cNvSpPr txBox="1"/>
              <p:nvPr/>
            </p:nvSpPr>
            <p:spPr>
              <a:xfrm>
                <a:off x="5503362" y="5749544"/>
                <a:ext cx="635501" cy="338536"/>
              </a:xfrm>
              <a:prstGeom prst="rect">
                <a:avLst/>
              </a:prstGeom>
              <a:noFill/>
            </p:spPr>
            <p:txBody>
              <a:bodyPr wrap="square" lIns="91422" tIns="45711" rIns="91422" bIns="45711" rtlCol="0" anchor="ctr">
                <a:spAutoFit/>
              </a:bodyPr>
              <a:lstStyle/>
              <a:p>
                <a:pPr algn="ctr" defTabSz="914217"/>
                <a:r>
                  <a:rPr lang="en-US" sz="1600" dirty="0">
                    <a:solidFill>
                      <a:srgbClr val="287ED3"/>
                    </a:solidFill>
                    <a:latin typeface="Century Gothic" panose="020B0502020202020204" pitchFamily="34" charset="0"/>
                    <a:ea typeface="思源黑体 CN Normal" panose="020B0400000000000000" pitchFamily="34" charset="-122"/>
                    <a:cs typeface="Montserrat Ultra Light" charset="0"/>
                    <a:sym typeface="Century Gothic" panose="020B0502020202020204" pitchFamily="34" charset="0"/>
                  </a:rPr>
                  <a:t>95%</a:t>
                </a:r>
              </a:p>
            </p:txBody>
          </p:sp>
          <p:sp>
            <p:nvSpPr>
              <p:cNvPr id="10" name="Oval 57">
                <a:extLst>
                  <a:ext uri="{FF2B5EF4-FFF2-40B4-BE49-F238E27FC236}">
                    <a16:creationId xmlns:a16="http://schemas.microsoft.com/office/drawing/2014/main" id="{61D9F085-3556-4C5C-B951-6678F7EE98A9}"/>
                  </a:ext>
                </a:extLst>
              </p:cNvPr>
              <p:cNvSpPr>
                <a:spLocks/>
              </p:cNvSpPr>
              <p:nvPr/>
            </p:nvSpPr>
            <p:spPr>
              <a:xfrm>
                <a:off x="4703947" y="5824224"/>
                <a:ext cx="162826" cy="160962"/>
              </a:xfrm>
              <a:prstGeom prst="ellipse">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7" name="添加标题">
              <a:extLst>
                <a:ext uri="{FF2B5EF4-FFF2-40B4-BE49-F238E27FC236}">
                  <a16:creationId xmlns:a16="http://schemas.microsoft.com/office/drawing/2014/main" id="{14FEF393-1016-48FD-A139-A986A60F752F}"/>
                </a:ext>
              </a:extLst>
            </p:cNvPr>
            <p:cNvSpPr txBox="1"/>
            <p:nvPr/>
          </p:nvSpPr>
          <p:spPr>
            <a:xfrm>
              <a:off x="1939657" y="4523884"/>
              <a:ext cx="4343447"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grpSp>
      <p:grpSp>
        <p:nvGrpSpPr>
          <p:cNvPr id="13" name="组合 12">
            <a:extLst>
              <a:ext uri="{FF2B5EF4-FFF2-40B4-BE49-F238E27FC236}">
                <a16:creationId xmlns:a16="http://schemas.microsoft.com/office/drawing/2014/main" id="{7DEECBEC-62B6-4180-B9A3-0AFB9C8BD736}"/>
              </a:ext>
            </a:extLst>
          </p:cNvPr>
          <p:cNvGrpSpPr/>
          <p:nvPr/>
        </p:nvGrpSpPr>
        <p:grpSpPr>
          <a:xfrm>
            <a:off x="1076322" y="1148704"/>
            <a:ext cx="5206782" cy="1326885"/>
            <a:chOff x="1076322" y="3072754"/>
            <a:chExt cx="5206782" cy="1326885"/>
          </a:xfrm>
        </p:grpSpPr>
        <p:sp>
          <p:nvSpPr>
            <p:cNvPr id="14" name="Shape 2641">
              <a:extLst>
                <a:ext uri="{FF2B5EF4-FFF2-40B4-BE49-F238E27FC236}">
                  <a16:creationId xmlns:a16="http://schemas.microsoft.com/office/drawing/2014/main" id="{BC9457E8-7A29-4C41-8F78-B994F9E851D9}"/>
                </a:ext>
              </a:extLst>
            </p:cNvPr>
            <p:cNvSpPr/>
            <p:nvPr/>
          </p:nvSpPr>
          <p:spPr>
            <a:xfrm>
              <a:off x="1076322" y="3400780"/>
              <a:ext cx="592005" cy="376731"/>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287ED3"/>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5" name="添加标题">
              <a:extLst>
                <a:ext uri="{FF2B5EF4-FFF2-40B4-BE49-F238E27FC236}">
                  <a16:creationId xmlns:a16="http://schemas.microsoft.com/office/drawing/2014/main" id="{AB0E139A-1811-4634-A7F1-A907E1123187}"/>
                </a:ext>
              </a:extLst>
            </p:cNvPr>
            <p:cNvSpPr txBox="1"/>
            <p:nvPr/>
          </p:nvSpPr>
          <p:spPr>
            <a:xfrm>
              <a:off x="1939658" y="3072754"/>
              <a:ext cx="4343446"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grpSp>
          <p:nvGrpSpPr>
            <p:cNvPr id="16" name="组合 15">
              <a:extLst>
                <a:ext uri="{FF2B5EF4-FFF2-40B4-BE49-F238E27FC236}">
                  <a16:creationId xmlns:a16="http://schemas.microsoft.com/office/drawing/2014/main" id="{66BCED88-F234-496D-A064-18BC6B4BBAAB}"/>
                </a:ext>
              </a:extLst>
            </p:cNvPr>
            <p:cNvGrpSpPr/>
            <p:nvPr/>
          </p:nvGrpSpPr>
          <p:grpSpPr>
            <a:xfrm>
              <a:off x="2069586" y="4061103"/>
              <a:ext cx="4150043" cy="338536"/>
              <a:chOff x="1988820" y="5749544"/>
              <a:chExt cx="4150043" cy="338536"/>
            </a:xfrm>
          </p:grpSpPr>
          <p:grpSp>
            <p:nvGrpSpPr>
              <p:cNvPr id="17" name="组合 16">
                <a:extLst>
                  <a:ext uri="{FF2B5EF4-FFF2-40B4-BE49-F238E27FC236}">
                    <a16:creationId xmlns:a16="http://schemas.microsoft.com/office/drawing/2014/main" id="{05E4AD3F-5D48-4A9F-89D3-B52ABF98434C}"/>
                  </a:ext>
                </a:extLst>
              </p:cNvPr>
              <p:cNvGrpSpPr/>
              <p:nvPr/>
            </p:nvGrpSpPr>
            <p:grpSpPr>
              <a:xfrm>
                <a:off x="1988820" y="5904705"/>
                <a:ext cx="3322320" cy="0"/>
                <a:chOff x="1988820" y="5824225"/>
                <a:chExt cx="3322320" cy="0"/>
              </a:xfrm>
            </p:grpSpPr>
            <p:cxnSp>
              <p:nvCxnSpPr>
                <p:cNvPr id="20" name="直接连接符 19">
                  <a:extLst>
                    <a:ext uri="{FF2B5EF4-FFF2-40B4-BE49-F238E27FC236}">
                      <a16:creationId xmlns:a16="http://schemas.microsoft.com/office/drawing/2014/main" id="{4A1CFD18-6FA3-4552-8608-44B1BEA0B3D2}"/>
                    </a:ext>
                  </a:extLst>
                </p:cNvPr>
                <p:cNvCxnSpPr/>
                <p:nvPr/>
              </p:nvCxnSpPr>
              <p:spPr>
                <a:xfrm>
                  <a:off x="1988820" y="5824225"/>
                  <a:ext cx="3322320" cy="0"/>
                </a:xfrm>
                <a:prstGeom prst="line">
                  <a:avLst/>
                </a:prstGeom>
                <a:ln w="7620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BDB61CD3-B468-4E15-AAB8-BB809CE8E423}"/>
                    </a:ext>
                  </a:extLst>
                </p:cNvPr>
                <p:cNvCxnSpPr>
                  <a:cxnSpLocks/>
                </p:cNvCxnSpPr>
                <p:nvPr/>
              </p:nvCxnSpPr>
              <p:spPr>
                <a:xfrm>
                  <a:off x="1988820" y="5824225"/>
                  <a:ext cx="2796540" cy="0"/>
                </a:xfrm>
                <a:prstGeom prst="line">
                  <a:avLst/>
                </a:prstGeom>
                <a:ln w="76200">
                  <a:solidFill>
                    <a:srgbClr val="287ED3"/>
                  </a:solidFill>
                </a:ln>
              </p:spPr>
              <p:style>
                <a:lnRef idx="1">
                  <a:schemeClr val="accent1"/>
                </a:lnRef>
                <a:fillRef idx="0">
                  <a:schemeClr val="accent1"/>
                </a:fillRef>
                <a:effectRef idx="0">
                  <a:schemeClr val="accent1"/>
                </a:effectRef>
                <a:fontRef idx="minor">
                  <a:schemeClr val="tx1"/>
                </a:fontRef>
              </p:style>
            </p:cxnSp>
          </p:grpSp>
          <p:sp>
            <p:nvSpPr>
              <p:cNvPr id="18" name="TextBox 53">
                <a:extLst>
                  <a:ext uri="{FF2B5EF4-FFF2-40B4-BE49-F238E27FC236}">
                    <a16:creationId xmlns:a16="http://schemas.microsoft.com/office/drawing/2014/main" id="{B2B78064-6166-4799-AC52-8225E9BFFEA6}"/>
                  </a:ext>
                </a:extLst>
              </p:cNvPr>
              <p:cNvSpPr txBox="1"/>
              <p:nvPr/>
            </p:nvSpPr>
            <p:spPr>
              <a:xfrm>
                <a:off x="5503362" y="5749544"/>
                <a:ext cx="635501" cy="338536"/>
              </a:xfrm>
              <a:prstGeom prst="rect">
                <a:avLst/>
              </a:prstGeom>
              <a:noFill/>
            </p:spPr>
            <p:txBody>
              <a:bodyPr wrap="square" lIns="91422" tIns="45711" rIns="91422" bIns="45711" rtlCol="0" anchor="ctr">
                <a:spAutoFit/>
              </a:bodyPr>
              <a:lstStyle/>
              <a:p>
                <a:pPr algn="ctr" defTabSz="914217"/>
                <a:r>
                  <a:rPr lang="en-US" sz="1600" dirty="0">
                    <a:solidFill>
                      <a:srgbClr val="287ED3"/>
                    </a:solidFill>
                    <a:latin typeface="Century Gothic" panose="020B0502020202020204" pitchFamily="34" charset="0"/>
                    <a:ea typeface="思源黑体 CN Normal" panose="020B0400000000000000" pitchFamily="34" charset="-122"/>
                    <a:cs typeface="Montserrat Ultra Light" charset="0"/>
                    <a:sym typeface="Century Gothic" panose="020B0502020202020204" pitchFamily="34" charset="0"/>
                  </a:rPr>
                  <a:t>95%</a:t>
                </a:r>
              </a:p>
            </p:txBody>
          </p:sp>
          <p:sp>
            <p:nvSpPr>
              <p:cNvPr id="19" name="Oval 57">
                <a:extLst>
                  <a:ext uri="{FF2B5EF4-FFF2-40B4-BE49-F238E27FC236}">
                    <a16:creationId xmlns:a16="http://schemas.microsoft.com/office/drawing/2014/main" id="{77116445-F0D9-4769-BD47-F83829F6ED60}"/>
                  </a:ext>
                </a:extLst>
              </p:cNvPr>
              <p:cNvSpPr>
                <a:spLocks/>
              </p:cNvSpPr>
              <p:nvPr/>
            </p:nvSpPr>
            <p:spPr>
              <a:xfrm>
                <a:off x="4703947" y="5824224"/>
                <a:ext cx="162826" cy="160962"/>
              </a:xfrm>
              <a:prstGeom prst="ellipse">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22" name="组合 21">
            <a:extLst>
              <a:ext uri="{FF2B5EF4-FFF2-40B4-BE49-F238E27FC236}">
                <a16:creationId xmlns:a16="http://schemas.microsoft.com/office/drawing/2014/main" id="{364DD0CD-15DC-4250-AC3C-75606FCE95CE}"/>
              </a:ext>
            </a:extLst>
          </p:cNvPr>
          <p:cNvGrpSpPr/>
          <p:nvPr/>
        </p:nvGrpSpPr>
        <p:grpSpPr>
          <a:xfrm>
            <a:off x="974457" y="4241400"/>
            <a:ext cx="3709554" cy="969496"/>
            <a:chOff x="531074" y="3291293"/>
            <a:chExt cx="3709554" cy="969496"/>
          </a:xfrm>
        </p:grpSpPr>
        <p:grpSp>
          <p:nvGrpSpPr>
            <p:cNvPr id="23" name="组合 22">
              <a:extLst>
                <a:ext uri="{FF2B5EF4-FFF2-40B4-BE49-F238E27FC236}">
                  <a16:creationId xmlns:a16="http://schemas.microsoft.com/office/drawing/2014/main" id="{EDF8DF6B-349E-4D29-A15A-9377926A5A8E}"/>
                </a:ext>
              </a:extLst>
            </p:cNvPr>
            <p:cNvGrpSpPr/>
            <p:nvPr/>
          </p:nvGrpSpPr>
          <p:grpSpPr>
            <a:xfrm>
              <a:off x="531074" y="3388508"/>
              <a:ext cx="748165" cy="748456"/>
              <a:chOff x="2151757" y="1080634"/>
              <a:chExt cx="896839" cy="897188"/>
            </a:xfrm>
          </p:grpSpPr>
          <p:sp>
            <p:nvSpPr>
              <p:cNvPr id="25" name="Shape 117">
                <a:extLst>
                  <a:ext uri="{FF2B5EF4-FFF2-40B4-BE49-F238E27FC236}">
                    <a16:creationId xmlns:a16="http://schemas.microsoft.com/office/drawing/2014/main" id="{1EF9A1D1-074B-4DC6-9BEF-3203C95FB1CA}"/>
                  </a:ext>
                </a:extLst>
              </p:cNvPr>
              <p:cNvSpPr/>
              <p:nvPr/>
            </p:nvSpPr>
            <p:spPr>
              <a:xfrm>
                <a:off x="2151757" y="1080634"/>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6" name="Shape 120">
                <a:extLst>
                  <a:ext uri="{FF2B5EF4-FFF2-40B4-BE49-F238E27FC236}">
                    <a16:creationId xmlns:a16="http://schemas.microsoft.com/office/drawing/2014/main" id="{0EC205E9-3444-49CF-93B6-C89CCECA5C62}"/>
                  </a:ext>
                </a:extLst>
              </p:cNvPr>
              <p:cNvSpPr/>
              <p:nvPr/>
            </p:nvSpPr>
            <p:spPr>
              <a:xfrm>
                <a:off x="2384211" y="1372564"/>
                <a:ext cx="451737" cy="313329"/>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rgbClr val="287ED3"/>
              </a:solidFill>
              <a:ln>
                <a:noFill/>
              </a:ln>
            </p:spPr>
            <p:txBody>
              <a:bodyPr lIns="91425" tIns="45700" rIns="91425" bIns="45700" anchor="ctr" anchorCtr="0">
                <a:noAutofit/>
              </a:bodyPr>
              <a:lstStyle/>
              <a:p>
                <a:pPr marL="0" marR="0" lvl="0" indent="0" algn="l" rtl="0">
                  <a:spcBef>
                    <a:spcPts val="0"/>
                  </a:spcBef>
                  <a:buNone/>
                </a:pPr>
                <a:endParaRPr sz="32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grpSp>
        <p:sp>
          <p:nvSpPr>
            <p:cNvPr id="24" name="添加标题">
              <a:extLst>
                <a:ext uri="{FF2B5EF4-FFF2-40B4-BE49-F238E27FC236}">
                  <a16:creationId xmlns:a16="http://schemas.microsoft.com/office/drawing/2014/main" id="{D4FD2E0E-44A3-4415-B09B-03E161489139}"/>
                </a:ext>
              </a:extLst>
            </p:cNvPr>
            <p:cNvSpPr txBox="1"/>
            <p:nvPr/>
          </p:nvSpPr>
          <p:spPr>
            <a:xfrm>
              <a:off x="1444088" y="3291293"/>
              <a:ext cx="2796540" cy="969496"/>
            </a:xfrm>
            <a:prstGeom prst="rect">
              <a:avLst/>
            </a:prstGeom>
            <a:noFill/>
          </p:spPr>
          <p:txBody>
            <a:bodyPr wrap="square" rtlCol="0">
              <a:spAutoFit/>
            </a:bodyPr>
            <a:lstStyle/>
            <a:p>
              <a:pPr>
                <a:lnSpc>
                  <a:spcPct val="150000"/>
                </a:lnSpc>
              </a:pPr>
              <a:r>
                <a:rPr lang="zh-CN" altLang="en-US"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点击此处添加标题点击此处添加标题添加标题添加标题点击此处添加标题</a:t>
              </a:r>
            </a:p>
          </p:txBody>
        </p:sp>
      </p:grpSp>
      <p:grpSp>
        <p:nvGrpSpPr>
          <p:cNvPr id="27" name="组合 26">
            <a:extLst>
              <a:ext uri="{FF2B5EF4-FFF2-40B4-BE49-F238E27FC236}">
                <a16:creationId xmlns:a16="http://schemas.microsoft.com/office/drawing/2014/main" id="{547E8F39-9946-4323-BDE5-E000C1BB26AB}"/>
              </a:ext>
            </a:extLst>
          </p:cNvPr>
          <p:cNvGrpSpPr/>
          <p:nvPr/>
        </p:nvGrpSpPr>
        <p:grpSpPr>
          <a:xfrm>
            <a:off x="6171803" y="4241400"/>
            <a:ext cx="3829672" cy="969496"/>
            <a:chOff x="3953343" y="3291293"/>
            <a:chExt cx="3829672" cy="969496"/>
          </a:xfrm>
        </p:grpSpPr>
        <p:grpSp>
          <p:nvGrpSpPr>
            <p:cNvPr id="28" name="组合 27">
              <a:extLst>
                <a:ext uri="{FF2B5EF4-FFF2-40B4-BE49-F238E27FC236}">
                  <a16:creationId xmlns:a16="http://schemas.microsoft.com/office/drawing/2014/main" id="{8907DD20-1EFE-4BEC-9C62-A272958A4BBC}"/>
                </a:ext>
              </a:extLst>
            </p:cNvPr>
            <p:cNvGrpSpPr/>
            <p:nvPr/>
          </p:nvGrpSpPr>
          <p:grpSpPr>
            <a:xfrm>
              <a:off x="3953343" y="3388508"/>
              <a:ext cx="748165" cy="748456"/>
              <a:chOff x="2151757" y="3442388"/>
              <a:chExt cx="896839" cy="897188"/>
            </a:xfrm>
          </p:grpSpPr>
          <p:sp>
            <p:nvSpPr>
              <p:cNvPr id="30" name="Shape 111">
                <a:extLst>
                  <a:ext uri="{FF2B5EF4-FFF2-40B4-BE49-F238E27FC236}">
                    <a16:creationId xmlns:a16="http://schemas.microsoft.com/office/drawing/2014/main" id="{CBDA45AD-E318-4076-8716-4C190624AF8B}"/>
                  </a:ext>
                </a:extLst>
              </p:cNvPr>
              <p:cNvSpPr/>
              <p:nvPr/>
            </p:nvSpPr>
            <p:spPr>
              <a:xfrm>
                <a:off x="2151757" y="3442388"/>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1" name="Shape 122">
                <a:extLst>
                  <a:ext uri="{FF2B5EF4-FFF2-40B4-BE49-F238E27FC236}">
                    <a16:creationId xmlns:a16="http://schemas.microsoft.com/office/drawing/2014/main" id="{95CB5592-F922-481A-8422-85CBF4082917}"/>
                  </a:ext>
                </a:extLst>
              </p:cNvPr>
              <p:cNvSpPr/>
              <p:nvPr/>
            </p:nvSpPr>
            <p:spPr>
              <a:xfrm>
                <a:off x="2409561" y="3773452"/>
                <a:ext cx="385288"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2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grpSp>
        <p:sp>
          <p:nvSpPr>
            <p:cNvPr id="29" name="添加标题">
              <a:extLst>
                <a:ext uri="{FF2B5EF4-FFF2-40B4-BE49-F238E27FC236}">
                  <a16:creationId xmlns:a16="http://schemas.microsoft.com/office/drawing/2014/main" id="{D03692C8-C710-4DEE-BAEE-688394F49AB3}"/>
                </a:ext>
              </a:extLst>
            </p:cNvPr>
            <p:cNvSpPr txBox="1"/>
            <p:nvPr/>
          </p:nvSpPr>
          <p:spPr>
            <a:xfrm>
              <a:off x="4866357" y="3291293"/>
              <a:ext cx="2916658" cy="969496"/>
            </a:xfrm>
            <a:prstGeom prst="rect">
              <a:avLst/>
            </a:prstGeom>
            <a:noFill/>
          </p:spPr>
          <p:txBody>
            <a:bodyPr wrap="square" rtlCol="0">
              <a:spAutoFit/>
            </a:bodyPr>
            <a:lstStyle/>
            <a:p>
              <a:pPr>
                <a:lnSpc>
                  <a:spcPct val="150000"/>
                </a:lnSpc>
              </a:pPr>
              <a:r>
                <a:rPr lang="zh-CN" altLang="en-US"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点击此处添加标题点击此处添加标题添加标题添加标题点击此处添加标题</a:t>
              </a:r>
            </a:p>
          </p:txBody>
        </p:sp>
      </p:grpSp>
      <p:grpSp>
        <p:nvGrpSpPr>
          <p:cNvPr id="32" name="组合 31">
            <a:extLst>
              <a:ext uri="{FF2B5EF4-FFF2-40B4-BE49-F238E27FC236}">
                <a16:creationId xmlns:a16="http://schemas.microsoft.com/office/drawing/2014/main" id="{C20C8054-5108-423E-B307-AB4D80B5D560}"/>
              </a:ext>
            </a:extLst>
          </p:cNvPr>
          <p:cNvGrpSpPr/>
          <p:nvPr/>
        </p:nvGrpSpPr>
        <p:grpSpPr>
          <a:xfrm>
            <a:off x="974457" y="5388023"/>
            <a:ext cx="3854542" cy="969496"/>
            <a:chOff x="531074" y="4615716"/>
            <a:chExt cx="3854542" cy="969496"/>
          </a:xfrm>
        </p:grpSpPr>
        <p:grpSp>
          <p:nvGrpSpPr>
            <p:cNvPr id="33" name="组合 32">
              <a:extLst>
                <a:ext uri="{FF2B5EF4-FFF2-40B4-BE49-F238E27FC236}">
                  <a16:creationId xmlns:a16="http://schemas.microsoft.com/office/drawing/2014/main" id="{F2B8B99B-704B-4F34-8FC1-2B1B77A79225}"/>
                </a:ext>
              </a:extLst>
            </p:cNvPr>
            <p:cNvGrpSpPr/>
            <p:nvPr/>
          </p:nvGrpSpPr>
          <p:grpSpPr>
            <a:xfrm>
              <a:off x="531074" y="4712931"/>
              <a:ext cx="748165" cy="748456"/>
              <a:chOff x="2151757" y="2261511"/>
              <a:chExt cx="896839" cy="897188"/>
            </a:xfrm>
          </p:grpSpPr>
          <p:sp>
            <p:nvSpPr>
              <p:cNvPr id="35" name="Shape 108">
                <a:extLst>
                  <a:ext uri="{FF2B5EF4-FFF2-40B4-BE49-F238E27FC236}">
                    <a16:creationId xmlns:a16="http://schemas.microsoft.com/office/drawing/2014/main" id="{5BD04342-8430-4438-9BA4-4C3018E8956E}"/>
                  </a:ext>
                </a:extLst>
              </p:cNvPr>
              <p:cNvSpPr/>
              <p:nvPr/>
            </p:nvSpPr>
            <p:spPr>
              <a:xfrm>
                <a:off x="2151757" y="2261511"/>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6" name="Shape 123">
                <a:extLst>
                  <a:ext uri="{FF2B5EF4-FFF2-40B4-BE49-F238E27FC236}">
                    <a16:creationId xmlns:a16="http://schemas.microsoft.com/office/drawing/2014/main" id="{70ABB8D1-E42D-4BBB-A2CF-08966F688AA3}"/>
                  </a:ext>
                </a:extLst>
              </p:cNvPr>
              <p:cNvSpPr/>
              <p:nvPr/>
            </p:nvSpPr>
            <p:spPr>
              <a:xfrm>
                <a:off x="2384211" y="2485808"/>
                <a:ext cx="434682"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2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grpSp>
        <p:sp>
          <p:nvSpPr>
            <p:cNvPr id="34" name="添加标题">
              <a:extLst>
                <a:ext uri="{FF2B5EF4-FFF2-40B4-BE49-F238E27FC236}">
                  <a16:creationId xmlns:a16="http://schemas.microsoft.com/office/drawing/2014/main" id="{E2EA5A5E-504D-4DF9-B543-AFE0DEBBD8E1}"/>
                </a:ext>
              </a:extLst>
            </p:cNvPr>
            <p:cNvSpPr txBox="1"/>
            <p:nvPr/>
          </p:nvSpPr>
          <p:spPr>
            <a:xfrm>
              <a:off x="1444088" y="4615716"/>
              <a:ext cx="2941528" cy="969496"/>
            </a:xfrm>
            <a:prstGeom prst="rect">
              <a:avLst/>
            </a:prstGeom>
            <a:noFill/>
          </p:spPr>
          <p:txBody>
            <a:bodyPr wrap="square" rtlCol="0">
              <a:spAutoFit/>
            </a:bodyPr>
            <a:lstStyle/>
            <a:p>
              <a:pPr>
                <a:lnSpc>
                  <a:spcPct val="150000"/>
                </a:lnSpc>
              </a:pPr>
              <a:r>
                <a:rPr lang="zh-CN" altLang="en-US"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点击此处添加标题点击此处添加标题添加标题添加标题点击此处添加标题</a:t>
              </a:r>
            </a:p>
          </p:txBody>
        </p:sp>
      </p:grpSp>
      <p:grpSp>
        <p:nvGrpSpPr>
          <p:cNvPr id="37" name="组合 36">
            <a:extLst>
              <a:ext uri="{FF2B5EF4-FFF2-40B4-BE49-F238E27FC236}">
                <a16:creationId xmlns:a16="http://schemas.microsoft.com/office/drawing/2014/main" id="{3FA44EAE-3149-4EA9-9635-F06CE6B41A9C}"/>
              </a:ext>
            </a:extLst>
          </p:cNvPr>
          <p:cNvGrpSpPr/>
          <p:nvPr/>
        </p:nvGrpSpPr>
        <p:grpSpPr>
          <a:xfrm>
            <a:off x="6171803" y="5388023"/>
            <a:ext cx="3829670" cy="969496"/>
            <a:chOff x="3953343" y="4615716"/>
            <a:chExt cx="3829670" cy="969496"/>
          </a:xfrm>
        </p:grpSpPr>
        <p:grpSp>
          <p:nvGrpSpPr>
            <p:cNvPr id="38" name="组合 37">
              <a:extLst>
                <a:ext uri="{FF2B5EF4-FFF2-40B4-BE49-F238E27FC236}">
                  <a16:creationId xmlns:a16="http://schemas.microsoft.com/office/drawing/2014/main" id="{F1ED92B0-C234-43BE-AC8B-E3181CB022F0}"/>
                </a:ext>
              </a:extLst>
            </p:cNvPr>
            <p:cNvGrpSpPr/>
            <p:nvPr/>
          </p:nvGrpSpPr>
          <p:grpSpPr>
            <a:xfrm>
              <a:off x="3953343" y="4712931"/>
              <a:ext cx="748165" cy="748456"/>
              <a:chOff x="2151757" y="4611456"/>
              <a:chExt cx="896839" cy="897188"/>
            </a:xfrm>
          </p:grpSpPr>
          <p:sp>
            <p:nvSpPr>
              <p:cNvPr id="40" name="Shape 114">
                <a:extLst>
                  <a:ext uri="{FF2B5EF4-FFF2-40B4-BE49-F238E27FC236}">
                    <a16:creationId xmlns:a16="http://schemas.microsoft.com/office/drawing/2014/main" id="{AB1AD77C-12B1-400D-B6AC-98AD3B61D86C}"/>
                  </a:ext>
                </a:extLst>
              </p:cNvPr>
              <p:cNvSpPr/>
              <p:nvPr/>
            </p:nvSpPr>
            <p:spPr>
              <a:xfrm>
                <a:off x="2151757" y="461145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1" name="Shape 121">
                <a:extLst>
                  <a:ext uri="{FF2B5EF4-FFF2-40B4-BE49-F238E27FC236}">
                    <a16:creationId xmlns:a16="http://schemas.microsoft.com/office/drawing/2014/main" id="{65FF5047-5B6C-4EEB-AAAD-EA458DDC7E3E}"/>
                  </a:ext>
                </a:extLst>
              </p:cNvPr>
              <p:cNvSpPr/>
              <p:nvPr/>
            </p:nvSpPr>
            <p:spPr>
              <a:xfrm>
                <a:off x="2380221" y="4883070"/>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2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grpSp>
        <p:sp>
          <p:nvSpPr>
            <p:cNvPr id="39" name="添加标题">
              <a:extLst>
                <a:ext uri="{FF2B5EF4-FFF2-40B4-BE49-F238E27FC236}">
                  <a16:creationId xmlns:a16="http://schemas.microsoft.com/office/drawing/2014/main" id="{FCA11E80-89A8-46D8-9614-60232979B1D8}"/>
                </a:ext>
              </a:extLst>
            </p:cNvPr>
            <p:cNvSpPr txBox="1"/>
            <p:nvPr/>
          </p:nvSpPr>
          <p:spPr>
            <a:xfrm>
              <a:off x="4866356" y="4615716"/>
              <a:ext cx="2916657" cy="969496"/>
            </a:xfrm>
            <a:prstGeom prst="rect">
              <a:avLst/>
            </a:prstGeom>
            <a:noFill/>
          </p:spPr>
          <p:txBody>
            <a:bodyPr wrap="square" rtlCol="0">
              <a:spAutoFit/>
            </a:bodyPr>
            <a:lstStyle/>
            <a:p>
              <a:pPr>
                <a:lnSpc>
                  <a:spcPct val="150000"/>
                </a:lnSpc>
              </a:pPr>
              <a:r>
                <a:rPr lang="zh-CN" altLang="en-US"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点击此处添加标题点击此处添加标题添加标题添加标题点击此处添加标题</a:t>
              </a:r>
            </a:p>
          </p:txBody>
        </p:sp>
      </p:grpSp>
    </p:spTree>
    <p:extLst>
      <p:ext uri="{BB962C8B-B14F-4D97-AF65-F5344CB8AC3E}">
        <p14:creationId xmlns:p14="http://schemas.microsoft.com/office/powerpoint/2010/main" val="1623489553"/>
      </p:ext>
    </p:extLst>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图表 48">
            <a:extLst>
              <a:ext uri="{FF2B5EF4-FFF2-40B4-BE49-F238E27FC236}">
                <a16:creationId xmlns:a16="http://schemas.microsoft.com/office/drawing/2014/main" id="{E85AFCD5-CB67-4DED-96D4-077E003D2585}"/>
              </a:ext>
            </a:extLst>
          </p:cNvPr>
          <p:cNvGraphicFramePr/>
          <p:nvPr>
            <p:extLst>
              <p:ext uri="{D42A27DB-BD31-4B8C-83A1-F6EECF244321}">
                <p14:modId xmlns:p14="http://schemas.microsoft.com/office/powerpoint/2010/main" val="2161945291"/>
              </p:ext>
            </p:extLst>
          </p:nvPr>
        </p:nvGraphicFramePr>
        <p:xfrm>
          <a:off x="1709912" y="3173619"/>
          <a:ext cx="8853154" cy="2699563"/>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组合 49">
            <a:extLst>
              <a:ext uri="{FF2B5EF4-FFF2-40B4-BE49-F238E27FC236}">
                <a16:creationId xmlns:a16="http://schemas.microsoft.com/office/drawing/2014/main" id="{34B7D9A6-BDAD-4890-AB26-E6EC0A49C391}"/>
              </a:ext>
            </a:extLst>
          </p:cNvPr>
          <p:cNvGrpSpPr/>
          <p:nvPr/>
        </p:nvGrpSpPr>
        <p:grpSpPr>
          <a:xfrm>
            <a:off x="2480118" y="3780994"/>
            <a:ext cx="1329226" cy="2220336"/>
            <a:chOff x="2480118" y="3533344"/>
            <a:chExt cx="1329226" cy="2220336"/>
          </a:xfrm>
        </p:grpSpPr>
        <p:grpSp>
          <p:nvGrpSpPr>
            <p:cNvPr id="51" name="组合 50">
              <a:extLst>
                <a:ext uri="{FF2B5EF4-FFF2-40B4-BE49-F238E27FC236}">
                  <a16:creationId xmlns:a16="http://schemas.microsoft.com/office/drawing/2014/main" id="{F2F96E81-4EAC-4E67-8352-BE71DF4B5F49}"/>
                </a:ext>
              </a:extLst>
            </p:cNvPr>
            <p:cNvGrpSpPr/>
            <p:nvPr/>
          </p:nvGrpSpPr>
          <p:grpSpPr>
            <a:xfrm>
              <a:off x="2480118" y="3533344"/>
              <a:ext cx="1329226" cy="2220336"/>
              <a:chOff x="2082059" y="3879212"/>
              <a:chExt cx="1769201" cy="2955267"/>
            </a:xfrm>
          </p:grpSpPr>
          <p:grpSp>
            <p:nvGrpSpPr>
              <p:cNvPr id="54" name="组合 53">
                <a:extLst>
                  <a:ext uri="{FF2B5EF4-FFF2-40B4-BE49-F238E27FC236}">
                    <a16:creationId xmlns:a16="http://schemas.microsoft.com/office/drawing/2014/main" id="{1D3BBD5A-1B8D-4FF5-ABD6-482C328B90AE}"/>
                  </a:ext>
                </a:extLst>
              </p:cNvPr>
              <p:cNvGrpSpPr/>
              <p:nvPr/>
            </p:nvGrpSpPr>
            <p:grpSpPr>
              <a:xfrm>
                <a:off x="2082059" y="3879212"/>
                <a:ext cx="1769201" cy="2955267"/>
                <a:chOff x="2689225" y="862583"/>
                <a:chExt cx="2475810" cy="4135589"/>
              </a:xfrm>
            </p:grpSpPr>
            <p:sp>
              <p:nvSpPr>
                <p:cNvPr id="58" name="任意多边形 21">
                  <a:extLst>
                    <a:ext uri="{FF2B5EF4-FFF2-40B4-BE49-F238E27FC236}">
                      <a16:creationId xmlns:a16="http://schemas.microsoft.com/office/drawing/2014/main" id="{515B9220-4D7F-407F-860C-1803AC93489B}"/>
                    </a:ext>
                  </a:extLst>
                </p:cNvPr>
                <p:cNvSpPr/>
                <p:nvPr/>
              </p:nvSpPr>
              <p:spPr>
                <a:xfrm rot="2700000">
                  <a:off x="2061146" y="1894283"/>
                  <a:ext cx="4135589"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16000"/>
                      </a:sysClr>
                    </a:gs>
                    <a:gs pos="0">
                      <a:sysClr val="windowText" lastClr="000000">
                        <a:alpha val="42000"/>
                      </a:sysClr>
                    </a:gs>
                    <a:gs pos="100000">
                      <a:sysClr val="window" lastClr="FFFFFF">
                        <a:lumMod val="95000"/>
                        <a:alpha val="0"/>
                      </a:sysClr>
                    </a:gs>
                  </a:gsLst>
                  <a:lin ang="0" scaled="0"/>
                </a:gradFill>
                <a:ln w="12700" cap="flat" cmpd="sng" algn="ctr">
                  <a:noFill/>
                  <a:prstDash val="solid"/>
                  <a:miter lim="800000"/>
                </a:ln>
                <a:effectLst>
                  <a:softEdge rad="101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9" name="椭圆 58">
                  <a:extLst>
                    <a:ext uri="{FF2B5EF4-FFF2-40B4-BE49-F238E27FC236}">
                      <a16:creationId xmlns:a16="http://schemas.microsoft.com/office/drawing/2014/main" id="{EA33FE0B-A0CD-4746-8664-EECC38A49AD6}"/>
                    </a:ext>
                  </a:extLst>
                </p:cNvPr>
                <p:cNvSpPr/>
                <p:nvPr/>
              </p:nvSpPr>
              <p:spPr>
                <a:xfrm>
                  <a:off x="2689225" y="1488620"/>
                  <a:ext cx="1791608" cy="1791609"/>
                </a:xfrm>
                <a:prstGeom prst="ellipse">
                  <a:avLst/>
                </a:prstGeom>
                <a:gradFill>
                  <a:gsLst>
                    <a:gs pos="0">
                      <a:schemeClr val="bg1">
                        <a:lumMod val="85000"/>
                      </a:schemeClr>
                    </a:gs>
                    <a:gs pos="100000">
                      <a:schemeClr val="bg1"/>
                    </a:gs>
                  </a:gsLst>
                  <a:lin ang="2700000" scaled="1"/>
                </a:gradFill>
                <a:ln w="15875" cap="flat" cmpd="sng" algn="ctr">
                  <a:gradFill flip="none" rotWithShape="1">
                    <a:gsLst>
                      <a:gs pos="0">
                        <a:schemeClr val="bg1"/>
                      </a:gs>
                      <a:gs pos="100000">
                        <a:schemeClr val="bg1">
                          <a:lumMod val="85000"/>
                        </a:schemeClr>
                      </a:gs>
                    </a:gsLst>
                    <a:lin ang="2700000" scaled="1"/>
                    <a:tileRect/>
                  </a:gradFill>
                  <a:prstDash val="solid"/>
                  <a:miter lim="800000"/>
                </a:ln>
                <a:effectLst>
                  <a:outerShdw blurRad="101600" dist="50800" dir="2700000" algn="tl"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5" name="组合 54">
                <a:extLst>
                  <a:ext uri="{FF2B5EF4-FFF2-40B4-BE49-F238E27FC236}">
                    <a16:creationId xmlns:a16="http://schemas.microsoft.com/office/drawing/2014/main" id="{429BEFCC-D8C0-4239-AEDE-102E38FADD84}"/>
                  </a:ext>
                </a:extLst>
              </p:cNvPr>
              <p:cNvGrpSpPr/>
              <p:nvPr/>
            </p:nvGrpSpPr>
            <p:grpSpPr>
              <a:xfrm>
                <a:off x="2220838" y="4136819"/>
                <a:ext cx="1379861" cy="2309298"/>
                <a:chOff x="2689225" y="864027"/>
                <a:chExt cx="2508748" cy="4198576"/>
              </a:xfrm>
            </p:grpSpPr>
            <p:sp>
              <p:nvSpPr>
                <p:cNvPr id="56" name="任意多边形 19">
                  <a:extLst>
                    <a:ext uri="{FF2B5EF4-FFF2-40B4-BE49-F238E27FC236}">
                      <a16:creationId xmlns:a16="http://schemas.microsoft.com/office/drawing/2014/main" id="{8AA3C892-29B7-4987-A9AC-E41D1479BA28}"/>
                    </a:ext>
                  </a:extLst>
                </p:cNvPr>
                <p:cNvSpPr/>
                <p:nvPr/>
              </p:nvSpPr>
              <p:spPr>
                <a:xfrm rot="2700000">
                  <a:off x="2062589" y="1927218"/>
                  <a:ext cx="4198576" cy="2072193"/>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20000"/>
                      </a:sysClr>
                    </a:gs>
                    <a:gs pos="0">
                      <a:sysClr val="windowText" lastClr="000000">
                        <a:alpha val="32000"/>
                      </a:sysClr>
                    </a:gs>
                    <a:gs pos="100000">
                      <a:sysClr val="window" lastClr="FFFFFF">
                        <a:lumMod val="95000"/>
                        <a:alpha val="0"/>
                      </a:sysClr>
                    </a:gs>
                  </a:gsLst>
                  <a:lin ang="0" scaled="0"/>
                </a:gradFill>
                <a:ln w="12700" cap="flat" cmpd="sng" algn="ctr">
                  <a:noFill/>
                  <a:prstDash val="solid"/>
                  <a:miter lim="800000"/>
                </a:ln>
                <a:effectLst>
                  <a:softEdge rad="76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7" name="椭圆 56">
                  <a:extLst>
                    <a:ext uri="{FF2B5EF4-FFF2-40B4-BE49-F238E27FC236}">
                      <a16:creationId xmlns:a16="http://schemas.microsoft.com/office/drawing/2014/main" id="{447444C3-1D51-46EF-89AE-170E245D4754}"/>
                    </a:ext>
                  </a:extLst>
                </p:cNvPr>
                <p:cNvSpPr/>
                <p:nvPr/>
              </p:nvSpPr>
              <p:spPr>
                <a:xfrm>
                  <a:off x="2689225" y="1488621"/>
                  <a:ext cx="1791608" cy="1791608"/>
                </a:xfrm>
                <a:prstGeom prst="ellipse">
                  <a:avLst/>
                </a:prstGeom>
                <a:gradFill>
                  <a:gsLst>
                    <a:gs pos="0">
                      <a:schemeClr val="bg1">
                        <a:lumMod val="85000"/>
                      </a:schemeClr>
                    </a:gs>
                    <a:gs pos="100000">
                      <a:schemeClr val="bg1"/>
                    </a:gs>
                  </a:gsLst>
                  <a:lin ang="2700000" scaled="1"/>
                </a:gradFill>
                <a:ln w="15875" cap="flat" cmpd="sng" algn="ctr">
                  <a:gradFill flip="none" rotWithShape="1">
                    <a:gsLst>
                      <a:gs pos="0">
                        <a:schemeClr val="bg1"/>
                      </a:gs>
                      <a:gs pos="100000">
                        <a:schemeClr val="bg1">
                          <a:lumMod val="85000"/>
                        </a:schemeClr>
                      </a:gs>
                    </a:gsLst>
                    <a:lin ang="2700000" scaled="1"/>
                    <a:tileRect/>
                  </a:gradFill>
                  <a:prstDash val="solid"/>
                  <a:miter lim="800000"/>
                </a:ln>
                <a:effectLst>
                  <a:outerShdw blurRad="76200" dist="38100" dir="2700000" algn="tl" rotWithShape="0">
                    <a:prstClr val="black">
                      <a:alpha val="1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aphicFrame>
          <p:nvGraphicFramePr>
            <p:cNvPr id="52" name="图表 51">
              <a:extLst>
                <a:ext uri="{FF2B5EF4-FFF2-40B4-BE49-F238E27FC236}">
                  <a16:creationId xmlns:a16="http://schemas.microsoft.com/office/drawing/2014/main" id="{BEC3AFD5-A150-4D18-B2E3-6C9DA8994BB8}"/>
                </a:ext>
              </a:extLst>
            </p:cNvPr>
            <p:cNvGraphicFramePr/>
            <p:nvPr>
              <p:extLst>
                <p:ext uri="{D42A27DB-BD31-4B8C-83A1-F6EECF244321}">
                  <p14:modId xmlns:p14="http://schemas.microsoft.com/office/powerpoint/2010/main" val="3009832955"/>
                </p:ext>
              </p:extLst>
            </p:nvPr>
          </p:nvGraphicFramePr>
          <p:xfrm>
            <a:off x="2525754" y="3862090"/>
            <a:ext cx="857621" cy="976615"/>
          </p:xfrm>
          <a:graphic>
            <a:graphicData uri="http://schemas.openxmlformats.org/drawingml/2006/chart">
              <c:chart xmlns:c="http://schemas.openxmlformats.org/drawingml/2006/chart" xmlns:r="http://schemas.openxmlformats.org/officeDocument/2006/relationships" r:id="rId4"/>
            </a:graphicData>
          </a:graphic>
        </p:graphicFrame>
        <p:sp>
          <p:nvSpPr>
            <p:cNvPr id="53" name="文本框 52">
              <a:extLst>
                <a:ext uri="{FF2B5EF4-FFF2-40B4-BE49-F238E27FC236}">
                  <a16:creationId xmlns:a16="http://schemas.microsoft.com/office/drawing/2014/main" id="{66BC899E-59D5-415F-ADEF-46F1AEC33DE0}"/>
                </a:ext>
              </a:extLst>
            </p:cNvPr>
            <p:cNvSpPr txBox="1"/>
            <p:nvPr/>
          </p:nvSpPr>
          <p:spPr>
            <a:xfrm>
              <a:off x="2645488" y="4196509"/>
              <a:ext cx="618153" cy="307777"/>
            </a:xfrm>
            <a:prstGeom prst="rect">
              <a:avLst/>
            </a:prstGeom>
            <a:noFill/>
          </p:spPr>
          <p:txBody>
            <a:bodyPr wrap="square" rtlCol="0">
              <a:spAutoFit/>
            </a:bodyPr>
            <a:lstStyle/>
            <a:p>
              <a:pPr algn="ctr"/>
              <a:r>
                <a:rPr lang="en-US" altLang="zh-CN" sz="1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40</a:t>
              </a:r>
              <a:r>
                <a:rPr lang="en-US" altLang="zh-CN" sz="105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a:t>
              </a:r>
              <a:endParaRPr lang="zh-CN" altLang="en-US" sz="1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60" name="任意多边形 138">
            <a:extLst>
              <a:ext uri="{FF2B5EF4-FFF2-40B4-BE49-F238E27FC236}">
                <a16:creationId xmlns:a16="http://schemas.microsoft.com/office/drawing/2014/main" id="{F51DEC85-78B2-4740-8970-622D69A06C28}"/>
              </a:ext>
            </a:extLst>
          </p:cNvPr>
          <p:cNvSpPr/>
          <p:nvPr/>
        </p:nvSpPr>
        <p:spPr>
          <a:xfrm rot="5400000">
            <a:off x="3967050" y="-778404"/>
            <a:ext cx="4540867" cy="9192057"/>
          </a:xfrm>
          <a:custGeom>
            <a:avLst/>
            <a:gdLst>
              <a:gd name="connsiteX0" fmla="*/ 0 w 4678460"/>
              <a:gd name="connsiteY0" fmla="*/ 9319498 h 9470586"/>
              <a:gd name="connsiteX1" fmla="*/ 268389 w 4678460"/>
              <a:gd name="connsiteY1" fmla="*/ 9168411 h 9470586"/>
              <a:gd name="connsiteX2" fmla="*/ 268389 w 4678460"/>
              <a:gd name="connsiteY2" fmla="*/ 9249202 h 9470586"/>
              <a:gd name="connsiteX3" fmla="*/ 4452271 w 4678460"/>
              <a:gd name="connsiteY3" fmla="*/ 9249202 h 9470586"/>
              <a:gd name="connsiteX4" fmla="*/ 4452271 w 4678460"/>
              <a:gd name="connsiteY4" fmla="*/ 268389 h 9470586"/>
              <a:gd name="connsiteX5" fmla="*/ 4376285 w 4678460"/>
              <a:gd name="connsiteY5" fmla="*/ 268389 h 9470586"/>
              <a:gd name="connsiteX6" fmla="*/ 4527373 w 4678460"/>
              <a:gd name="connsiteY6" fmla="*/ 0 h 9470586"/>
              <a:gd name="connsiteX7" fmla="*/ 4678460 w 4678460"/>
              <a:gd name="connsiteY7" fmla="*/ 268389 h 9470586"/>
              <a:gd name="connsiteX8" fmla="*/ 4599417 w 4678460"/>
              <a:gd name="connsiteY8" fmla="*/ 268389 h 9470586"/>
              <a:gd name="connsiteX9" fmla="*/ 4599417 w 4678460"/>
              <a:gd name="connsiteY9" fmla="*/ 9390717 h 9470586"/>
              <a:gd name="connsiteX10" fmla="*/ 268389 w 4678460"/>
              <a:gd name="connsiteY10" fmla="*/ 9390717 h 9470586"/>
              <a:gd name="connsiteX11" fmla="*/ 268389 w 4678460"/>
              <a:gd name="connsiteY11" fmla="*/ 9470586 h 947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460" h="9470586">
                <a:moveTo>
                  <a:pt x="0" y="9319498"/>
                </a:moveTo>
                <a:lnTo>
                  <a:pt x="268389" y="9168411"/>
                </a:lnTo>
                <a:lnTo>
                  <a:pt x="268389" y="9249202"/>
                </a:lnTo>
                <a:lnTo>
                  <a:pt x="4452271" y="9249202"/>
                </a:lnTo>
                <a:lnTo>
                  <a:pt x="4452271" y="268389"/>
                </a:lnTo>
                <a:lnTo>
                  <a:pt x="4376285" y="268389"/>
                </a:lnTo>
                <a:lnTo>
                  <a:pt x="4527373" y="0"/>
                </a:lnTo>
                <a:lnTo>
                  <a:pt x="4678460" y="268389"/>
                </a:lnTo>
                <a:lnTo>
                  <a:pt x="4599417" y="268389"/>
                </a:lnTo>
                <a:lnTo>
                  <a:pt x="4599417" y="9390717"/>
                </a:lnTo>
                <a:lnTo>
                  <a:pt x="268389" y="9390717"/>
                </a:lnTo>
                <a:lnTo>
                  <a:pt x="268389" y="9470586"/>
                </a:lnTo>
                <a:close/>
              </a:path>
            </a:pathLst>
          </a:custGeom>
          <a:solidFill>
            <a:srgbClr val="FBFB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61" name="组合 60">
            <a:extLst>
              <a:ext uri="{FF2B5EF4-FFF2-40B4-BE49-F238E27FC236}">
                <a16:creationId xmlns:a16="http://schemas.microsoft.com/office/drawing/2014/main" id="{63736B78-A6EF-429D-8A6B-22F4694AAC32}"/>
              </a:ext>
            </a:extLst>
          </p:cNvPr>
          <p:cNvGrpSpPr/>
          <p:nvPr/>
        </p:nvGrpSpPr>
        <p:grpSpPr>
          <a:xfrm>
            <a:off x="4382329" y="4232644"/>
            <a:ext cx="1329226" cy="2220336"/>
            <a:chOff x="2480118" y="3533344"/>
            <a:chExt cx="1329226" cy="2220336"/>
          </a:xfrm>
        </p:grpSpPr>
        <p:grpSp>
          <p:nvGrpSpPr>
            <p:cNvPr id="62" name="组合 61">
              <a:extLst>
                <a:ext uri="{FF2B5EF4-FFF2-40B4-BE49-F238E27FC236}">
                  <a16:creationId xmlns:a16="http://schemas.microsoft.com/office/drawing/2014/main" id="{A9FD2601-8216-4BBD-A6BE-57F7C91FF145}"/>
                </a:ext>
              </a:extLst>
            </p:cNvPr>
            <p:cNvGrpSpPr/>
            <p:nvPr/>
          </p:nvGrpSpPr>
          <p:grpSpPr>
            <a:xfrm>
              <a:off x="2480118" y="3533344"/>
              <a:ext cx="1329226" cy="2220336"/>
              <a:chOff x="2082059" y="3879212"/>
              <a:chExt cx="1769201" cy="2955267"/>
            </a:xfrm>
          </p:grpSpPr>
          <p:grpSp>
            <p:nvGrpSpPr>
              <p:cNvPr id="65" name="组合 64">
                <a:extLst>
                  <a:ext uri="{FF2B5EF4-FFF2-40B4-BE49-F238E27FC236}">
                    <a16:creationId xmlns:a16="http://schemas.microsoft.com/office/drawing/2014/main" id="{BF563189-7922-45F0-B420-32114B0F0CD0}"/>
                  </a:ext>
                </a:extLst>
              </p:cNvPr>
              <p:cNvGrpSpPr/>
              <p:nvPr/>
            </p:nvGrpSpPr>
            <p:grpSpPr>
              <a:xfrm>
                <a:off x="2082059" y="3879212"/>
                <a:ext cx="1769201" cy="2955267"/>
                <a:chOff x="2689225" y="862583"/>
                <a:chExt cx="2475810" cy="4135589"/>
              </a:xfrm>
            </p:grpSpPr>
            <p:sp>
              <p:nvSpPr>
                <p:cNvPr id="69" name="任意多边形 21">
                  <a:extLst>
                    <a:ext uri="{FF2B5EF4-FFF2-40B4-BE49-F238E27FC236}">
                      <a16:creationId xmlns:a16="http://schemas.microsoft.com/office/drawing/2014/main" id="{6462B681-FB46-4324-B175-C7A0E472283B}"/>
                    </a:ext>
                  </a:extLst>
                </p:cNvPr>
                <p:cNvSpPr/>
                <p:nvPr/>
              </p:nvSpPr>
              <p:spPr>
                <a:xfrm rot="2700000">
                  <a:off x="2061146" y="1894283"/>
                  <a:ext cx="4135589"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16000"/>
                      </a:sysClr>
                    </a:gs>
                    <a:gs pos="0">
                      <a:sysClr val="windowText" lastClr="000000">
                        <a:alpha val="42000"/>
                      </a:sysClr>
                    </a:gs>
                    <a:gs pos="100000">
                      <a:sysClr val="window" lastClr="FFFFFF">
                        <a:lumMod val="95000"/>
                        <a:alpha val="0"/>
                      </a:sysClr>
                    </a:gs>
                  </a:gsLst>
                  <a:lin ang="0" scaled="0"/>
                </a:gradFill>
                <a:ln w="12700" cap="flat" cmpd="sng" algn="ctr">
                  <a:noFill/>
                  <a:prstDash val="solid"/>
                  <a:miter lim="800000"/>
                </a:ln>
                <a:effectLst>
                  <a:softEdge rad="101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0" name="椭圆 69">
                  <a:extLst>
                    <a:ext uri="{FF2B5EF4-FFF2-40B4-BE49-F238E27FC236}">
                      <a16:creationId xmlns:a16="http://schemas.microsoft.com/office/drawing/2014/main" id="{9880823B-9D82-44AD-BE78-438545FA4519}"/>
                    </a:ext>
                  </a:extLst>
                </p:cNvPr>
                <p:cNvSpPr/>
                <p:nvPr/>
              </p:nvSpPr>
              <p:spPr>
                <a:xfrm>
                  <a:off x="2689225" y="1488620"/>
                  <a:ext cx="1791608" cy="1791609"/>
                </a:xfrm>
                <a:prstGeom prst="ellipse">
                  <a:avLst/>
                </a:prstGeom>
                <a:gradFill>
                  <a:gsLst>
                    <a:gs pos="0">
                      <a:schemeClr val="bg1">
                        <a:lumMod val="85000"/>
                      </a:schemeClr>
                    </a:gs>
                    <a:gs pos="100000">
                      <a:schemeClr val="bg1"/>
                    </a:gs>
                  </a:gsLst>
                  <a:lin ang="2700000" scaled="1"/>
                </a:gradFill>
                <a:ln w="15875" cap="flat" cmpd="sng" algn="ctr">
                  <a:gradFill flip="none" rotWithShape="1">
                    <a:gsLst>
                      <a:gs pos="0">
                        <a:schemeClr val="bg1"/>
                      </a:gs>
                      <a:gs pos="100000">
                        <a:schemeClr val="bg1">
                          <a:lumMod val="85000"/>
                        </a:schemeClr>
                      </a:gs>
                    </a:gsLst>
                    <a:lin ang="2700000" scaled="1"/>
                    <a:tileRect/>
                  </a:gradFill>
                  <a:prstDash val="solid"/>
                  <a:miter lim="800000"/>
                </a:ln>
                <a:effectLst>
                  <a:outerShdw blurRad="101600" dist="50800" dir="2700000" algn="tl"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6" name="组合 65">
                <a:extLst>
                  <a:ext uri="{FF2B5EF4-FFF2-40B4-BE49-F238E27FC236}">
                    <a16:creationId xmlns:a16="http://schemas.microsoft.com/office/drawing/2014/main" id="{1B459424-BAE8-401E-92E6-CA641FADF869}"/>
                  </a:ext>
                </a:extLst>
              </p:cNvPr>
              <p:cNvGrpSpPr/>
              <p:nvPr/>
            </p:nvGrpSpPr>
            <p:grpSpPr>
              <a:xfrm>
                <a:off x="2220838" y="4136819"/>
                <a:ext cx="1379861" cy="2309298"/>
                <a:chOff x="2689225" y="864027"/>
                <a:chExt cx="2508748" cy="4198576"/>
              </a:xfrm>
            </p:grpSpPr>
            <p:sp>
              <p:nvSpPr>
                <p:cNvPr id="67" name="任意多边形 19">
                  <a:extLst>
                    <a:ext uri="{FF2B5EF4-FFF2-40B4-BE49-F238E27FC236}">
                      <a16:creationId xmlns:a16="http://schemas.microsoft.com/office/drawing/2014/main" id="{56571E8B-8CC7-46FE-AA88-455C70B39102}"/>
                    </a:ext>
                  </a:extLst>
                </p:cNvPr>
                <p:cNvSpPr/>
                <p:nvPr/>
              </p:nvSpPr>
              <p:spPr>
                <a:xfrm rot="2700000">
                  <a:off x="2062589" y="1927218"/>
                  <a:ext cx="4198576" cy="2072193"/>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20000"/>
                      </a:sysClr>
                    </a:gs>
                    <a:gs pos="0">
                      <a:sysClr val="windowText" lastClr="000000">
                        <a:alpha val="32000"/>
                      </a:sysClr>
                    </a:gs>
                    <a:gs pos="100000">
                      <a:sysClr val="window" lastClr="FFFFFF">
                        <a:lumMod val="95000"/>
                        <a:alpha val="0"/>
                      </a:sysClr>
                    </a:gs>
                  </a:gsLst>
                  <a:lin ang="0" scaled="0"/>
                </a:gradFill>
                <a:ln w="12700" cap="flat" cmpd="sng" algn="ctr">
                  <a:noFill/>
                  <a:prstDash val="solid"/>
                  <a:miter lim="800000"/>
                </a:ln>
                <a:effectLst>
                  <a:softEdge rad="76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8" name="椭圆 67">
                  <a:extLst>
                    <a:ext uri="{FF2B5EF4-FFF2-40B4-BE49-F238E27FC236}">
                      <a16:creationId xmlns:a16="http://schemas.microsoft.com/office/drawing/2014/main" id="{92414859-0A5A-4027-8B8C-BC8877F9D2A9}"/>
                    </a:ext>
                  </a:extLst>
                </p:cNvPr>
                <p:cNvSpPr/>
                <p:nvPr/>
              </p:nvSpPr>
              <p:spPr>
                <a:xfrm>
                  <a:off x="2689225" y="1488621"/>
                  <a:ext cx="1791608" cy="1791608"/>
                </a:xfrm>
                <a:prstGeom prst="ellipse">
                  <a:avLst/>
                </a:prstGeom>
                <a:gradFill>
                  <a:gsLst>
                    <a:gs pos="0">
                      <a:schemeClr val="bg1">
                        <a:lumMod val="85000"/>
                      </a:schemeClr>
                    </a:gs>
                    <a:gs pos="100000">
                      <a:schemeClr val="bg1"/>
                    </a:gs>
                  </a:gsLst>
                  <a:lin ang="2700000" scaled="1"/>
                </a:gradFill>
                <a:ln w="15875" cap="flat" cmpd="sng" algn="ctr">
                  <a:gradFill flip="none" rotWithShape="1">
                    <a:gsLst>
                      <a:gs pos="0">
                        <a:schemeClr val="bg1"/>
                      </a:gs>
                      <a:gs pos="100000">
                        <a:schemeClr val="bg1">
                          <a:lumMod val="85000"/>
                        </a:schemeClr>
                      </a:gs>
                    </a:gsLst>
                    <a:lin ang="2700000" scaled="1"/>
                    <a:tileRect/>
                  </a:gradFill>
                  <a:prstDash val="solid"/>
                  <a:miter lim="800000"/>
                </a:ln>
                <a:effectLst>
                  <a:outerShdw blurRad="76200" dist="38100" dir="2700000" algn="tl" rotWithShape="0">
                    <a:prstClr val="black">
                      <a:alpha val="1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aphicFrame>
          <p:nvGraphicFramePr>
            <p:cNvPr id="63" name="图表 62">
              <a:extLst>
                <a:ext uri="{FF2B5EF4-FFF2-40B4-BE49-F238E27FC236}">
                  <a16:creationId xmlns:a16="http://schemas.microsoft.com/office/drawing/2014/main" id="{48B2A7F3-D96E-4181-96EB-8AC538BE83F5}"/>
                </a:ext>
              </a:extLst>
            </p:cNvPr>
            <p:cNvGraphicFramePr/>
            <p:nvPr>
              <p:extLst>
                <p:ext uri="{D42A27DB-BD31-4B8C-83A1-F6EECF244321}">
                  <p14:modId xmlns:p14="http://schemas.microsoft.com/office/powerpoint/2010/main" val="284121445"/>
                </p:ext>
              </p:extLst>
            </p:nvPr>
          </p:nvGraphicFramePr>
          <p:xfrm>
            <a:off x="2525754" y="3862090"/>
            <a:ext cx="857621" cy="976615"/>
          </p:xfrm>
          <a:graphic>
            <a:graphicData uri="http://schemas.openxmlformats.org/drawingml/2006/chart">
              <c:chart xmlns:c="http://schemas.openxmlformats.org/drawingml/2006/chart" xmlns:r="http://schemas.openxmlformats.org/officeDocument/2006/relationships" r:id="rId5"/>
            </a:graphicData>
          </a:graphic>
        </p:graphicFrame>
        <p:sp>
          <p:nvSpPr>
            <p:cNvPr id="64" name="文本框 63">
              <a:extLst>
                <a:ext uri="{FF2B5EF4-FFF2-40B4-BE49-F238E27FC236}">
                  <a16:creationId xmlns:a16="http://schemas.microsoft.com/office/drawing/2014/main" id="{9EA51157-FB96-4878-94B5-AE843EE9AFB1}"/>
                </a:ext>
              </a:extLst>
            </p:cNvPr>
            <p:cNvSpPr txBox="1"/>
            <p:nvPr/>
          </p:nvSpPr>
          <p:spPr>
            <a:xfrm>
              <a:off x="2645488" y="4196509"/>
              <a:ext cx="618153" cy="307777"/>
            </a:xfrm>
            <a:prstGeom prst="rect">
              <a:avLst/>
            </a:prstGeom>
            <a:noFill/>
          </p:spPr>
          <p:txBody>
            <a:bodyPr wrap="square" rtlCol="0">
              <a:spAutoFit/>
            </a:bodyPr>
            <a:lstStyle/>
            <a:p>
              <a:pPr algn="ctr"/>
              <a:r>
                <a:rPr lang="en-US" altLang="zh-CN" sz="1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40</a:t>
              </a:r>
              <a:r>
                <a:rPr lang="en-US" altLang="zh-CN" sz="105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a:t>
              </a:r>
              <a:endParaRPr lang="zh-CN" altLang="en-US" sz="1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71" name="组合 70">
            <a:extLst>
              <a:ext uri="{FF2B5EF4-FFF2-40B4-BE49-F238E27FC236}">
                <a16:creationId xmlns:a16="http://schemas.microsoft.com/office/drawing/2014/main" id="{B0F11B1B-9C9C-4A80-8572-36469D438716}"/>
              </a:ext>
            </a:extLst>
          </p:cNvPr>
          <p:cNvGrpSpPr/>
          <p:nvPr/>
        </p:nvGrpSpPr>
        <p:grpSpPr>
          <a:xfrm>
            <a:off x="6640638" y="3255214"/>
            <a:ext cx="1329226" cy="2220336"/>
            <a:chOff x="2480118" y="3533344"/>
            <a:chExt cx="1329226" cy="2220336"/>
          </a:xfrm>
        </p:grpSpPr>
        <p:grpSp>
          <p:nvGrpSpPr>
            <p:cNvPr id="72" name="组合 71">
              <a:extLst>
                <a:ext uri="{FF2B5EF4-FFF2-40B4-BE49-F238E27FC236}">
                  <a16:creationId xmlns:a16="http://schemas.microsoft.com/office/drawing/2014/main" id="{3C142654-C308-479C-8252-1CE106512A18}"/>
                </a:ext>
              </a:extLst>
            </p:cNvPr>
            <p:cNvGrpSpPr/>
            <p:nvPr/>
          </p:nvGrpSpPr>
          <p:grpSpPr>
            <a:xfrm>
              <a:off x="2480118" y="3533344"/>
              <a:ext cx="1329226" cy="2220336"/>
              <a:chOff x="2082059" y="3879212"/>
              <a:chExt cx="1769201" cy="2955267"/>
            </a:xfrm>
          </p:grpSpPr>
          <p:grpSp>
            <p:nvGrpSpPr>
              <p:cNvPr id="75" name="组合 74">
                <a:extLst>
                  <a:ext uri="{FF2B5EF4-FFF2-40B4-BE49-F238E27FC236}">
                    <a16:creationId xmlns:a16="http://schemas.microsoft.com/office/drawing/2014/main" id="{100B0C9C-6048-4E7E-A527-1A0150517582}"/>
                  </a:ext>
                </a:extLst>
              </p:cNvPr>
              <p:cNvGrpSpPr/>
              <p:nvPr/>
            </p:nvGrpSpPr>
            <p:grpSpPr>
              <a:xfrm>
                <a:off x="2082059" y="3879212"/>
                <a:ext cx="1769201" cy="2955267"/>
                <a:chOff x="2689225" y="862583"/>
                <a:chExt cx="2475810" cy="4135589"/>
              </a:xfrm>
            </p:grpSpPr>
            <p:sp>
              <p:nvSpPr>
                <p:cNvPr id="79" name="任意多边形 21">
                  <a:extLst>
                    <a:ext uri="{FF2B5EF4-FFF2-40B4-BE49-F238E27FC236}">
                      <a16:creationId xmlns:a16="http://schemas.microsoft.com/office/drawing/2014/main" id="{F2417CC0-5D92-4436-AC49-225D3BFDC13E}"/>
                    </a:ext>
                  </a:extLst>
                </p:cNvPr>
                <p:cNvSpPr/>
                <p:nvPr/>
              </p:nvSpPr>
              <p:spPr>
                <a:xfrm rot="2700000">
                  <a:off x="2061146" y="1894283"/>
                  <a:ext cx="4135589"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16000"/>
                      </a:sysClr>
                    </a:gs>
                    <a:gs pos="0">
                      <a:sysClr val="windowText" lastClr="000000">
                        <a:alpha val="42000"/>
                      </a:sysClr>
                    </a:gs>
                    <a:gs pos="100000">
                      <a:sysClr val="window" lastClr="FFFFFF">
                        <a:lumMod val="95000"/>
                        <a:alpha val="0"/>
                      </a:sysClr>
                    </a:gs>
                  </a:gsLst>
                  <a:lin ang="0" scaled="0"/>
                </a:gradFill>
                <a:ln w="12700" cap="flat" cmpd="sng" algn="ctr">
                  <a:noFill/>
                  <a:prstDash val="solid"/>
                  <a:miter lim="800000"/>
                </a:ln>
                <a:effectLst>
                  <a:softEdge rad="101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0" name="椭圆 79">
                  <a:extLst>
                    <a:ext uri="{FF2B5EF4-FFF2-40B4-BE49-F238E27FC236}">
                      <a16:creationId xmlns:a16="http://schemas.microsoft.com/office/drawing/2014/main" id="{3F5D81AD-1CE5-49D0-9D5D-3656F3E89E4E}"/>
                    </a:ext>
                  </a:extLst>
                </p:cNvPr>
                <p:cNvSpPr/>
                <p:nvPr/>
              </p:nvSpPr>
              <p:spPr>
                <a:xfrm>
                  <a:off x="2689225" y="1488620"/>
                  <a:ext cx="1791608" cy="1791609"/>
                </a:xfrm>
                <a:prstGeom prst="ellipse">
                  <a:avLst/>
                </a:prstGeom>
                <a:gradFill>
                  <a:gsLst>
                    <a:gs pos="0">
                      <a:schemeClr val="bg1">
                        <a:lumMod val="85000"/>
                      </a:schemeClr>
                    </a:gs>
                    <a:gs pos="100000">
                      <a:schemeClr val="bg1"/>
                    </a:gs>
                  </a:gsLst>
                  <a:lin ang="2700000" scaled="1"/>
                </a:gradFill>
                <a:ln w="15875" cap="flat" cmpd="sng" algn="ctr">
                  <a:gradFill flip="none" rotWithShape="1">
                    <a:gsLst>
                      <a:gs pos="0">
                        <a:schemeClr val="bg1"/>
                      </a:gs>
                      <a:gs pos="100000">
                        <a:schemeClr val="bg1">
                          <a:lumMod val="85000"/>
                        </a:schemeClr>
                      </a:gs>
                    </a:gsLst>
                    <a:lin ang="2700000" scaled="1"/>
                    <a:tileRect/>
                  </a:gradFill>
                  <a:prstDash val="solid"/>
                  <a:miter lim="800000"/>
                </a:ln>
                <a:effectLst>
                  <a:outerShdw blurRad="101600" dist="50800" dir="2700000" algn="tl"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76" name="组合 75">
                <a:extLst>
                  <a:ext uri="{FF2B5EF4-FFF2-40B4-BE49-F238E27FC236}">
                    <a16:creationId xmlns:a16="http://schemas.microsoft.com/office/drawing/2014/main" id="{6FB58BFE-C039-4260-BA36-FE0DFA3A31AF}"/>
                  </a:ext>
                </a:extLst>
              </p:cNvPr>
              <p:cNvGrpSpPr/>
              <p:nvPr/>
            </p:nvGrpSpPr>
            <p:grpSpPr>
              <a:xfrm>
                <a:off x="2220838" y="4136819"/>
                <a:ext cx="1379861" cy="2309298"/>
                <a:chOff x="2689225" y="864027"/>
                <a:chExt cx="2508748" cy="4198576"/>
              </a:xfrm>
            </p:grpSpPr>
            <p:sp>
              <p:nvSpPr>
                <p:cNvPr id="77" name="任意多边形 19">
                  <a:extLst>
                    <a:ext uri="{FF2B5EF4-FFF2-40B4-BE49-F238E27FC236}">
                      <a16:creationId xmlns:a16="http://schemas.microsoft.com/office/drawing/2014/main" id="{D0D01D83-78A5-4151-B23D-C51C6FE660AD}"/>
                    </a:ext>
                  </a:extLst>
                </p:cNvPr>
                <p:cNvSpPr/>
                <p:nvPr/>
              </p:nvSpPr>
              <p:spPr>
                <a:xfrm rot="2700000">
                  <a:off x="2062589" y="1927218"/>
                  <a:ext cx="4198576" cy="2072193"/>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20000"/>
                      </a:sysClr>
                    </a:gs>
                    <a:gs pos="0">
                      <a:sysClr val="windowText" lastClr="000000">
                        <a:alpha val="32000"/>
                      </a:sysClr>
                    </a:gs>
                    <a:gs pos="100000">
                      <a:sysClr val="window" lastClr="FFFFFF">
                        <a:lumMod val="95000"/>
                        <a:alpha val="0"/>
                      </a:sysClr>
                    </a:gs>
                  </a:gsLst>
                  <a:lin ang="0" scaled="0"/>
                </a:gradFill>
                <a:ln w="12700" cap="flat" cmpd="sng" algn="ctr">
                  <a:noFill/>
                  <a:prstDash val="solid"/>
                  <a:miter lim="800000"/>
                </a:ln>
                <a:effectLst>
                  <a:softEdge rad="76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8" name="椭圆 77">
                  <a:extLst>
                    <a:ext uri="{FF2B5EF4-FFF2-40B4-BE49-F238E27FC236}">
                      <a16:creationId xmlns:a16="http://schemas.microsoft.com/office/drawing/2014/main" id="{29ECB895-40A3-4E9D-B833-158AA8F1EB89}"/>
                    </a:ext>
                  </a:extLst>
                </p:cNvPr>
                <p:cNvSpPr/>
                <p:nvPr/>
              </p:nvSpPr>
              <p:spPr>
                <a:xfrm>
                  <a:off x="2689225" y="1488621"/>
                  <a:ext cx="1791608" cy="1791608"/>
                </a:xfrm>
                <a:prstGeom prst="ellipse">
                  <a:avLst/>
                </a:prstGeom>
                <a:gradFill>
                  <a:gsLst>
                    <a:gs pos="0">
                      <a:schemeClr val="bg1">
                        <a:lumMod val="85000"/>
                      </a:schemeClr>
                    </a:gs>
                    <a:gs pos="100000">
                      <a:schemeClr val="bg1"/>
                    </a:gs>
                  </a:gsLst>
                  <a:lin ang="2700000" scaled="1"/>
                </a:gradFill>
                <a:ln w="15875" cap="flat" cmpd="sng" algn="ctr">
                  <a:gradFill flip="none" rotWithShape="1">
                    <a:gsLst>
                      <a:gs pos="0">
                        <a:schemeClr val="bg1"/>
                      </a:gs>
                      <a:gs pos="100000">
                        <a:schemeClr val="bg1">
                          <a:lumMod val="85000"/>
                        </a:schemeClr>
                      </a:gs>
                    </a:gsLst>
                    <a:lin ang="2700000" scaled="1"/>
                    <a:tileRect/>
                  </a:gradFill>
                  <a:prstDash val="solid"/>
                  <a:miter lim="800000"/>
                </a:ln>
                <a:effectLst>
                  <a:outerShdw blurRad="76200" dist="38100" dir="2700000" algn="tl" rotWithShape="0">
                    <a:prstClr val="black">
                      <a:alpha val="1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aphicFrame>
          <p:nvGraphicFramePr>
            <p:cNvPr id="73" name="图表 72">
              <a:extLst>
                <a:ext uri="{FF2B5EF4-FFF2-40B4-BE49-F238E27FC236}">
                  <a16:creationId xmlns:a16="http://schemas.microsoft.com/office/drawing/2014/main" id="{FE003B23-0D7E-425F-9026-98A85573BEE6}"/>
                </a:ext>
              </a:extLst>
            </p:cNvPr>
            <p:cNvGraphicFramePr/>
            <p:nvPr>
              <p:extLst>
                <p:ext uri="{D42A27DB-BD31-4B8C-83A1-F6EECF244321}">
                  <p14:modId xmlns:p14="http://schemas.microsoft.com/office/powerpoint/2010/main" val="1230208180"/>
                </p:ext>
              </p:extLst>
            </p:nvPr>
          </p:nvGraphicFramePr>
          <p:xfrm>
            <a:off x="2525754" y="3862090"/>
            <a:ext cx="857621" cy="976615"/>
          </p:xfrm>
          <a:graphic>
            <a:graphicData uri="http://schemas.openxmlformats.org/drawingml/2006/chart">
              <c:chart xmlns:c="http://schemas.openxmlformats.org/drawingml/2006/chart" xmlns:r="http://schemas.openxmlformats.org/officeDocument/2006/relationships" r:id="rId6"/>
            </a:graphicData>
          </a:graphic>
        </p:graphicFrame>
        <p:sp>
          <p:nvSpPr>
            <p:cNvPr id="74" name="文本框 73">
              <a:extLst>
                <a:ext uri="{FF2B5EF4-FFF2-40B4-BE49-F238E27FC236}">
                  <a16:creationId xmlns:a16="http://schemas.microsoft.com/office/drawing/2014/main" id="{CE715CFC-52DC-417F-BD8E-3C7B7944791A}"/>
                </a:ext>
              </a:extLst>
            </p:cNvPr>
            <p:cNvSpPr txBox="1"/>
            <p:nvPr/>
          </p:nvSpPr>
          <p:spPr>
            <a:xfrm>
              <a:off x="2639755" y="4196509"/>
              <a:ext cx="618153" cy="307777"/>
            </a:xfrm>
            <a:prstGeom prst="rect">
              <a:avLst/>
            </a:prstGeom>
            <a:noFill/>
          </p:spPr>
          <p:txBody>
            <a:bodyPr wrap="square" rtlCol="0">
              <a:spAutoFit/>
            </a:bodyPr>
            <a:lstStyle/>
            <a:p>
              <a:pPr algn="ctr"/>
              <a:r>
                <a:rPr lang="en-US" altLang="zh-CN" sz="1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40</a:t>
              </a:r>
              <a:r>
                <a:rPr lang="en-US" altLang="zh-CN" sz="105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a:t>
              </a:r>
              <a:endParaRPr lang="zh-CN" altLang="en-US" sz="1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81" name="组合 80">
            <a:extLst>
              <a:ext uri="{FF2B5EF4-FFF2-40B4-BE49-F238E27FC236}">
                <a16:creationId xmlns:a16="http://schemas.microsoft.com/office/drawing/2014/main" id="{F2E4D165-DDEF-4868-8D2D-ECCC9FCE99AD}"/>
              </a:ext>
            </a:extLst>
          </p:cNvPr>
          <p:cNvGrpSpPr/>
          <p:nvPr/>
        </p:nvGrpSpPr>
        <p:grpSpPr>
          <a:xfrm>
            <a:off x="8788040" y="2725887"/>
            <a:ext cx="1329226" cy="2220336"/>
            <a:chOff x="2480118" y="3533344"/>
            <a:chExt cx="1329226" cy="2220336"/>
          </a:xfrm>
        </p:grpSpPr>
        <p:grpSp>
          <p:nvGrpSpPr>
            <p:cNvPr id="82" name="组合 81">
              <a:extLst>
                <a:ext uri="{FF2B5EF4-FFF2-40B4-BE49-F238E27FC236}">
                  <a16:creationId xmlns:a16="http://schemas.microsoft.com/office/drawing/2014/main" id="{70F3A822-BAFA-422C-81DB-142DD06AE49A}"/>
                </a:ext>
              </a:extLst>
            </p:cNvPr>
            <p:cNvGrpSpPr/>
            <p:nvPr/>
          </p:nvGrpSpPr>
          <p:grpSpPr>
            <a:xfrm>
              <a:off x="2480118" y="3533344"/>
              <a:ext cx="1329226" cy="2220336"/>
              <a:chOff x="2082059" y="3879212"/>
              <a:chExt cx="1769201" cy="2955267"/>
            </a:xfrm>
          </p:grpSpPr>
          <p:grpSp>
            <p:nvGrpSpPr>
              <p:cNvPr id="85" name="组合 84">
                <a:extLst>
                  <a:ext uri="{FF2B5EF4-FFF2-40B4-BE49-F238E27FC236}">
                    <a16:creationId xmlns:a16="http://schemas.microsoft.com/office/drawing/2014/main" id="{13B8616B-C8FE-400C-A700-43B67ABDC0FC}"/>
                  </a:ext>
                </a:extLst>
              </p:cNvPr>
              <p:cNvGrpSpPr/>
              <p:nvPr/>
            </p:nvGrpSpPr>
            <p:grpSpPr>
              <a:xfrm>
                <a:off x="2082059" y="3879212"/>
                <a:ext cx="1769201" cy="2955267"/>
                <a:chOff x="2689225" y="862583"/>
                <a:chExt cx="2475810" cy="4135589"/>
              </a:xfrm>
            </p:grpSpPr>
            <p:sp>
              <p:nvSpPr>
                <p:cNvPr id="89" name="任意多边形 21">
                  <a:extLst>
                    <a:ext uri="{FF2B5EF4-FFF2-40B4-BE49-F238E27FC236}">
                      <a16:creationId xmlns:a16="http://schemas.microsoft.com/office/drawing/2014/main" id="{F742C88B-6FB5-43DD-A123-E43B040A6F4C}"/>
                    </a:ext>
                  </a:extLst>
                </p:cNvPr>
                <p:cNvSpPr/>
                <p:nvPr/>
              </p:nvSpPr>
              <p:spPr>
                <a:xfrm rot="2700000">
                  <a:off x="2061146" y="1894283"/>
                  <a:ext cx="4135589" cy="207218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16000"/>
                      </a:sysClr>
                    </a:gs>
                    <a:gs pos="0">
                      <a:sysClr val="windowText" lastClr="000000">
                        <a:alpha val="42000"/>
                      </a:sysClr>
                    </a:gs>
                    <a:gs pos="100000">
                      <a:sysClr val="window" lastClr="FFFFFF">
                        <a:lumMod val="95000"/>
                        <a:alpha val="0"/>
                      </a:sysClr>
                    </a:gs>
                  </a:gsLst>
                  <a:lin ang="0" scaled="0"/>
                </a:gradFill>
                <a:ln w="12700" cap="flat" cmpd="sng" algn="ctr">
                  <a:noFill/>
                  <a:prstDash val="solid"/>
                  <a:miter lim="800000"/>
                </a:ln>
                <a:effectLst>
                  <a:softEdge rad="1016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0" name="椭圆 89">
                  <a:extLst>
                    <a:ext uri="{FF2B5EF4-FFF2-40B4-BE49-F238E27FC236}">
                      <a16:creationId xmlns:a16="http://schemas.microsoft.com/office/drawing/2014/main" id="{6BE8F9AE-FCA7-43C3-8E60-739C74EBF404}"/>
                    </a:ext>
                  </a:extLst>
                </p:cNvPr>
                <p:cNvSpPr/>
                <p:nvPr/>
              </p:nvSpPr>
              <p:spPr>
                <a:xfrm>
                  <a:off x="2689225" y="1488620"/>
                  <a:ext cx="1791608" cy="1791609"/>
                </a:xfrm>
                <a:prstGeom prst="ellipse">
                  <a:avLst/>
                </a:prstGeom>
                <a:gradFill>
                  <a:gsLst>
                    <a:gs pos="0">
                      <a:schemeClr val="bg1">
                        <a:lumMod val="85000"/>
                      </a:schemeClr>
                    </a:gs>
                    <a:gs pos="100000">
                      <a:schemeClr val="bg1"/>
                    </a:gs>
                  </a:gsLst>
                  <a:lin ang="2700000" scaled="1"/>
                </a:gradFill>
                <a:ln w="15875" cap="flat" cmpd="sng" algn="ctr">
                  <a:gradFill flip="none" rotWithShape="1">
                    <a:gsLst>
                      <a:gs pos="0">
                        <a:schemeClr val="bg1"/>
                      </a:gs>
                      <a:gs pos="100000">
                        <a:schemeClr val="bg1">
                          <a:lumMod val="85000"/>
                        </a:schemeClr>
                      </a:gs>
                    </a:gsLst>
                    <a:lin ang="2700000" scaled="1"/>
                    <a:tileRect/>
                  </a:gradFill>
                  <a:prstDash val="solid"/>
                  <a:miter lim="800000"/>
                </a:ln>
                <a:effectLst>
                  <a:outerShdw blurRad="101600" dist="50800" dir="2700000" algn="tl" rotWithShape="0">
                    <a:prstClr val="black">
                      <a:alpha val="13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86" name="组合 85">
                <a:extLst>
                  <a:ext uri="{FF2B5EF4-FFF2-40B4-BE49-F238E27FC236}">
                    <a16:creationId xmlns:a16="http://schemas.microsoft.com/office/drawing/2014/main" id="{A6709BC9-DDF1-4B20-BF14-D9009582308B}"/>
                  </a:ext>
                </a:extLst>
              </p:cNvPr>
              <p:cNvGrpSpPr/>
              <p:nvPr/>
            </p:nvGrpSpPr>
            <p:grpSpPr>
              <a:xfrm>
                <a:off x="2220838" y="4136819"/>
                <a:ext cx="1379861" cy="2309298"/>
                <a:chOff x="2689225" y="864027"/>
                <a:chExt cx="2508748" cy="4198576"/>
              </a:xfrm>
            </p:grpSpPr>
            <p:sp>
              <p:nvSpPr>
                <p:cNvPr id="87" name="任意多边形 19">
                  <a:extLst>
                    <a:ext uri="{FF2B5EF4-FFF2-40B4-BE49-F238E27FC236}">
                      <a16:creationId xmlns:a16="http://schemas.microsoft.com/office/drawing/2014/main" id="{D6213CB0-D0AC-4123-B69B-A85CCA1EB145}"/>
                    </a:ext>
                  </a:extLst>
                </p:cNvPr>
                <p:cNvSpPr/>
                <p:nvPr/>
              </p:nvSpPr>
              <p:spPr>
                <a:xfrm rot="2700000">
                  <a:off x="2062589" y="1927218"/>
                  <a:ext cx="4198576" cy="2072193"/>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67000">
                      <a:sysClr val="window" lastClr="FFFFFF">
                        <a:lumMod val="65000"/>
                        <a:alpha val="20000"/>
                      </a:sysClr>
                    </a:gs>
                    <a:gs pos="0">
                      <a:sysClr val="windowText" lastClr="000000">
                        <a:alpha val="32000"/>
                      </a:sysClr>
                    </a:gs>
                    <a:gs pos="100000">
                      <a:sysClr val="window" lastClr="FFFFFF">
                        <a:lumMod val="95000"/>
                        <a:alpha val="0"/>
                      </a:sysClr>
                    </a:gs>
                  </a:gsLst>
                  <a:lin ang="0" scaled="0"/>
                </a:gradFill>
                <a:ln w="12700" cap="flat" cmpd="sng" algn="ctr">
                  <a:noFill/>
                  <a:prstDash val="solid"/>
                  <a:miter lim="800000"/>
                </a:ln>
                <a:effectLst>
                  <a:softEdge rad="762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8" name="椭圆 87">
                  <a:extLst>
                    <a:ext uri="{FF2B5EF4-FFF2-40B4-BE49-F238E27FC236}">
                      <a16:creationId xmlns:a16="http://schemas.microsoft.com/office/drawing/2014/main" id="{FBB94925-05ED-4C77-92A2-1F1D6293C2F8}"/>
                    </a:ext>
                  </a:extLst>
                </p:cNvPr>
                <p:cNvSpPr/>
                <p:nvPr/>
              </p:nvSpPr>
              <p:spPr>
                <a:xfrm>
                  <a:off x="2689225" y="1488621"/>
                  <a:ext cx="1791608" cy="1791608"/>
                </a:xfrm>
                <a:prstGeom prst="ellipse">
                  <a:avLst/>
                </a:prstGeom>
                <a:gradFill>
                  <a:gsLst>
                    <a:gs pos="0">
                      <a:schemeClr val="bg1">
                        <a:lumMod val="85000"/>
                      </a:schemeClr>
                    </a:gs>
                    <a:gs pos="100000">
                      <a:schemeClr val="bg1"/>
                    </a:gs>
                  </a:gsLst>
                  <a:lin ang="2700000" scaled="1"/>
                </a:gradFill>
                <a:ln w="15875" cap="flat" cmpd="sng" algn="ctr">
                  <a:gradFill flip="none" rotWithShape="1">
                    <a:gsLst>
                      <a:gs pos="0">
                        <a:schemeClr val="bg1"/>
                      </a:gs>
                      <a:gs pos="100000">
                        <a:schemeClr val="bg1">
                          <a:lumMod val="85000"/>
                        </a:schemeClr>
                      </a:gs>
                    </a:gsLst>
                    <a:lin ang="2700000" scaled="1"/>
                    <a:tileRect/>
                  </a:gradFill>
                  <a:prstDash val="solid"/>
                  <a:miter lim="800000"/>
                </a:ln>
                <a:effectLst>
                  <a:outerShdw blurRad="76200" dist="38100" dir="2700000" algn="tl" rotWithShape="0">
                    <a:prstClr val="black">
                      <a:alpha val="17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87ED3"/>
                    </a:solidFill>
                    <a:effectLst/>
                    <a:uLnTx/>
                    <a:uFillTx/>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aphicFrame>
          <p:nvGraphicFramePr>
            <p:cNvPr id="83" name="图表 82">
              <a:extLst>
                <a:ext uri="{FF2B5EF4-FFF2-40B4-BE49-F238E27FC236}">
                  <a16:creationId xmlns:a16="http://schemas.microsoft.com/office/drawing/2014/main" id="{28E9839A-48B4-4FF5-BA2A-98057B2B5694}"/>
                </a:ext>
              </a:extLst>
            </p:cNvPr>
            <p:cNvGraphicFramePr/>
            <p:nvPr>
              <p:extLst>
                <p:ext uri="{D42A27DB-BD31-4B8C-83A1-F6EECF244321}">
                  <p14:modId xmlns:p14="http://schemas.microsoft.com/office/powerpoint/2010/main" val="29382594"/>
                </p:ext>
              </p:extLst>
            </p:nvPr>
          </p:nvGraphicFramePr>
          <p:xfrm>
            <a:off x="2525754" y="3862090"/>
            <a:ext cx="857621" cy="976615"/>
          </p:xfrm>
          <a:graphic>
            <a:graphicData uri="http://schemas.openxmlformats.org/drawingml/2006/chart">
              <c:chart xmlns:c="http://schemas.openxmlformats.org/drawingml/2006/chart" xmlns:r="http://schemas.openxmlformats.org/officeDocument/2006/relationships" r:id="rId7"/>
            </a:graphicData>
          </a:graphic>
        </p:graphicFrame>
        <p:sp>
          <p:nvSpPr>
            <p:cNvPr id="84" name="文本框 83">
              <a:extLst>
                <a:ext uri="{FF2B5EF4-FFF2-40B4-BE49-F238E27FC236}">
                  <a16:creationId xmlns:a16="http://schemas.microsoft.com/office/drawing/2014/main" id="{A20CC0F2-DD3F-4A0A-9F10-F32AA03406FB}"/>
                </a:ext>
              </a:extLst>
            </p:cNvPr>
            <p:cNvSpPr txBox="1"/>
            <p:nvPr/>
          </p:nvSpPr>
          <p:spPr>
            <a:xfrm>
              <a:off x="2645488" y="4196509"/>
              <a:ext cx="618153" cy="307777"/>
            </a:xfrm>
            <a:prstGeom prst="rect">
              <a:avLst/>
            </a:prstGeom>
            <a:noFill/>
          </p:spPr>
          <p:txBody>
            <a:bodyPr wrap="square" rtlCol="0">
              <a:spAutoFit/>
            </a:bodyPr>
            <a:lstStyle/>
            <a:p>
              <a:pPr algn="ctr"/>
              <a:r>
                <a:rPr lang="en-US" altLang="zh-CN" sz="1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40</a:t>
              </a:r>
              <a:r>
                <a:rPr lang="en-US" altLang="zh-CN" sz="105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a:t>
              </a:r>
              <a:endParaRPr lang="zh-CN" altLang="en-US" sz="1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91" name="添加标题">
            <a:extLst>
              <a:ext uri="{FF2B5EF4-FFF2-40B4-BE49-F238E27FC236}">
                <a16:creationId xmlns:a16="http://schemas.microsoft.com/office/drawing/2014/main" id="{E55C7A8C-3E99-457B-BD5F-0D90FD8F6C89}"/>
              </a:ext>
            </a:extLst>
          </p:cNvPr>
          <p:cNvSpPr txBox="1"/>
          <p:nvPr/>
        </p:nvSpPr>
        <p:spPr>
          <a:xfrm>
            <a:off x="7598291" y="4337637"/>
            <a:ext cx="2028810" cy="1338828"/>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sp>
        <p:nvSpPr>
          <p:cNvPr id="92" name="添加标题">
            <a:extLst>
              <a:ext uri="{FF2B5EF4-FFF2-40B4-BE49-F238E27FC236}">
                <a16:creationId xmlns:a16="http://schemas.microsoft.com/office/drawing/2014/main" id="{2CCD5466-7434-4510-B58E-54EE1F6E8F21}"/>
              </a:ext>
            </a:extLst>
          </p:cNvPr>
          <p:cNvSpPr txBox="1"/>
          <p:nvPr/>
        </p:nvSpPr>
        <p:spPr>
          <a:xfrm>
            <a:off x="2248263" y="2482525"/>
            <a:ext cx="2028810" cy="1338828"/>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sp>
        <p:nvSpPr>
          <p:cNvPr id="93" name="添加标题">
            <a:extLst>
              <a:ext uri="{FF2B5EF4-FFF2-40B4-BE49-F238E27FC236}">
                <a16:creationId xmlns:a16="http://schemas.microsoft.com/office/drawing/2014/main" id="{7CF06C13-C131-4AB2-B8BB-16EBC6485CBB}"/>
              </a:ext>
            </a:extLst>
          </p:cNvPr>
          <p:cNvSpPr txBox="1"/>
          <p:nvPr/>
        </p:nvSpPr>
        <p:spPr>
          <a:xfrm>
            <a:off x="4771775" y="2377634"/>
            <a:ext cx="2028810" cy="1338828"/>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sp>
        <p:nvSpPr>
          <p:cNvPr id="94" name="添加标题">
            <a:extLst>
              <a:ext uri="{FF2B5EF4-FFF2-40B4-BE49-F238E27FC236}">
                <a16:creationId xmlns:a16="http://schemas.microsoft.com/office/drawing/2014/main" id="{F96B0110-D368-418D-9BF6-D4ED650012B3}"/>
              </a:ext>
            </a:extLst>
          </p:cNvPr>
          <p:cNvSpPr txBox="1"/>
          <p:nvPr/>
        </p:nvSpPr>
        <p:spPr>
          <a:xfrm>
            <a:off x="7966970" y="1632783"/>
            <a:ext cx="2028810" cy="1338828"/>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spTree>
    <p:extLst>
      <p:ext uri="{BB962C8B-B14F-4D97-AF65-F5344CB8AC3E}">
        <p14:creationId xmlns:p14="http://schemas.microsoft.com/office/powerpoint/2010/main" val="2065108972"/>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100" fill="hold"/>
                                        <p:tgtEl>
                                          <p:spTgt spid="50"/>
                                        </p:tgtEl>
                                        <p:attrNameLst>
                                          <p:attrName>ppt_w</p:attrName>
                                        </p:attrNameLst>
                                      </p:cBhvr>
                                      <p:tavLst>
                                        <p:tav tm="0">
                                          <p:val>
                                            <p:fltVal val="0"/>
                                          </p:val>
                                        </p:tav>
                                        <p:tav tm="100000">
                                          <p:val>
                                            <p:strVal val="#ppt_w"/>
                                          </p:val>
                                        </p:tav>
                                      </p:tavLst>
                                    </p:anim>
                                    <p:anim calcmode="lin" valueType="num">
                                      <p:cBhvr>
                                        <p:cTn id="17" dur="100" fill="hold"/>
                                        <p:tgtEl>
                                          <p:spTgt spid="50"/>
                                        </p:tgtEl>
                                        <p:attrNameLst>
                                          <p:attrName>ppt_h</p:attrName>
                                        </p:attrNameLst>
                                      </p:cBhvr>
                                      <p:tavLst>
                                        <p:tav tm="0">
                                          <p:val>
                                            <p:fltVal val="0"/>
                                          </p:val>
                                        </p:tav>
                                        <p:tav tm="100000">
                                          <p:val>
                                            <p:strVal val="#ppt_h"/>
                                          </p:val>
                                        </p:tav>
                                      </p:tavLst>
                                    </p:anim>
                                    <p:animEffect transition="in" filter="fade">
                                      <p:cBhvr>
                                        <p:cTn id="18" dur="100"/>
                                        <p:tgtEl>
                                          <p:spTgt spid="50"/>
                                        </p:tgtEl>
                                      </p:cBhvr>
                                    </p:animEffect>
                                  </p:childTnLst>
                                </p:cTn>
                              </p:par>
                            </p:childTnLst>
                          </p:cTn>
                        </p:par>
                        <p:par>
                          <p:cTn id="19" fill="hold">
                            <p:stCondLst>
                              <p:cond delay="1100"/>
                            </p:stCondLst>
                            <p:childTnLst>
                              <p:par>
                                <p:cTn id="20" presetID="6" presetClass="emph" presetSubtype="0" fill="hold" nodeType="afterEffect">
                                  <p:stCondLst>
                                    <p:cond delay="0"/>
                                  </p:stCondLst>
                                  <p:childTnLst>
                                    <p:animScale>
                                      <p:cBhvr>
                                        <p:cTn id="21" dur="100" fill="hold"/>
                                        <p:tgtEl>
                                          <p:spTgt spid="50"/>
                                        </p:tgtEl>
                                      </p:cBhvr>
                                      <p:by x="110000" y="110000"/>
                                    </p:animScale>
                                  </p:childTnLst>
                                </p:cTn>
                              </p:par>
                            </p:childTnLst>
                          </p:cTn>
                        </p:par>
                        <p:par>
                          <p:cTn id="22" fill="hold">
                            <p:stCondLst>
                              <p:cond delay="1200"/>
                            </p:stCondLst>
                            <p:childTnLst>
                              <p:par>
                                <p:cTn id="23" presetID="6" presetClass="emph" presetSubtype="0" fill="hold" nodeType="afterEffect">
                                  <p:stCondLst>
                                    <p:cond delay="0"/>
                                  </p:stCondLst>
                                  <p:childTnLst>
                                    <p:animScale>
                                      <p:cBhvr>
                                        <p:cTn id="24" dur="200" fill="hold"/>
                                        <p:tgtEl>
                                          <p:spTgt spid="50"/>
                                        </p:tgtEl>
                                      </p:cBhvr>
                                      <p:by x="90000" y="90000"/>
                                    </p:animScale>
                                  </p:childTnLst>
                                </p:cTn>
                              </p:par>
                            </p:childTnLst>
                          </p:cTn>
                        </p:par>
                        <p:par>
                          <p:cTn id="25" fill="hold">
                            <p:stCondLst>
                              <p:cond delay="1400"/>
                            </p:stCondLst>
                            <p:childTnLst>
                              <p:par>
                                <p:cTn id="26" presetID="6" presetClass="emph" presetSubtype="0" fill="hold" nodeType="afterEffect">
                                  <p:stCondLst>
                                    <p:cond delay="0"/>
                                  </p:stCondLst>
                                  <p:childTnLst>
                                    <p:animScale>
                                      <p:cBhvr>
                                        <p:cTn id="27" dur="100" fill="hold"/>
                                        <p:tgtEl>
                                          <p:spTgt spid="50"/>
                                        </p:tgtEl>
                                      </p:cBhvr>
                                      <p:by x="105000" y="105000"/>
                                    </p:animScale>
                                  </p:childTnLst>
                                </p:cTn>
                              </p:par>
                            </p:childTnLst>
                          </p:cTn>
                        </p:par>
                        <p:par>
                          <p:cTn id="28" fill="hold">
                            <p:stCondLst>
                              <p:cond delay="1500"/>
                            </p:stCondLst>
                            <p:childTnLst>
                              <p:par>
                                <p:cTn id="29" presetID="6" presetClass="emph" presetSubtype="0" fill="hold" nodeType="afterEffect">
                                  <p:stCondLst>
                                    <p:cond delay="0"/>
                                  </p:stCondLst>
                                  <p:childTnLst>
                                    <p:animScale>
                                      <p:cBhvr>
                                        <p:cTn id="30" dur="200" fill="hold"/>
                                        <p:tgtEl>
                                          <p:spTgt spid="50"/>
                                        </p:tgtEl>
                                      </p:cBhvr>
                                      <p:by x="95000" y="95000"/>
                                    </p:animScale>
                                  </p:childTnLst>
                                </p:cTn>
                              </p:par>
                            </p:childTnLst>
                          </p:cTn>
                        </p:par>
                        <p:par>
                          <p:cTn id="31" fill="hold">
                            <p:stCondLst>
                              <p:cond delay="1700"/>
                            </p:stCondLst>
                            <p:childTnLst>
                              <p:par>
                                <p:cTn id="32" presetID="53" presetClass="entr" presetSubtype="16"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100" fill="hold"/>
                                        <p:tgtEl>
                                          <p:spTgt spid="61"/>
                                        </p:tgtEl>
                                        <p:attrNameLst>
                                          <p:attrName>ppt_w</p:attrName>
                                        </p:attrNameLst>
                                      </p:cBhvr>
                                      <p:tavLst>
                                        <p:tav tm="0">
                                          <p:val>
                                            <p:fltVal val="0"/>
                                          </p:val>
                                        </p:tav>
                                        <p:tav tm="100000">
                                          <p:val>
                                            <p:strVal val="#ppt_w"/>
                                          </p:val>
                                        </p:tav>
                                      </p:tavLst>
                                    </p:anim>
                                    <p:anim calcmode="lin" valueType="num">
                                      <p:cBhvr>
                                        <p:cTn id="35" dur="100" fill="hold"/>
                                        <p:tgtEl>
                                          <p:spTgt spid="61"/>
                                        </p:tgtEl>
                                        <p:attrNameLst>
                                          <p:attrName>ppt_h</p:attrName>
                                        </p:attrNameLst>
                                      </p:cBhvr>
                                      <p:tavLst>
                                        <p:tav tm="0">
                                          <p:val>
                                            <p:fltVal val="0"/>
                                          </p:val>
                                        </p:tav>
                                        <p:tav tm="100000">
                                          <p:val>
                                            <p:strVal val="#ppt_h"/>
                                          </p:val>
                                        </p:tav>
                                      </p:tavLst>
                                    </p:anim>
                                    <p:animEffect transition="in" filter="fade">
                                      <p:cBhvr>
                                        <p:cTn id="36" dur="100"/>
                                        <p:tgtEl>
                                          <p:spTgt spid="61"/>
                                        </p:tgtEl>
                                      </p:cBhvr>
                                    </p:animEffect>
                                  </p:childTnLst>
                                </p:cTn>
                              </p:par>
                            </p:childTnLst>
                          </p:cTn>
                        </p:par>
                        <p:par>
                          <p:cTn id="37" fill="hold">
                            <p:stCondLst>
                              <p:cond delay="1800"/>
                            </p:stCondLst>
                            <p:childTnLst>
                              <p:par>
                                <p:cTn id="38" presetID="6" presetClass="emph" presetSubtype="0" fill="hold" nodeType="afterEffect">
                                  <p:stCondLst>
                                    <p:cond delay="0"/>
                                  </p:stCondLst>
                                  <p:childTnLst>
                                    <p:animScale>
                                      <p:cBhvr>
                                        <p:cTn id="39" dur="100" fill="hold"/>
                                        <p:tgtEl>
                                          <p:spTgt spid="61"/>
                                        </p:tgtEl>
                                      </p:cBhvr>
                                      <p:by x="110000" y="110000"/>
                                    </p:animScale>
                                  </p:childTnLst>
                                </p:cTn>
                              </p:par>
                            </p:childTnLst>
                          </p:cTn>
                        </p:par>
                        <p:par>
                          <p:cTn id="40" fill="hold">
                            <p:stCondLst>
                              <p:cond delay="1900"/>
                            </p:stCondLst>
                            <p:childTnLst>
                              <p:par>
                                <p:cTn id="41" presetID="6" presetClass="emph" presetSubtype="0" fill="hold" nodeType="afterEffect">
                                  <p:stCondLst>
                                    <p:cond delay="0"/>
                                  </p:stCondLst>
                                  <p:childTnLst>
                                    <p:animScale>
                                      <p:cBhvr>
                                        <p:cTn id="42" dur="200" fill="hold"/>
                                        <p:tgtEl>
                                          <p:spTgt spid="61"/>
                                        </p:tgtEl>
                                      </p:cBhvr>
                                      <p:by x="90000" y="90000"/>
                                    </p:animScale>
                                  </p:childTnLst>
                                </p:cTn>
                              </p:par>
                            </p:childTnLst>
                          </p:cTn>
                        </p:par>
                        <p:par>
                          <p:cTn id="43" fill="hold">
                            <p:stCondLst>
                              <p:cond delay="2100"/>
                            </p:stCondLst>
                            <p:childTnLst>
                              <p:par>
                                <p:cTn id="44" presetID="6" presetClass="emph" presetSubtype="0" fill="hold" nodeType="afterEffect">
                                  <p:stCondLst>
                                    <p:cond delay="0"/>
                                  </p:stCondLst>
                                  <p:childTnLst>
                                    <p:animScale>
                                      <p:cBhvr>
                                        <p:cTn id="45" dur="100" fill="hold"/>
                                        <p:tgtEl>
                                          <p:spTgt spid="61"/>
                                        </p:tgtEl>
                                      </p:cBhvr>
                                      <p:by x="105000" y="105000"/>
                                    </p:animScale>
                                  </p:childTnLst>
                                </p:cTn>
                              </p:par>
                            </p:childTnLst>
                          </p:cTn>
                        </p:par>
                        <p:par>
                          <p:cTn id="46" fill="hold">
                            <p:stCondLst>
                              <p:cond delay="2200"/>
                            </p:stCondLst>
                            <p:childTnLst>
                              <p:par>
                                <p:cTn id="47" presetID="6" presetClass="emph" presetSubtype="0" fill="hold" nodeType="afterEffect">
                                  <p:stCondLst>
                                    <p:cond delay="0"/>
                                  </p:stCondLst>
                                  <p:childTnLst>
                                    <p:animScale>
                                      <p:cBhvr>
                                        <p:cTn id="48" dur="200" fill="hold"/>
                                        <p:tgtEl>
                                          <p:spTgt spid="61"/>
                                        </p:tgtEl>
                                      </p:cBhvr>
                                      <p:by x="95000" y="95000"/>
                                    </p:animScale>
                                  </p:childTnLst>
                                </p:cTn>
                              </p:par>
                            </p:childTnLst>
                          </p:cTn>
                        </p:par>
                        <p:par>
                          <p:cTn id="49" fill="hold">
                            <p:stCondLst>
                              <p:cond delay="2400"/>
                            </p:stCondLst>
                            <p:childTnLst>
                              <p:par>
                                <p:cTn id="50" presetID="53" presetClass="entr" presetSubtype="16"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p:cTn id="52" dur="100" fill="hold"/>
                                        <p:tgtEl>
                                          <p:spTgt spid="71"/>
                                        </p:tgtEl>
                                        <p:attrNameLst>
                                          <p:attrName>ppt_w</p:attrName>
                                        </p:attrNameLst>
                                      </p:cBhvr>
                                      <p:tavLst>
                                        <p:tav tm="0">
                                          <p:val>
                                            <p:fltVal val="0"/>
                                          </p:val>
                                        </p:tav>
                                        <p:tav tm="100000">
                                          <p:val>
                                            <p:strVal val="#ppt_w"/>
                                          </p:val>
                                        </p:tav>
                                      </p:tavLst>
                                    </p:anim>
                                    <p:anim calcmode="lin" valueType="num">
                                      <p:cBhvr>
                                        <p:cTn id="53" dur="100" fill="hold"/>
                                        <p:tgtEl>
                                          <p:spTgt spid="71"/>
                                        </p:tgtEl>
                                        <p:attrNameLst>
                                          <p:attrName>ppt_h</p:attrName>
                                        </p:attrNameLst>
                                      </p:cBhvr>
                                      <p:tavLst>
                                        <p:tav tm="0">
                                          <p:val>
                                            <p:fltVal val="0"/>
                                          </p:val>
                                        </p:tav>
                                        <p:tav tm="100000">
                                          <p:val>
                                            <p:strVal val="#ppt_h"/>
                                          </p:val>
                                        </p:tav>
                                      </p:tavLst>
                                    </p:anim>
                                    <p:animEffect transition="in" filter="fade">
                                      <p:cBhvr>
                                        <p:cTn id="54" dur="100"/>
                                        <p:tgtEl>
                                          <p:spTgt spid="71"/>
                                        </p:tgtEl>
                                      </p:cBhvr>
                                    </p:animEffect>
                                  </p:childTnLst>
                                </p:cTn>
                              </p:par>
                            </p:childTnLst>
                          </p:cTn>
                        </p:par>
                        <p:par>
                          <p:cTn id="55" fill="hold">
                            <p:stCondLst>
                              <p:cond delay="2500"/>
                            </p:stCondLst>
                            <p:childTnLst>
                              <p:par>
                                <p:cTn id="56" presetID="6" presetClass="emph" presetSubtype="0" fill="hold" nodeType="afterEffect">
                                  <p:stCondLst>
                                    <p:cond delay="0"/>
                                  </p:stCondLst>
                                  <p:childTnLst>
                                    <p:animScale>
                                      <p:cBhvr>
                                        <p:cTn id="57" dur="100" fill="hold"/>
                                        <p:tgtEl>
                                          <p:spTgt spid="71"/>
                                        </p:tgtEl>
                                      </p:cBhvr>
                                      <p:by x="110000" y="110000"/>
                                    </p:animScale>
                                  </p:childTnLst>
                                </p:cTn>
                              </p:par>
                            </p:childTnLst>
                          </p:cTn>
                        </p:par>
                        <p:par>
                          <p:cTn id="58" fill="hold">
                            <p:stCondLst>
                              <p:cond delay="2600"/>
                            </p:stCondLst>
                            <p:childTnLst>
                              <p:par>
                                <p:cTn id="59" presetID="6" presetClass="emph" presetSubtype="0" fill="hold" nodeType="afterEffect">
                                  <p:stCondLst>
                                    <p:cond delay="0"/>
                                  </p:stCondLst>
                                  <p:childTnLst>
                                    <p:animScale>
                                      <p:cBhvr>
                                        <p:cTn id="60" dur="200" fill="hold"/>
                                        <p:tgtEl>
                                          <p:spTgt spid="71"/>
                                        </p:tgtEl>
                                      </p:cBhvr>
                                      <p:by x="90000" y="90000"/>
                                    </p:animScale>
                                  </p:childTnLst>
                                </p:cTn>
                              </p:par>
                            </p:childTnLst>
                          </p:cTn>
                        </p:par>
                        <p:par>
                          <p:cTn id="61" fill="hold">
                            <p:stCondLst>
                              <p:cond delay="2800"/>
                            </p:stCondLst>
                            <p:childTnLst>
                              <p:par>
                                <p:cTn id="62" presetID="6" presetClass="emph" presetSubtype="0" fill="hold" nodeType="afterEffect">
                                  <p:stCondLst>
                                    <p:cond delay="0"/>
                                  </p:stCondLst>
                                  <p:childTnLst>
                                    <p:animScale>
                                      <p:cBhvr>
                                        <p:cTn id="63" dur="100" fill="hold"/>
                                        <p:tgtEl>
                                          <p:spTgt spid="71"/>
                                        </p:tgtEl>
                                      </p:cBhvr>
                                      <p:by x="105000" y="105000"/>
                                    </p:animScale>
                                  </p:childTnLst>
                                </p:cTn>
                              </p:par>
                            </p:childTnLst>
                          </p:cTn>
                        </p:par>
                        <p:par>
                          <p:cTn id="64" fill="hold">
                            <p:stCondLst>
                              <p:cond delay="2900"/>
                            </p:stCondLst>
                            <p:childTnLst>
                              <p:par>
                                <p:cTn id="65" presetID="6" presetClass="emph" presetSubtype="0" fill="hold" nodeType="afterEffect">
                                  <p:stCondLst>
                                    <p:cond delay="0"/>
                                  </p:stCondLst>
                                  <p:childTnLst>
                                    <p:animScale>
                                      <p:cBhvr>
                                        <p:cTn id="66" dur="200" fill="hold"/>
                                        <p:tgtEl>
                                          <p:spTgt spid="71"/>
                                        </p:tgtEl>
                                      </p:cBhvr>
                                      <p:by x="95000" y="95000"/>
                                    </p:animScale>
                                  </p:childTnLst>
                                </p:cTn>
                              </p:par>
                            </p:childTnLst>
                          </p:cTn>
                        </p:par>
                        <p:par>
                          <p:cTn id="67" fill="hold">
                            <p:stCondLst>
                              <p:cond delay="3100"/>
                            </p:stCondLst>
                            <p:childTnLst>
                              <p:par>
                                <p:cTn id="68" presetID="53" presetClass="entr" presetSubtype="16"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 fill="hold"/>
                                        <p:tgtEl>
                                          <p:spTgt spid="81"/>
                                        </p:tgtEl>
                                        <p:attrNameLst>
                                          <p:attrName>ppt_w</p:attrName>
                                        </p:attrNameLst>
                                      </p:cBhvr>
                                      <p:tavLst>
                                        <p:tav tm="0">
                                          <p:val>
                                            <p:fltVal val="0"/>
                                          </p:val>
                                        </p:tav>
                                        <p:tav tm="100000">
                                          <p:val>
                                            <p:strVal val="#ppt_w"/>
                                          </p:val>
                                        </p:tav>
                                      </p:tavLst>
                                    </p:anim>
                                    <p:anim calcmode="lin" valueType="num">
                                      <p:cBhvr>
                                        <p:cTn id="71" dur="100" fill="hold"/>
                                        <p:tgtEl>
                                          <p:spTgt spid="81"/>
                                        </p:tgtEl>
                                        <p:attrNameLst>
                                          <p:attrName>ppt_h</p:attrName>
                                        </p:attrNameLst>
                                      </p:cBhvr>
                                      <p:tavLst>
                                        <p:tav tm="0">
                                          <p:val>
                                            <p:fltVal val="0"/>
                                          </p:val>
                                        </p:tav>
                                        <p:tav tm="100000">
                                          <p:val>
                                            <p:strVal val="#ppt_h"/>
                                          </p:val>
                                        </p:tav>
                                      </p:tavLst>
                                    </p:anim>
                                    <p:animEffect transition="in" filter="fade">
                                      <p:cBhvr>
                                        <p:cTn id="72" dur="100"/>
                                        <p:tgtEl>
                                          <p:spTgt spid="81"/>
                                        </p:tgtEl>
                                      </p:cBhvr>
                                    </p:animEffect>
                                  </p:childTnLst>
                                </p:cTn>
                              </p:par>
                            </p:childTnLst>
                          </p:cTn>
                        </p:par>
                        <p:par>
                          <p:cTn id="73" fill="hold">
                            <p:stCondLst>
                              <p:cond delay="3200"/>
                            </p:stCondLst>
                            <p:childTnLst>
                              <p:par>
                                <p:cTn id="74" presetID="6" presetClass="emph" presetSubtype="0" fill="hold" nodeType="afterEffect">
                                  <p:stCondLst>
                                    <p:cond delay="0"/>
                                  </p:stCondLst>
                                  <p:childTnLst>
                                    <p:animScale>
                                      <p:cBhvr>
                                        <p:cTn id="75" dur="100" fill="hold"/>
                                        <p:tgtEl>
                                          <p:spTgt spid="81"/>
                                        </p:tgtEl>
                                      </p:cBhvr>
                                      <p:by x="110000" y="110000"/>
                                    </p:animScale>
                                  </p:childTnLst>
                                </p:cTn>
                              </p:par>
                            </p:childTnLst>
                          </p:cTn>
                        </p:par>
                        <p:par>
                          <p:cTn id="76" fill="hold">
                            <p:stCondLst>
                              <p:cond delay="3300"/>
                            </p:stCondLst>
                            <p:childTnLst>
                              <p:par>
                                <p:cTn id="77" presetID="6" presetClass="emph" presetSubtype="0" fill="hold" nodeType="afterEffect">
                                  <p:stCondLst>
                                    <p:cond delay="0"/>
                                  </p:stCondLst>
                                  <p:childTnLst>
                                    <p:animScale>
                                      <p:cBhvr>
                                        <p:cTn id="78" dur="200" fill="hold"/>
                                        <p:tgtEl>
                                          <p:spTgt spid="81"/>
                                        </p:tgtEl>
                                      </p:cBhvr>
                                      <p:by x="90000" y="90000"/>
                                    </p:animScale>
                                  </p:childTnLst>
                                </p:cTn>
                              </p:par>
                            </p:childTnLst>
                          </p:cTn>
                        </p:par>
                        <p:par>
                          <p:cTn id="79" fill="hold">
                            <p:stCondLst>
                              <p:cond delay="3500"/>
                            </p:stCondLst>
                            <p:childTnLst>
                              <p:par>
                                <p:cTn id="80" presetID="6" presetClass="emph" presetSubtype="0" fill="hold" nodeType="afterEffect">
                                  <p:stCondLst>
                                    <p:cond delay="0"/>
                                  </p:stCondLst>
                                  <p:childTnLst>
                                    <p:animScale>
                                      <p:cBhvr>
                                        <p:cTn id="81" dur="100" fill="hold"/>
                                        <p:tgtEl>
                                          <p:spTgt spid="81"/>
                                        </p:tgtEl>
                                      </p:cBhvr>
                                      <p:by x="105000" y="105000"/>
                                    </p:animScale>
                                  </p:childTnLst>
                                </p:cTn>
                              </p:par>
                            </p:childTnLst>
                          </p:cTn>
                        </p:par>
                        <p:par>
                          <p:cTn id="82" fill="hold">
                            <p:stCondLst>
                              <p:cond delay="3600"/>
                            </p:stCondLst>
                            <p:childTnLst>
                              <p:par>
                                <p:cTn id="83" presetID="6" presetClass="emph" presetSubtype="0" fill="hold" nodeType="afterEffect">
                                  <p:stCondLst>
                                    <p:cond delay="0"/>
                                  </p:stCondLst>
                                  <p:childTnLst>
                                    <p:animScale>
                                      <p:cBhvr>
                                        <p:cTn id="84" dur="200" fill="hold"/>
                                        <p:tgtEl>
                                          <p:spTgt spid="81"/>
                                        </p:tgtEl>
                                      </p:cBhvr>
                                      <p:by x="95000" y="95000"/>
                                    </p:animScale>
                                  </p:childTnLst>
                                </p:cTn>
                              </p:par>
                            </p:childTnLst>
                          </p:cTn>
                        </p:par>
                        <p:par>
                          <p:cTn id="85" fill="hold">
                            <p:stCondLst>
                              <p:cond delay="3800"/>
                            </p:stCondLst>
                            <p:childTnLst>
                              <p:par>
                                <p:cTn id="86" presetID="2" presetClass="entr" presetSubtype="4"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500" fill="hold"/>
                                        <p:tgtEl>
                                          <p:spTgt spid="92"/>
                                        </p:tgtEl>
                                        <p:attrNameLst>
                                          <p:attrName>ppt_x</p:attrName>
                                        </p:attrNameLst>
                                      </p:cBhvr>
                                      <p:tavLst>
                                        <p:tav tm="0">
                                          <p:val>
                                            <p:strVal val="#ppt_x"/>
                                          </p:val>
                                        </p:tav>
                                        <p:tav tm="100000">
                                          <p:val>
                                            <p:strVal val="#ppt_x"/>
                                          </p:val>
                                        </p:tav>
                                      </p:tavLst>
                                    </p:anim>
                                    <p:anim calcmode="lin" valueType="num">
                                      <p:cBhvr additive="base">
                                        <p:cTn id="89" dur="500" fill="hold"/>
                                        <p:tgtEl>
                                          <p:spTgt spid="92"/>
                                        </p:tgtEl>
                                        <p:attrNameLst>
                                          <p:attrName>ppt_y</p:attrName>
                                        </p:attrNameLst>
                                      </p:cBhvr>
                                      <p:tavLst>
                                        <p:tav tm="0">
                                          <p:val>
                                            <p:strVal val="1+#ppt_h/2"/>
                                          </p:val>
                                        </p:tav>
                                        <p:tav tm="100000">
                                          <p:val>
                                            <p:strVal val="#ppt_y"/>
                                          </p:val>
                                        </p:tav>
                                      </p:tavLst>
                                    </p:anim>
                                  </p:childTnLst>
                                </p:cTn>
                              </p:par>
                            </p:childTnLst>
                          </p:cTn>
                        </p:par>
                        <p:par>
                          <p:cTn id="90" fill="hold">
                            <p:stCondLst>
                              <p:cond delay="4300"/>
                            </p:stCondLst>
                            <p:childTnLst>
                              <p:par>
                                <p:cTn id="91" presetID="2" presetClass="entr" presetSubtype="4" fill="hold" grpId="0" nodeType="afterEffect">
                                  <p:stCondLst>
                                    <p:cond delay="0"/>
                                  </p:stCondLst>
                                  <p:childTnLst>
                                    <p:set>
                                      <p:cBhvr>
                                        <p:cTn id="92" dur="1" fill="hold">
                                          <p:stCondLst>
                                            <p:cond delay="0"/>
                                          </p:stCondLst>
                                        </p:cTn>
                                        <p:tgtEl>
                                          <p:spTgt spid="93"/>
                                        </p:tgtEl>
                                        <p:attrNameLst>
                                          <p:attrName>style.visibility</p:attrName>
                                        </p:attrNameLst>
                                      </p:cBhvr>
                                      <p:to>
                                        <p:strVal val="visible"/>
                                      </p:to>
                                    </p:set>
                                    <p:anim calcmode="lin" valueType="num">
                                      <p:cBhvr additive="base">
                                        <p:cTn id="93" dur="500" fill="hold"/>
                                        <p:tgtEl>
                                          <p:spTgt spid="93"/>
                                        </p:tgtEl>
                                        <p:attrNameLst>
                                          <p:attrName>ppt_x</p:attrName>
                                        </p:attrNameLst>
                                      </p:cBhvr>
                                      <p:tavLst>
                                        <p:tav tm="0">
                                          <p:val>
                                            <p:strVal val="#ppt_x"/>
                                          </p:val>
                                        </p:tav>
                                        <p:tav tm="100000">
                                          <p:val>
                                            <p:strVal val="#ppt_x"/>
                                          </p:val>
                                        </p:tav>
                                      </p:tavLst>
                                    </p:anim>
                                    <p:anim calcmode="lin" valueType="num">
                                      <p:cBhvr additive="base">
                                        <p:cTn id="94" dur="500" fill="hold"/>
                                        <p:tgtEl>
                                          <p:spTgt spid="93"/>
                                        </p:tgtEl>
                                        <p:attrNameLst>
                                          <p:attrName>ppt_y</p:attrName>
                                        </p:attrNameLst>
                                      </p:cBhvr>
                                      <p:tavLst>
                                        <p:tav tm="0">
                                          <p:val>
                                            <p:strVal val="1+#ppt_h/2"/>
                                          </p:val>
                                        </p:tav>
                                        <p:tav tm="100000">
                                          <p:val>
                                            <p:strVal val="#ppt_y"/>
                                          </p:val>
                                        </p:tav>
                                      </p:tavLst>
                                    </p:anim>
                                  </p:childTnLst>
                                </p:cTn>
                              </p:par>
                            </p:childTnLst>
                          </p:cTn>
                        </p:par>
                        <p:par>
                          <p:cTn id="95" fill="hold">
                            <p:stCondLst>
                              <p:cond delay="4800"/>
                            </p:stCondLst>
                            <p:childTnLst>
                              <p:par>
                                <p:cTn id="96" presetID="2" presetClass="entr" presetSubtype="4" fill="hold" grpId="0" nodeType="afterEffect">
                                  <p:stCondLst>
                                    <p:cond delay="0"/>
                                  </p:stCondLst>
                                  <p:childTnLst>
                                    <p:set>
                                      <p:cBhvr>
                                        <p:cTn id="97" dur="1" fill="hold">
                                          <p:stCondLst>
                                            <p:cond delay="0"/>
                                          </p:stCondLst>
                                        </p:cTn>
                                        <p:tgtEl>
                                          <p:spTgt spid="91"/>
                                        </p:tgtEl>
                                        <p:attrNameLst>
                                          <p:attrName>style.visibility</p:attrName>
                                        </p:attrNameLst>
                                      </p:cBhvr>
                                      <p:to>
                                        <p:strVal val="visible"/>
                                      </p:to>
                                    </p:set>
                                    <p:anim calcmode="lin" valueType="num">
                                      <p:cBhvr additive="base">
                                        <p:cTn id="98" dur="500" fill="hold"/>
                                        <p:tgtEl>
                                          <p:spTgt spid="91"/>
                                        </p:tgtEl>
                                        <p:attrNameLst>
                                          <p:attrName>ppt_x</p:attrName>
                                        </p:attrNameLst>
                                      </p:cBhvr>
                                      <p:tavLst>
                                        <p:tav tm="0">
                                          <p:val>
                                            <p:strVal val="#ppt_x"/>
                                          </p:val>
                                        </p:tav>
                                        <p:tav tm="100000">
                                          <p:val>
                                            <p:strVal val="#ppt_x"/>
                                          </p:val>
                                        </p:tav>
                                      </p:tavLst>
                                    </p:anim>
                                    <p:anim calcmode="lin" valueType="num">
                                      <p:cBhvr additive="base">
                                        <p:cTn id="99" dur="500" fill="hold"/>
                                        <p:tgtEl>
                                          <p:spTgt spid="91"/>
                                        </p:tgtEl>
                                        <p:attrNameLst>
                                          <p:attrName>ppt_y</p:attrName>
                                        </p:attrNameLst>
                                      </p:cBhvr>
                                      <p:tavLst>
                                        <p:tav tm="0">
                                          <p:val>
                                            <p:strVal val="1+#ppt_h/2"/>
                                          </p:val>
                                        </p:tav>
                                        <p:tav tm="100000">
                                          <p:val>
                                            <p:strVal val="#ppt_y"/>
                                          </p:val>
                                        </p:tav>
                                      </p:tavLst>
                                    </p:anim>
                                  </p:childTnLst>
                                </p:cTn>
                              </p:par>
                            </p:childTnLst>
                          </p:cTn>
                        </p:par>
                        <p:par>
                          <p:cTn id="100" fill="hold">
                            <p:stCondLst>
                              <p:cond delay="5300"/>
                            </p:stCondLst>
                            <p:childTnLst>
                              <p:par>
                                <p:cTn id="101" presetID="2" presetClass="entr" presetSubtype="4" fill="hold" grpId="0" nodeType="afterEffect">
                                  <p:stCondLst>
                                    <p:cond delay="0"/>
                                  </p:stCondLst>
                                  <p:childTnLst>
                                    <p:set>
                                      <p:cBhvr>
                                        <p:cTn id="102" dur="1" fill="hold">
                                          <p:stCondLst>
                                            <p:cond delay="0"/>
                                          </p:stCondLst>
                                        </p:cTn>
                                        <p:tgtEl>
                                          <p:spTgt spid="94"/>
                                        </p:tgtEl>
                                        <p:attrNameLst>
                                          <p:attrName>style.visibility</p:attrName>
                                        </p:attrNameLst>
                                      </p:cBhvr>
                                      <p:to>
                                        <p:strVal val="visible"/>
                                      </p:to>
                                    </p:set>
                                    <p:anim calcmode="lin" valueType="num">
                                      <p:cBhvr additive="base">
                                        <p:cTn id="103" dur="500" fill="hold"/>
                                        <p:tgtEl>
                                          <p:spTgt spid="94"/>
                                        </p:tgtEl>
                                        <p:attrNameLst>
                                          <p:attrName>ppt_x</p:attrName>
                                        </p:attrNameLst>
                                      </p:cBhvr>
                                      <p:tavLst>
                                        <p:tav tm="0">
                                          <p:val>
                                            <p:strVal val="#ppt_x"/>
                                          </p:val>
                                        </p:tav>
                                        <p:tav tm="100000">
                                          <p:val>
                                            <p:strVal val="#ppt_x"/>
                                          </p:val>
                                        </p:tav>
                                      </p:tavLst>
                                    </p:anim>
                                    <p:anim calcmode="lin" valueType="num">
                                      <p:cBhvr additive="base">
                                        <p:cTn id="10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AsOne/>
      </p:bldGraphic>
      <p:bldP spid="60" grpId="0" animBg="1"/>
      <p:bldP spid="91" grpId="0"/>
      <p:bldP spid="92" grpId="0"/>
      <p:bldP spid="93" grpId="0"/>
      <p:bldP spid="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12">
            <a:extLst>
              <a:ext uri="{FF2B5EF4-FFF2-40B4-BE49-F238E27FC236}">
                <a16:creationId xmlns:a16="http://schemas.microsoft.com/office/drawing/2014/main" id="{0CCAC3BB-CDAF-4406-AA5D-D9E49ED7C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402" y="1926069"/>
            <a:ext cx="1847273" cy="1624258"/>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pic>
        <p:nvPicPr>
          <p:cNvPr id="4" name="图片占位符 14">
            <a:extLst>
              <a:ext uri="{FF2B5EF4-FFF2-40B4-BE49-F238E27FC236}">
                <a16:creationId xmlns:a16="http://schemas.microsoft.com/office/drawing/2014/main" id="{53636D81-12D6-46BB-89FE-C8A02067C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6006" y="1926069"/>
            <a:ext cx="1847273" cy="1624258"/>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pic>
        <p:nvPicPr>
          <p:cNvPr id="5" name="图片占位符 16">
            <a:extLst>
              <a:ext uri="{FF2B5EF4-FFF2-40B4-BE49-F238E27FC236}">
                <a16:creationId xmlns:a16="http://schemas.microsoft.com/office/drawing/2014/main" id="{071F4303-A90F-4DCA-82C4-2FDF51E03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246" y="1926069"/>
            <a:ext cx="1847273" cy="1624258"/>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pic>
        <p:nvPicPr>
          <p:cNvPr id="6" name="图片占位符 18">
            <a:extLst>
              <a:ext uri="{FF2B5EF4-FFF2-40B4-BE49-F238E27FC236}">
                <a16:creationId xmlns:a16="http://schemas.microsoft.com/office/drawing/2014/main" id="{5BA4FA11-FADD-4DCC-9458-D64600A00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326" y="1926069"/>
            <a:ext cx="1847273" cy="1624257"/>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grpSp>
        <p:nvGrpSpPr>
          <p:cNvPr id="7" name="组合 6">
            <a:extLst>
              <a:ext uri="{FF2B5EF4-FFF2-40B4-BE49-F238E27FC236}">
                <a16:creationId xmlns:a16="http://schemas.microsoft.com/office/drawing/2014/main" id="{CEF079C2-E7E7-4E52-AFD7-06D7A941F3AA}"/>
              </a:ext>
            </a:extLst>
          </p:cNvPr>
          <p:cNvGrpSpPr/>
          <p:nvPr/>
        </p:nvGrpSpPr>
        <p:grpSpPr>
          <a:xfrm>
            <a:off x="863918" y="3392598"/>
            <a:ext cx="2428240" cy="840105"/>
            <a:chOff x="863918" y="3151298"/>
            <a:chExt cx="2428240" cy="840105"/>
          </a:xfrm>
        </p:grpSpPr>
        <p:sp>
          <p:nvSpPr>
            <p:cNvPr id="8" name="Rectangle 43">
              <a:extLst>
                <a:ext uri="{FF2B5EF4-FFF2-40B4-BE49-F238E27FC236}">
                  <a16:creationId xmlns:a16="http://schemas.microsoft.com/office/drawing/2014/main" id="{BAB2C8D1-66FE-4CA6-8C38-7DEDC4BF075B}"/>
                </a:ext>
              </a:extLst>
            </p:cNvPr>
            <p:cNvSpPr/>
            <p:nvPr/>
          </p:nvSpPr>
          <p:spPr>
            <a:xfrm>
              <a:off x="863918" y="3151298"/>
              <a:ext cx="2428240" cy="840105"/>
            </a:xfrm>
            <a:prstGeom prst="rect">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 name="TextBox 9">
              <a:extLst>
                <a:ext uri="{FF2B5EF4-FFF2-40B4-BE49-F238E27FC236}">
                  <a16:creationId xmlns:a16="http://schemas.microsoft.com/office/drawing/2014/main" id="{8DDCEA2E-08D8-44D6-8F93-C8C2695E1AC5}"/>
                </a:ext>
              </a:extLst>
            </p:cNvPr>
            <p:cNvSpPr txBox="1">
              <a:spLocks/>
            </p:cNvSpPr>
            <p:nvPr/>
          </p:nvSpPr>
          <p:spPr>
            <a:xfrm>
              <a:off x="1234603" y="3432851"/>
              <a:ext cx="1686870" cy="307777"/>
            </a:xfrm>
            <a:prstGeom prst="rect">
              <a:avLst/>
            </a:prstGeom>
            <a:noFill/>
          </p:spPr>
          <p:txBody>
            <a:bodyPr wrap="square" lIns="0" tIns="0" rIns="0" bIns="0" rtlCol="0">
              <a:spAutoFit/>
            </a:bodyPr>
            <a:lstStyle/>
            <a:p>
              <a:pPr algn="ctr"/>
              <a:r>
                <a:rPr lang="en-US" altLang="zh-CN"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SET UP 001</a:t>
              </a:r>
              <a:endParaRPr 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0" name="组合 9">
            <a:extLst>
              <a:ext uri="{FF2B5EF4-FFF2-40B4-BE49-F238E27FC236}">
                <a16:creationId xmlns:a16="http://schemas.microsoft.com/office/drawing/2014/main" id="{38A14EA6-A9F7-4D59-8480-F19CA8B4B8AF}"/>
              </a:ext>
            </a:extLst>
          </p:cNvPr>
          <p:cNvGrpSpPr/>
          <p:nvPr/>
        </p:nvGrpSpPr>
        <p:grpSpPr>
          <a:xfrm>
            <a:off x="3545522" y="3392598"/>
            <a:ext cx="2428240" cy="840105"/>
            <a:chOff x="3545522" y="3151298"/>
            <a:chExt cx="2428240" cy="840105"/>
          </a:xfrm>
        </p:grpSpPr>
        <p:sp>
          <p:nvSpPr>
            <p:cNvPr id="11" name="Rectangle 47">
              <a:extLst>
                <a:ext uri="{FF2B5EF4-FFF2-40B4-BE49-F238E27FC236}">
                  <a16:creationId xmlns:a16="http://schemas.microsoft.com/office/drawing/2014/main" id="{30ACCCC6-23E3-48DF-BCD6-D38B0597BD74}"/>
                </a:ext>
              </a:extLst>
            </p:cNvPr>
            <p:cNvSpPr/>
            <p:nvPr/>
          </p:nvSpPr>
          <p:spPr>
            <a:xfrm>
              <a:off x="3545522" y="3151298"/>
              <a:ext cx="2428240" cy="840105"/>
            </a:xfrm>
            <a:prstGeom prst="rect">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TextBox 9">
              <a:extLst>
                <a:ext uri="{FF2B5EF4-FFF2-40B4-BE49-F238E27FC236}">
                  <a16:creationId xmlns:a16="http://schemas.microsoft.com/office/drawing/2014/main" id="{E250FC19-4031-49A2-A429-2E128C019160}"/>
                </a:ext>
              </a:extLst>
            </p:cNvPr>
            <p:cNvSpPr txBox="1">
              <a:spLocks/>
            </p:cNvSpPr>
            <p:nvPr/>
          </p:nvSpPr>
          <p:spPr>
            <a:xfrm>
              <a:off x="3916207" y="3432851"/>
              <a:ext cx="1686870" cy="307777"/>
            </a:xfrm>
            <a:prstGeom prst="rect">
              <a:avLst/>
            </a:prstGeom>
            <a:noFill/>
          </p:spPr>
          <p:txBody>
            <a:bodyPr wrap="square" lIns="0" tIns="0" rIns="0" bIns="0" rtlCol="0">
              <a:spAutoFit/>
            </a:bodyPr>
            <a:lstStyle/>
            <a:p>
              <a:pPr algn="ctr"/>
              <a:r>
                <a:rPr lang="en-US" altLang="zh-CN"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SET UP 02</a:t>
              </a:r>
            </a:p>
          </p:txBody>
        </p:sp>
      </p:grpSp>
      <p:grpSp>
        <p:nvGrpSpPr>
          <p:cNvPr id="13" name="组合 12">
            <a:extLst>
              <a:ext uri="{FF2B5EF4-FFF2-40B4-BE49-F238E27FC236}">
                <a16:creationId xmlns:a16="http://schemas.microsoft.com/office/drawing/2014/main" id="{B16A859A-CE8A-4DAC-99BD-A5769F649A15}"/>
              </a:ext>
            </a:extLst>
          </p:cNvPr>
          <p:cNvGrpSpPr/>
          <p:nvPr/>
        </p:nvGrpSpPr>
        <p:grpSpPr>
          <a:xfrm>
            <a:off x="6227762" y="3392598"/>
            <a:ext cx="2428240" cy="840105"/>
            <a:chOff x="6227762" y="3151298"/>
            <a:chExt cx="2428240" cy="840105"/>
          </a:xfrm>
        </p:grpSpPr>
        <p:sp>
          <p:nvSpPr>
            <p:cNvPr id="14" name="Rectangle 49">
              <a:extLst>
                <a:ext uri="{FF2B5EF4-FFF2-40B4-BE49-F238E27FC236}">
                  <a16:creationId xmlns:a16="http://schemas.microsoft.com/office/drawing/2014/main" id="{AB2F1D1E-F2DF-472A-8115-8F1BA0B91E30}"/>
                </a:ext>
              </a:extLst>
            </p:cNvPr>
            <p:cNvSpPr/>
            <p:nvPr/>
          </p:nvSpPr>
          <p:spPr>
            <a:xfrm>
              <a:off x="6227762" y="3151298"/>
              <a:ext cx="2428240" cy="840105"/>
            </a:xfrm>
            <a:prstGeom prst="rect">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5" name="TextBox 9">
              <a:extLst>
                <a:ext uri="{FF2B5EF4-FFF2-40B4-BE49-F238E27FC236}">
                  <a16:creationId xmlns:a16="http://schemas.microsoft.com/office/drawing/2014/main" id="{068EA70B-A3CB-4EDD-B5DF-75513C58B705}"/>
                </a:ext>
              </a:extLst>
            </p:cNvPr>
            <p:cNvSpPr txBox="1">
              <a:spLocks/>
            </p:cNvSpPr>
            <p:nvPr/>
          </p:nvSpPr>
          <p:spPr>
            <a:xfrm>
              <a:off x="6598447" y="3432851"/>
              <a:ext cx="1686870" cy="307777"/>
            </a:xfrm>
            <a:prstGeom prst="rect">
              <a:avLst/>
            </a:prstGeom>
            <a:noFill/>
          </p:spPr>
          <p:txBody>
            <a:bodyPr wrap="square" lIns="0" tIns="0" rIns="0" bIns="0" rtlCol="0">
              <a:spAutoFit/>
            </a:bodyPr>
            <a:lstStyle/>
            <a:p>
              <a:pPr algn="ctr"/>
              <a:r>
                <a:rPr lang="en-US" altLang="zh-CN"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SET UP 03</a:t>
              </a:r>
            </a:p>
          </p:txBody>
        </p:sp>
      </p:grpSp>
      <p:grpSp>
        <p:nvGrpSpPr>
          <p:cNvPr id="16" name="组合 15">
            <a:extLst>
              <a:ext uri="{FF2B5EF4-FFF2-40B4-BE49-F238E27FC236}">
                <a16:creationId xmlns:a16="http://schemas.microsoft.com/office/drawing/2014/main" id="{D819E6E9-8016-41D9-A195-03789E2DD2FC}"/>
              </a:ext>
            </a:extLst>
          </p:cNvPr>
          <p:cNvGrpSpPr/>
          <p:nvPr/>
        </p:nvGrpSpPr>
        <p:grpSpPr>
          <a:xfrm>
            <a:off x="8899842" y="3392598"/>
            <a:ext cx="2428240" cy="840105"/>
            <a:chOff x="8899842" y="3151298"/>
            <a:chExt cx="2428240" cy="840105"/>
          </a:xfrm>
        </p:grpSpPr>
        <p:sp>
          <p:nvSpPr>
            <p:cNvPr id="17" name="Rectangle 50">
              <a:extLst>
                <a:ext uri="{FF2B5EF4-FFF2-40B4-BE49-F238E27FC236}">
                  <a16:creationId xmlns:a16="http://schemas.microsoft.com/office/drawing/2014/main" id="{457DA42A-30FB-41BE-AED3-FB332755C567}"/>
                </a:ext>
              </a:extLst>
            </p:cNvPr>
            <p:cNvSpPr/>
            <p:nvPr/>
          </p:nvSpPr>
          <p:spPr>
            <a:xfrm>
              <a:off x="8899842" y="3151298"/>
              <a:ext cx="2428240" cy="840105"/>
            </a:xfrm>
            <a:prstGeom prst="rect">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 name="TextBox 9">
              <a:extLst>
                <a:ext uri="{FF2B5EF4-FFF2-40B4-BE49-F238E27FC236}">
                  <a16:creationId xmlns:a16="http://schemas.microsoft.com/office/drawing/2014/main" id="{52A312BD-035E-44A5-B1F0-98E1878A64D9}"/>
                </a:ext>
              </a:extLst>
            </p:cNvPr>
            <p:cNvSpPr txBox="1">
              <a:spLocks/>
            </p:cNvSpPr>
            <p:nvPr/>
          </p:nvSpPr>
          <p:spPr>
            <a:xfrm>
              <a:off x="9270527" y="3432851"/>
              <a:ext cx="1686870" cy="307777"/>
            </a:xfrm>
            <a:prstGeom prst="rect">
              <a:avLst/>
            </a:prstGeom>
            <a:noFill/>
          </p:spPr>
          <p:txBody>
            <a:bodyPr wrap="square" lIns="0" tIns="0" rIns="0" bIns="0" rtlCol="0">
              <a:spAutoFit/>
            </a:bodyPr>
            <a:lstStyle/>
            <a:p>
              <a:pPr algn="ctr"/>
              <a:r>
                <a:rPr lang="en-US" altLang="zh-CN"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SET UP 04</a:t>
              </a:r>
            </a:p>
          </p:txBody>
        </p:sp>
      </p:grpSp>
      <p:grpSp>
        <p:nvGrpSpPr>
          <p:cNvPr id="19" name="组合 18">
            <a:extLst>
              <a:ext uri="{FF2B5EF4-FFF2-40B4-BE49-F238E27FC236}">
                <a16:creationId xmlns:a16="http://schemas.microsoft.com/office/drawing/2014/main" id="{C9A91CC6-B60C-4722-8F44-DA0AE1C245DD}"/>
              </a:ext>
            </a:extLst>
          </p:cNvPr>
          <p:cNvGrpSpPr/>
          <p:nvPr/>
        </p:nvGrpSpPr>
        <p:grpSpPr>
          <a:xfrm>
            <a:off x="3876906" y="4843743"/>
            <a:ext cx="1765473" cy="1366055"/>
            <a:chOff x="3866755" y="3655619"/>
            <a:chExt cx="1765473" cy="1366055"/>
          </a:xfrm>
        </p:grpSpPr>
        <p:sp>
          <p:nvSpPr>
            <p:cNvPr id="20" name="TextBox 11">
              <a:extLst>
                <a:ext uri="{FF2B5EF4-FFF2-40B4-BE49-F238E27FC236}">
                  <a16:creationId xmlns:a16="http://schemas.microsoft.com/office/drawing/2014/main" id="{7A4DD366-8125-4777-A205-82D04C575E05}"/>
                </a:ext>
              </a:extLst>
            </p:cNvPr>
            <p:cNvSpPr txBox="1">
              <a:spLocks/>
            </p:cNvSpPr>
            <p:nvPr/>
          </p:nvSpPr>
          <p:spPr>
            <a:xfrm>
              <a:off x="3866755" y="4259927"/>
              <a:ext cx="1765473" cy="76174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cxnSp>
          <p:nvCxnSpPr>
            <p:cNvPr id="21" name="Straight Connector 12">
              <a:extLst>
                <a:ext uri="{FF2B5EF4-FFF2-40B4-BE49-F238E27FC236}">
                  <a16:creationId xmlns:a16="http://schemas.microsoft.com/office/drawing/2014/main" id="{7EEF40B3-0A38-4275-B410-B4C160188CF4}"/>
                </a:ext>
              </a:extLst>
            </p:cNvPr>
            <p:cNvCxnSpPr/>
            <p:nvPr/>
          </p:nvCxnSpPr>
          <p:spPr>
            <a:xfrm>
              <a:off x="4541678" y="4136101"/>
              <a:ext cx="415627" cy="0"/>
            </a:xfrm>
            <a:prstGeom prst="line">
              <a:avLst/>
            </a:prstGeom>
            <a:ln w="254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13">
              <a:extLst>
                <a:ext uri="{FF2B5EF4-FFF2-40B4-BE49-F238E27FC236}">
                  <a16:creationId xmlns:a16="http://schemas.microsoft.com/office/drawing/2014/main" id="{036C2F58-A15C-42A2-82EC-3F668ED398C4}"/>
                </a:ext>
              </a:extLst>
            </p:cNvPr>
            <p:cNvSpPr txBox="1">
              <a:spLocks/>
            </p:cNvSpPr>
            <p:nvPr/>
          </p:nvSpPr>
          <p:spPr>
            <a:xfrm>
              <a:off x="3906056" y="3655619"/>
              <a:ext cx="1686870" cy="276999"/>
            </a:xfrm>
            <a:prstGeom prst="rect">
              <a:avLst/>
            </a:prstGeom>
            <a:noFill/>
          </p:spPr>
          <p:txBody>
            <a:bodyPr wrap="square" lIns="0" tIns="0" rIns="0" bIns="0" rtlCol="0">
              <a:spAutoFit/>
            </a:bodyPr>
            <a:lstStyle/>
            <a:p>
              <a:pPr algn="ct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3" name="组合 22">
            <a:extLst>
              <a:ext uri="{FF2B5EF4-FFF2-40B4-BE49-F238E27FC236}">
                <a16:creationId xmlns:a16="http://schemas.microsoft.com/office/drawing/2014/main" id="{28284081-A037-4435-B8C6-E91B5F5BE479}"/>
              </a:ext>
            </a:extLst>
          </p:cNvPr>
          <p:cNvGrpSpPr/>
          <p:nvPr/>
        </p:nvGrpSpPr>
        <p:grpSpPr>
          <a:xfrm>
            <a:off x="6559146" y="4843743"/>
            <a:ext cx="1765473" cy="1366055"/>
            <a:chOff x="6592342" y="3655619"/>
            <a:chExt cx="1765473" cy="1366055"/>
          </a:xfrm>
        </p:grpSpPr>
        <p:sp>
          <p:nvSpPr>
            <p:cNvPr id="24" name="TextBox 15">
              <a:extLst>
                <a:ext uri="{FF2B5EF4-FFF2-40B4-BE49-F238E27FC236}">
                  <a16:creationId xmlns:a16="http://schemas.microsoft.com/office/drawing/2014/main" id="{00855211-546B-4082-8695-BF403E665D8F}"/>
                </a:ext>
              </a:extLst>
            </p:cNvPr>
            <p:cNvSpPr txBox="1">
              <a:spLocks/>
            </p:cNvSpPr>
            <p:nvPr/>
          </p:nvSpPr>
          <p:spPr>
            <a:xfrm>
              <a:off x="6592342" y="4259927"/>
              <a:ext cx="1765473" cy="76174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cxnSp>
          <p:nvCxnSpPr>
            <p:cNvPr id="25" name="Straight Connector 16">
              <a:extLst>
                <a:ext uri="{FF2B5EF4-FFF2-40B4-BE49-F238E27FC236}">
                  <a16:creationId xmlns:a16="http://schemas.microsoft.com/office/drawing/2014/main" id="{02DE6028-F33A-43E7-BDEE-8559F169E405}"/>
                </a:ext>
              </a:extLst>
            </p:cNvPr>
            <p:cNvCxnSpPr/>
            <p:nvPr/>
          </p:nvCxnSpPr>
          <p:spPr>
            <a:xfrm>
              <a:off x="7267265" y="4136101"/>
              <a:ext cx="415627" cy="0"/>
            </a:xfrm>
            <a:prstGeom prst="line">
              <a:avLst/>
            </a:prstGeom>
            <a:ln w="254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17">
              <a:extLst>
                <a:ext uri="{FF2B5EF4-FFF2-40B4-BE49-F238E27FC236}">
                  <a16:creationId xmlns:a16="http://schemas.microsoft.com/office/drawing/2014/main" id="{B6475232-3190-477B-861D-1AFCBD7C0DEE}"/>
                </a:ext>
              </a:extLst>
            </p:cNvPr>
            <p:cNvSpPr txBox="1">
              <a:spLocks/>
            </p:cNvSpPr>
            <p:nvPr/>
          </p:nvSpPr>
          <p:spPr>
            <a:xfrm>
              <a:off x="6631643" y="3655619"/>
              <a:ext cx="1686870" cy="276999"/>
            </a:xfrm>
            <a:prstGeom prst="rect">
              <a:avLst/>
            </a:prstGeom>
            <a:noFill/>
          </p:spPr>
          <p:txBody>
            <a:bodyPr wrap="square" lIns="0" tIns="0" rIns="0" bIns="0" rtlCol="0">
              <a:spAutoFit/>
            </a:bodyPr>
            <a:lstStyle/>
            <a:p>
              <a:pPr algn="ct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7" name="组合 26">
            <a:extLst>
              <a:ext uri="{FF2B5EF4-FFF2-40B4-BE49-F238E27FC236}">
                <a16:creationId xmlns:a16="http://schemas.microsoft.com/office/drawing/2014/main" id="{B516E36C-7F97-4713-A5A0-75649F08E86A}"/>
              </a:ext>
            </a:extLst>
          </p:cNvPr>
          <p:cNvGrpSpPr/>
          <p:nvPr/>
        </p:nvGrpSpPr>
        <p:grpSpPr>
          <a:xfrm>
            <a:off x="1195302" y="4843743"/>
            <a:ext cx="1765473" cy="1366055"/>
            <a:chOff x="1141168" y="3655619"/>
            <a:chExt cx="1765473" cy="1366055"/>
          </a:xfrm>
        </p:grpSpPr>
        <p:sp>
          <p:nvSpPr>
            <p:cNvPr id="28" name="TextBox 7">
              <a:extLst>
                <a:ext uri="{FF2B5EF4-FFF2-40B4-BE49-F238E27FC236}">
                  <a16:creationId xmlns:a16="http://schemas.microsoft.com/office/drawing/2014/main" id="{970A675F-7EB2-4D2B-ACCF-8FB5A14AB6CE}"/>
                </a:ext>
              </a:extLst>
            </p:cNvPr>
            <p:cNvSpPr txBox="1">
              <a:spLocks/>
            </p:cNvSpPr>
            <p:nvPr/>
          </p:nvSpPr>
          <p:spPr>
            <a:xfrm>
              <a:off x="1141168" y="4259927"/>
              <a:ext cx="1765473" cy="76174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cxnSp>
          <p:nvCxnSpPr>
            <p:cNvPr id="29" name="Straight Connector 8">
              <a:extLst>
                <a:ext uri="{FF2B5EF4-FFF2-40B4-BE49-F238E27FC236}">
                  <a16:creationId xmlns:a16="http://schemas.microsoft.com/office/drawing/2014/main" id="{29D5C641-90F0-4534-8137-6A36C870DF74}"/>
                </a:ext>
              </a:extLst>
            </p:cNvPr>
            <p:cNvCxnSpPr/>
            <p:nvPr/>
          </p:nvCxnSpPr>
          <p:spPr>
            <a:xfrm>
              <a:off x="1816091" y="4136101"/>
              <a:ext cx="415627" cy="0"/>
            </a:xfrm>
            <a:prstGeom prst="line">
              <a:avLst/>
            </a:prstGeom>
            <a:ln w="254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9">
              <a:extLst>
                <a:ext uri="{FF2B5EF4-FFF2-40B4-BE49-F238E27FC236}">
                  <a16:creationId xmlns:a16="http://schemas.microsoft.com/office/drawing/2014/main" id="{3E1D3FE2-D222-4A87-9751-260A1978E907}"/>
                </a:ext>
              </a:extLst>
            </p:cNvPr>
            <p:cNvSpPr txBox="1">
              <a:spLocks/>
            </p:cNvSpPr>
            <p:nvPr/>
          </p:nvSpPr>
          <p:spPr>
            <a:xfrm>
              <a:off x="1180469" y="3655619"/>
              <a:ext cx="1686870" cy="276999"/>
            </a:xfrm>
            <a:prstGeom prst="rect">
              <a:avLst/>
            </a:prstGeom>
            <a:noFill/>
          </p:spPr>
          <p:txBody>
            <a:bodyPr wrap="square" lIns="0" tIns="0" rIns="0" bIns="0" rtlCol="0">
              <a:spAutoFit/>
            </a:bodyPr>
            <a:lstStyle/>
            <a:p>
              <a:pPr algn="ct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31" name="组合 30">
            <a:extLst>
              <a:ext uri="{FF2B5EF4-FFF2-40B4-BE49-F238E27FC236}">
                <a16:creationId xmlns:a16="http://schemas.microsoft.com/office/drawing/2014/main" id="{588CFCD1-4573-4586-9610-980B1A6F2E56}"/>
              </a:ext>
            </a:extLst>
          </p:cNvPr>
          <p:cNvGrpSpPr/>
          <p:nvPr/>
        </p:nvGrpSpPr>
        <p:grpSpPr>
          <a:xfrm>
            <a:off x="9231226" y="4843743"/>
            <a:ext cx="1765473" cy="1366055"/>
            <a:chOff x="9317931" y="3655619"/>
            <a:chExt cx="1765473" cy="1366055"/>
          </a:xfrm>
        </p:grpSpPr>
        <p:sp>
          <p:nvSpPr>
            <p:cNvPr id="32" name="TextBox 15">
              <a:extLst>
                <a:ext uri="{FF2B5EF4-FFF2-40B4-BE49-F238E27FC236}">
                  <a16:creationId xmlns:a16="http://schemas.microsoft.com/office/drawing/2014/main" id="{252789F1-E6DB-471E-AEE5-BFA3FD0D0018}"/>
                </a:ext>
              </a:extLst>
            </p:cNvPr>
            <p:cNvSpPr txBox="1">
              <a:spLocks/>
            </p:cNvSpPr>
            <p:nvPr/>
          </p:nvSpPr>
          <p:spPr>
            <a:xfrm>
              <a:off x="9317931" y="4259927"/>
              <a:ext cx="1765473" cy="761747"/>
            </a:xfrm>
            <a:prstGeom prst="rect">
              <a:avLst/>
            </a:prstGeom>
            <a:noFill/>
          </p:spPr>
          <p:txBody>
            <a:bodyPr wrap="square" lIns="0" tIns="0" rIns="0" bIns="0" rtlCol="0">
              <a:spAutoFit/>
            </a:bodyPr>
            <a:lstStyle/>
            <a:p>
              <a:pPr algn="ctr">
                <a:lnSpc>
                  <a:spcPct val="150000"/>
                </a:lnSpc>
              </a:pPr>
              <a:r>
                <a:rPr lang="zh-CN" altLang="en-US" sz="11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cxnSp>
          <p:nvCxnSpPr>
            <p:cNvPr id="33" name="Straight Connector 16">
              <a:extLst>
                <a:ext uri="{FF2B5EF4-FFF2-40B4-BE49-F238E27FC236}">
                  <a16:creationId xmlns:a16="http://schemas.microsoft.com/office/drawing/2014/main" id="{334FC761-F79A-426F-9FD6-EB0B515FA3A2}"/>
                </a:ext>
              </a:extLst>
            </p:cNvPr>
            <p:cNvCxnSpPr/>
            <p:nvPr/>
          </p:nvCxnSpPr>
          <p:spPr>
            <a:xfrm>
              <a:off x="9992854" y="4136101"/>
              <a:ext cx="415627" cy="0"/>
            </a:xfrm>
            <a:prstGeom prst="line">
              <a:avLst/>
            </a:prstGeom>
            <a:ln w="254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17">
              <a:extLst>
                <a:ext uri="{FF2B5EF4-FFF2-40B4-BE49-F238E27FC236}">
                  <a16:creationId xmlns:a16="http://schemas.microsoft.com/office/drawing/2014/main" id="{5D7C1D68-EB17-4396-8F34-229C4C5E548B}"/>
                </a:ext>
              </a:extLst>
            </p:cNvPr>
            <p:cNvSpPr txBox="1">
              <a:spLocks/>
            </p:cNvSpPr>
            <p:nvPr/>
          </p:nvSpPr>
          <p:spPr>
            <a:xfrm>
              <a:off x="9357232" y="3655619"/>
              <a:ext cx="1686870" cy="276999"/>
            </a:xfrm>
            <a:prstGeom prst="rect">
              <a:avLst/>
            </a:prstGeom>
            <a:noFill/>
          </p:spPr>
          <p:txBody>
            <a:bodyPr wrap="square" lIns="0" tIns="0" rIns="0" bIns="0" rtlCol="0">
              <a:spAutoFit/>
            </a:bodyPr>
            <a:lstStyle/>
            <a:p>
              <a:pPr algn="ct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Tree>
    <p:extLst>
      <p:ext uri="{BB962C8B-B14F-4D97-AF65-F5344CB8AC3E}">
        <p14:creationId xmlns:p14="http://schemas.microsoft.com/office/powerpoint/2010/main" val="205305769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90D33C9-B706-4C03-A9CE-5EB9860A8527}"/>
              </a:ext>
            </a:extLst>
          </p:cNvPr>
          <p:cNvGrpSpPr/>
          <p:nvPr/>
        </p:nvGrpSpPr>
        <p:grpSpPr>
          <a:xfrm>
            <a:off x="570558" y="2465456"/>
            <a:ext cx="3186154" cy="1102298"/>
            <a:chOff x="570558" y="1904656"/>
            <a:chExt cx="3186154" cy="1102298"/>
          </a:xfrm>
        </p:grpSpPr>
        <p:grpSp>
          <p:nvGrpSpPr>
            <p:cNvPr id="4" name="组合 3">
              <a:extLst>
                <a:ext uri="{FF2B5EF4-FFF2-40B4-BE49-F238E27FC236}">
                  <a16:creationId xmlns:a16="http://schemas.microsoft.com/office/drawing/2014/main" id="{A214099D-2148-46E2-B855-D07297D09599}"/>
                </a:ext>
              </a:extLst>
            </p:cNvPr>
            <p:cNvGrpSpPr/>
            <p:nvPr/>
          </p:nvGrpSpPr>
          <p:grpSpPr>
            <a:xfrm>
              <a:off x="2859873" y="2109766"/>
              <a:ext cx="896839" cy="897188"/>
              <a:chOff x="2859873" y="2109766"/>
              <a:chExt cx="896839" cy="897188"/>
            </a:xfrm>
          </p:grpSpPr>
          <p:sp>
            <p:nvSpPr>
              <p:cNvPr id="6" name="Shape 117">
                <a:extLst>
                  <a:ext uri="{FF2B5EF4-FFF2-40B4-BE49-F238E27FC236}">
                    <a16:creationId xmlns:a16="http://schemas.microsoft.com/office/drawing/2014/main" id="{1DCEB505-D933-49D9-AE81-A2814545C96F}"/>
                  </a:ext>
                </a:extLst>
              </p:cNvPr>
              <p:cNvSpPr/>
              <p:nvPr/>
            </p:nvSpPr>
            <p:spPr>
              <a:xfrm>
                <a:off x="2859873" y="210976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 name="Shape 120">
                <a:extLst>
                  <a:ext uri="{FF2B5EF4-FFF2-40B4-BE49-F238E27FC236}">
                    <a16:creationId xmlns:a16="http://schemas.microsoft.com/office/drawing/2014/main" id="{C2AA1B25-AFD1-4360-9FA0-9F5E9CA8AF09}"/>
                  </a:ext>
                </a:extLst>
              </p:cNvPr>
              <p:cNvSpPr/>
              <p:nvPr/>
            </p:nvSpPr>
            <p:spPr>
              <a:xfrm>
                <a:off x="3092327" y="2389967"/>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rgbClr val="287ED3"/>
              </a:solidFill>
              <a:ln>
                <a:noFill/>
              </a:ln>
            </p:spPr>
            <p:txBody>
              <a:bodyPr lIns="91425" tIns="45700" rIns="91425"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grpSp>
        <p:sp>
          <p:nvSpPr>
            <p:cNvPr id="5" name="郑少PPT">
              <a:extLst>
                <a:ext uri="{FF2B5EF4-FFF2-40B4-BE49-F238E27FC236}">
                  <a16:creationId xmlns:a16="http://schemas.microsoft.com/office/drawing/2014/main" id="{725ECA4F-D491-4834-BABB-980C235ECE59}"/>
                </a:ext>
              </a:extLst>
            </p:cNvPr>
            <p:cNvSpPr txBox="1"/>
            <p:nvPr/>
          </p:nvSpPr>
          <p:spPr>
            <a:xfrm>
              <a:off x="570558" y="1904656"/>
              <a:ext cx="2091708" cy="1061829"/>
            </a:xfrm>
            <a:prstGeom prst="rect">
              <a:avLst/>
            </a:prstGeom>
            <a:noFill/>
          </p:spPr>
          <p:txBody>
            <a:bodyPr wrap="square" rtlCol="0">
              <a:spAutoFit/>
            </a:bodyPr>
            <a:lstStyle/>
            <a:p>
              <a:pPr algn="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8" name="组合 7">
            <a:extLst>
              <a:ext uri="{FF2B5EF4-FFF2-40B4-BE49-F238E27FC236}">
                <a16:creationId xmlns:a16="http://schemas.microsoft.com/office/drawing/2014/main" id="{AE74944D-2462-4C4C-B229-AD0EED657781}"/>
              </a:ext>
            </a:extLst>
          </p:cNvPr>
          <p:cNvGrpSpPr/>
          <p:nvPr/>
        </p:nvGrpSpPr>
        <p:grpSpPr>
          <a:xfrm>
            <a:off x="8447911" y="2465456"/>
            <a:ext cx="3173531" cy="1102298"/>
            <a:chOff x="8447911" y="1904656"/>
            <a:chExt cx="3173531" cy="1102298"/>
          </a:xfrm>
        </p:grpSpPr>
        <p:sp>
          <p:nvSpPr>
            <p:cNvPr id="9" name="Shape 111">
              <a:extLst>
                <a:ext uri="{FF2B5EF4-FFF2-40B4-BE49-F238E27FC236}">
                  <a16:creationId xmlns:a16="http://schemas.microsoft.com/office/drawing/2014/main" id="{6D825619-30E8-46E7-A572-39DBBE09CCAB}"/>
                </a:ext>
              </a:extLst>
            </p:cNvPr>
            <p:cNvSpPr/>
            <p:nvPr/>
          </p:nvSpPr>
          <p:spPr>
            <a:xfrm>
              <a:off x="8447911" y="210976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0" name="Shape 122">
              <a:extLst>
                <a:ext uri="{FF2B5EF4-FFF2-40B4-BE49-F238E27FC236}">
                  <a16:creationId xmlns:a16="http://schemas.microsoft.com/office/drawing/2014/main" id="{2996FD83-F731-4F38-B971-86B438D8F3A1}"/>
                </a:ext>
              </a:extLst>
            </p:cNvPr>
            <p:cNvSpPr/>
            <p:nvPr/>
          </p:nvSpPr>
          <p:spPr>
            <a:xfrm>
              <a:off x="8705714" y="2429475"/>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11" name="郑少PPT">
              <a:extLst>
                <a:ext uri="{FF2B5EF4-FFF2-40B4-BE49-F238E27FC236}">
                  <a16:creationId xmlns:a16="http://schemas.microsoft.com/office/drawing/2014/main" id="{AC517E9F-9316-4BE7-9345-EEC7A5D74699}"/>
                </a:ext>
              </a:extLst>
            </p:cNvPr>
            <p:cNvSpPr txBox="1"/>
            <p:nvPr/>
          </p:nvSpPr>
          <p:spPr>
            <a:xfrm>
              <a:off x="9542357" y="1904656"/>
              <a:ext cx="2079085"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12" name="组合 11">
            <a:extLst>
              <a:ext uri="{FF2B5EF4-FFF2-40B4-BE49-F238E27FC236}">
                <a16:creationId xmlns:a16="http://schemas.microsoft.com/office/drawing/2014/main" id="{E92C05F1-6C73-47D8-978D-EA4B3B35D14A}"/>
              </a:ext>
            </a:extLst>
          </p:cNvPr>
          <p:cNvGrpSpPr/>
          <p:nvPr/>
        </p:nvGrpSpPr>
        <p:grpSpPr>
          <a:xfrm>
            <a:off x="570558" y="4637156"/>
            <a:ext cx="3186154" cy="1102298"/>
            <a:chOff x="570558" y="3492266"/>
            <a:chExt cx="3186154" cy="1102298"/>
          </a:xfrm>
        </p:grpSpPr>
        <p:sp>
          <p:nvSpPr>
            <p:cNvPr id="13" name="Shape 108">
              <a:extLst>
                <a:ext uri="{FF2B5EF4-FFF2-40B4-BE49-F238E27FC236}">
                  <a16:creationId xmlns:a16="http://schemas.microsoft.com/office/drawing/2014/main" id="{A1F218DA-BEB4-4A11-98B0-669E963E8B7E}"/>
                </a:ext>
              </a:extLst>
            </p:cNvPr>
            <p:cNvSpPr/>
            <p:nvPr/>
          </p:nvSpPr>
          <p:spPr>
            <a:xfrm>
              <a:off x="2859873" y="369737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4" name="Shape 123">
              <a:extLst>
                <a:ext uri="{FF2B5EF4-FFF2-40B4-BE49-F238E27FC236}">
                  <a16:creationId xmlns:a16="http://schemas.microsoft.com/office/drawing/2014/main" id="{94D27849-5861-40E4-A651-653F0ABE0239}"/>
                </a:ext>
              </a:extLst>
            </p:cNvPr>
            <p:cNvSpPr/>
            <p:nvPr/>
          </p:nvSpPr>
          <p:spPr>
            <a:xfrm>
              <a:off x="3092327" y="3901931"/>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15" name="郑少PPT">
              <a:extLst>
                <a:ext uri="{FF2B5EF4-FFF2-40B4-BE49-F238E27FC236}">
                  <a16:creationId xmlns:a16="http://schemas.microsoft.com/office/drawing/2014/main" id="{66FCAA81-704F-4807-AA18-FB3CCBAA8CDF}"/>
                </a:ext>
              </a:extLst>
            </p:cNvPr>
            <p:cNvSpPr txBox="1"/>
            <p:nvPr/>
          </p:nvSpPr>
          <p:spPr>
            <a:xfrm>
              <a:off x="570558" y="3492266"/>
              <a:ext cx="2091708" cy="1061829"/>
            </a:xfrm>
            <a:prstGeom prst="rect">
              <a:avLst/>
            </a:prstGeom>
            <a:noFill/>
          </p:spPr>
          <p:txBody>
            <a:bodyPr wrap="square" rtlCol="0">
              <a:spAutoFit/>
            </a:bodyPr>
            <a:lstStyle/>
            <a:p>
              <a:pPr algn="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16" name="组合 15">
            <a:extLst>
              <a:ext uri="{FF2B5EF4-FFF2-40B4-BE49-F238E27FC236}">
                <a16:creationId xmlns:a16="http://schemas.microsoft.com/office/drawing/2014/main" id="{AEFA2AFF-7FE5-4116-9C05-9BDFEC5CE195}"/>
              </a:ext>
            </a:extLst>
          </p:cNvPr>
          <p:cNvGrpSpPr/>
          <p:nvPr/>
        </p:nvGrpSpPr>
        <p:grpSpPr>
          <a:xfrm>
            <a:off x="8447911" y="4637156"/>
            <a:ext cx="3173531" cy="1102298"/>
            <a:chOff x="8447911" y="3492266"/>
            <a:chExt cx="3173531" cy="1102298"/>
          </a:xfrm>
        </p:grpSpPr>
        <p:sp>
          <p:nvSpPr>
            <p:cNvPr id="17" name="Shape 114">
              <a:extLst>
                <a:ext uri="{FF2B5EF4-FFF2-40B4-BE49-F238E27FC236}">
                  <a16:creationId xmlns:a16="http://schemas.microsoft.com/office/drawing/2014/main" id="{9DE72AE8-C819-4AD9-A961-3716C310B2A4}"/>
                </a:ext>
              </a:extLst>
            </p:cNvPr>
            <p:cNvSpPr/>
            <p:nvPr/>
          </p:nvSpPr>
          <p:spPr>
            <a:xfrm>
              <a:off x="8447911" y="3697376"/>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 name="Shape 121">
              <a:extLst>
                <a:ext uri="{FF2B5EF4-FFF2-40B4-BE49-F238E27FC236}">
                  <a16:creationId xmlns:a16="http://schemas.microsoft.com/office/drawing/2014/main" id="{A0ADC4A0-2F58-4176-A795-05657B7DC59C}"/>
                </a:ext>
              </a:extLst>
            </p:cNvPr>
            <p:cNvSpPr/>
            <p:nvPr/>
          </p:nvSpPr>
          <p:spPr>
            <a:xfrm>
              <a:off x="8676375" y="3980162"/>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19" name="郑少PPT">
              <a:extLst>
                <a:ext uri="{FF2B5EF4-FFF2-40B4-BE49-F238E27FC236}">
                  <a16:creationId xmlns:a16="http://schemas.microsoft.com/office/drawing/2014/main" id="{10D4004A-BFD6-449F-BE51-8F7502C58C4D}"/>
                </a:ext>
              </a:extLst>
            </p:cNvPr>
            <p:cNvSpPr txBox="1"/>
            <p:nvPr/>
          </p:nvSpPr>
          <p:spPr>
            <a:xfrm>
              <a:off x="9542357" y="3492266"/>
              <a:ext cx="2079085"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20" name="组合 19">
            <a:extLst>
              <a:ext uri="{FF2B5EF4-FFF2-40B4-BE49-F238E27FC236}">
                <a16:creationId xmlns:a16="http://schemas.microsoft.com/office/drawing/2014/main" id="{6925F437-052D-419E-9918-195A76D47B78}"/>
              </a:ext>
            </a:extLst>
          </p:cNvPr>
          <p:cNvGrpSpPr/>
          <p:nvPr/>
        </p:nvGrpSpPr>
        <p:grpSpPr>
          <a:xfrm>
            <a:off x="4015961" y="2026005"/>
            <a:ext cx="4160078" cy="4152900"/>
            <a:chOff x="1510362" y="2026005"/>
            <a:chExt cx="4160078" cy="4152900"/>
          </a:xfrm>
        </p:grpSpPr>
        <p:grpSp>
          <p:nvGrpSpPr>
            <p:cNvPr id="21" name="组合 20">
              <a:extLst>
                <a:ext uri="{FF2B5EF4-FFF2-40B4-BE49-F238E27FC236}">
                  <a16:creationId xmlns:a16="http://schemas.microsoft.com/office/drawing/2014/main" id="{9AF15D47-43AA-4981-9331-A1B069934ABE}"/>
                </a:ext>
              </a:extLst>
            </p:cNvPr>
            <p:cNvGrpSpPr/>
            <p:nvPr/>
          </p:nvGrpSpPr>
          <p:grpSpPr>
            <a:xfrm>
              <a:off x="1510362" y="2026005"/>
              <a:ext cx="1984789" cy="1981200"/>
              <a:chOff x="2308973" y="1408546"/>
              <a:chExt cx="1984789" cy="1981200"/>
            </a:xfrm>
          </p:grpSpPr>
          <p:grpSp>
            <p:nvGrpSpPr>
              <p:cNvPr id="64" name="组合 63">
                <a:extLst>
                  <a:ext uri="{FF2B5EF4-FFF2-40B4-BE49-F238E27FC236}">
                    <a16:creationId xmlns:a16="http://schemas.microsoft.com/office/drawing/2014/main" id="{9BB8021B-7B43-464D-B946-50AFD1201C9F}"/>
                  </a:ext>
                </a:extLst>
              </p:cNvPr>
              <p:cNvGrpSpPr/>
              <p:nvPr/>
            </p:nvGrpSpPr>
            <p:grpSpPr>
              <a:xfrm>
                <a:off x="2308973" y="1408546"/>
                <a:ext cx="1984789" cy="1981200"/>
                <a:chOff x="1824304" y="1596571"/>
                <a:chExt cx="1984789" cy="1981200"/>
              </a:xfrm>
            </p:grpSpPr>
            <p:sp>
              <p:nvSpPr>
                <p:cNvPr id="66" name="任意多边形 20">
                  <a:extLst>
                    <a:ext uri="{FF2B5EF4-FFF2-40B4-BE49-F238E27FC236}">
                      <a16:creationId xmlns:a16="http://schemas.microsoft.com/office/drawing/2014/main" id="{328B9BA8-D5B3-45D0-BDC3-9EFA3715A22D}"/>
                    </a:ext>
                  </a:extLst>
                </p:cNvPr>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2700000" scaled="1"/>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7" name="任意多边形 21">
                  <a:extLst>
                    <a:ext uri="{FF2B5EF4-FFF2-40B4-BE49-F238E27FC236}">
                      <a16:creationId xmlns:a16="http://schemas.microsoft.com/office/drawing/2014/main" id="{B558565C-C270-4D3A-8246-6DA82C67573A}"/>
                    </a:ext>
                  </a:extLst>
                </p:cNvPr>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65" name="任意多边形 46">
                <a:extLst>
                  <a:ext uri="{FF2B5EF4-FFF2-40B4-BE49-F238E27FC236}">
                    <a16:creationId xmlns:a16="http://schemas.microsoft.com/office/drawing/2014/main" id="{62420376-80F4-4E9F-B948-A431084FB627}"/>
                  </a:ext>
                </a:extLst>
              </p:cNvPr>
              <p:cNvSpPr/>
              <p:nvPr/>
            </p:nvSpPr>
            <p:spPr>
              <a:xfrm>
                <a:off x="2378023"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287ED3"/>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2" name="组合 21">
              <a:extLst>
                <a:ext uri="{FF2B5EF4-FFF2-40B4-BE49-F238E27FC236}">
                  <a16:creationId xmlns:a16="http://schemas.microsoft.com/office/drawing/2014/main" id="{17A69883-8FE4-41EF-B6AA-FDA6F8EB402A}"/>
                </a:ext>
              </a:extLst>
            </p:cNvPr>
            <p:cNvGrpSpPr/>
            <p:nvPr/>
          </p:nvGrpSpPr>
          <p:grpSpPr>
            <a:xfrm>
              <a:off x="3685651" y="2026005"/>
              <a:ext cx="1984789" cy="1981200"/>
              <a:chOff x="4484262" y="1408546"/>
              <a:chExt cx="1984789" cy="1981200"/>
            </a:xfrm>
          </p:grpSpPr>
          <p:grpSp>
            <p:nvGrpSpPr>
              <p:cNvPr id="60" name="组合 59">
                <a:extLst>
                  <a:ext uri="{FF2B5EF4-FFF2-40B4-BE49-F238E27FC236}">
                    <a16:creationId xmlns:a16="http://schemas.microsoft.com/office/drawing/2014/main" id="{14EFCD58-05F7-41E1-9A12-C775D56ABC19}"/>
                  </a:ext>
                </a:extLst>
              </p:cNvPr>
              <p:cNvGrpSpPr/>
              <p:nvPr/>
            </p:nvGrpSpPr>
            <p:grpSpPr>
              <a:xfrm flipH="1">
                <a:off x="4484262" y="1408546"/>
                <a:ext cx="1984789" cy="1981200"/>
                <a:chOff x="1824304" y="1596571"/>
                <a:chExt cx="1984789" cy="1981200"/>
              </a:xfrm>
            </p:grpSpPr>
            <p:sp>
              <p:nvSpPr>
                <p:cNvPr id="62" name="任意多边形 24">
                  <a:extLst>
                    <a:ext uri="{FF2B5EF4-FFF2-40B4-BE49-F238E27FC236}">
                      <a16:creationId xmlns:a16="http://schemas.microsoft.com/office/drawing/2014/main" id="{CF42B032-8C63-4998-A066-C2F97FAF6448}"/>
                    </a:ext>
                  </a:extLst>
                </p:cNvPr>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81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3" name="任意多边形 25">
                  <a:extLst>
                    <a:ext uri="{FF2B5EF4-FFF2-40B4-BE49-F238E27FC236}">
                      <a16:creationId xmlns:a16="http://schemas.microsoft.com/office/drawing/2014/main" id="{69200896-A3C6-4B46-88E9-7A918799B312}"/>
                    </a:ext>
                  </a:extLst>
                </p:cNvPr>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61" name="任意多边形 47">
                <a:extLst>
                  <a:ext uri="{FF2B5EF4-FFF2-40B4-BE49-F238E27FC236}">
                    <a16:creationId xmlns:a16="http://schemas.microsoft.com/office/drawing/2014/main" id="{4A43383B-7289-46D1-A059-5B26F4B5AC3A}"/>
                  </a:ext>
                </a:extLst>
              </p:cNvPr>
              <p:cNvSpPr/>
              <p:nvPr/>
            </p:nvSpPr>
            <p:spPr>
              <a:xfrm flipH="1">
                <a:off x="4554230"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287ED3"/>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3" name="组合 22">
              <a:extLst>
                <a:ext uri="{FF2B5EF4-FFF2-40B4-BE49-F238E27FC236}">
                  <a16:creationId xmlns:a16="http://schemas.microsoft.com/office/drawing/2014/main" id="{61C73637-FF13-4DD6-BC18-D3F9A9FDDF49}"/>
                </a:ext>
              </a:extLst>
            </p:cNvPr>
            <p:cNvGrpSpPr/>
            <p:nvPr/>
          </p:nvGrpSpPr>
          <p:grpSpPr>
            <a:xfrm>
              <a:off x="1513951" y="4197579"/>
              <a:ext cx="1981200" cy="1981326"/>
              <a:chOff x="2312562" y="3580120"/>
              <a:chExt cx="1981200" cy="1981326"/>
            </a:xfrm>
          </p:grpSpPr>
          <p:grpSp>
            <p:nvGrpSpPr>
              <p:cNvPr id="56" name="组合 55">
                <a:extLst>
                  <a:ext uri="{FF2B5EF4-FFF2-40B4-BE49-F238E27FC236}">
                    <a16:creationId xmlns:a16="http://schemas.microsoft.com/office/drawing/2014/main" id="{F740C82D-1FD2-45A2-A278-A17659EADB2C}"/>
                  </a:ext>
                </a:extLst>
              </p:cNvPr>
              <p:cNvGrpSpPr/>
              <p:nvPr/>
            </p:nvGrpSpPr>
            <p:grpSpPr>
              <a:xfrm flipV="1">
                <a:off x="2312562" y="3580120"/>
                <a:ext cx="1981200" cy="1981326"/>
                <a:chOff x="1827893" y="1596571"/>
                <a:chExt cx="1981200" cy="1981326"/>
              </a:xfrm>
            </p:grpSpPr>
            <p:sp>
              <p:nvSpPr>
                <p:cNvPr id="58" name="任意多边形 27">
                  <a:extLst>
                    <a:ext uri="{FF2B5EF4-FFF2-40B4-BE49-F238E27FC236}">
                      <a16:creationId xmlns:a16="http://schemas.microsoft.com/office/drawing/2014/main" id="{50D8EA59-ED22-4C96-B230-07E5CEFDEC3D}"/>
                    </a:ext>
                  </a:extLst>
                </p:cNvPr>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89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9" name="任意多边形 28">
                  <a:extLst>
                    <a:ext uri="{FF2B5EF4-FFF2-40B4-BE49-F238E27FC236}">
                      <a16:creationId xmlns:a16="http://schemas.microsoft.com/office/drawing/2014/main" id="{DA6AB17C-EAE4-4A0A-9E12-067C7B68D754}"/>
                    </a:ext>
                  </a:extLst>
                </p:cNvPr>
                <p:cNvSpPr/>
                <p:nvPr/>
              </p:nvSpPr>
              <p:spPr>
                <a:xfrm>
                  <a:off x="1827893" y="1596697"/>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57" name="任意多边形 48">
                <a:extLst>
                  <a:ext uri="{FF2B5EF4-FFF2-40B4-BE49-F238E27FC236}">
                    <a16:creationId xmlns:a16="http://schemas.microsoft.com/office/drawing/2014/main" id="{B7CB7EB3-2D6F-42BC-8306-459F897B6FB5}"/>
                  </a:ext>
                </a:extLst>
              </p:cNvPr>
              <p:cNvSpPr/>
              <p:nvPr/>
            </p:nvSpPr>
            <p:spPr>
              <a:xfrm flipV="1">
                <a:off x="2378023"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287ED3"/>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4" name="组合 23">
              <a:extLst>
                <a:ext uri="{FF2B5EF4-FFF2-40B4-BE49-F238E27FC236}">
                  <a16:creationId xmlns:a16="http://schemas.microsoft.com/office/drawing/2014/main" id="{3865D8C1-B2E8-4326-AFE9-9C780FF2A4A7}"/>
                </a:ext>
              </a:extLst>
            </p:cNvPr>
            <p:cNvGrpSpPr/>
            <p:nvPr/>
          </p:nvGrpSpPr>
          <p:grpSpPr>
            <a:xfrm flipH="1" flipV="1">
              <a:off x="3685651" y="4197705"/>
              <a:ext cx="1981200" cy="1981200"/>
              <a:chOff x="1827893" y="1596571"/>
              <a:chExt cx="1981200" cy="1981200"/>
            </a:xfrm>
          </p:grpSpPr>
          <p:sp>
            <p:nvSpPr>
              <p:cNvPr id="54" name="任意多边形 30">
                <a:extLst>
                  <a:ext uri="{FF2B5EF4-FFF2-40B4-BE49-F238E27FC236}">
                    <a16:creationId xmlns:a16="http://schemas.microsoft.com/office/drawing/2014/main" id="{5BF7CE96-5DBF-4BD2-A556-49522FB87680}"/>
                  </a:ext>
                </a:extLst>
              </p:cNvPr>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35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5" name="任意多边形 31">
                <a:extLst>
                  <a:ext uri="{FF2B5EF4-FFF2-40B4-BE49-F238E27FC236}">
                    <a16:creationId xmlns:a16="http://schemas.microsoft.com/office/drawing/2014/main" id="{8FD41092-CD09-4895-A8E3-F67CE2C88211}"/>
                  </a:ext>
                </a:extLst>
              </p:cNvPr>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5" name="任意多边形 49">
              <a:extLst>
                <a:ext uri="{FF2B5EF4-FFF2-40B4-BE49-F238E27FC236}">
                  <a16:creationId xmlns:a16="http://schemas.microsoft.com/office/drawing/2014/main" id="{F7BA2698-039F-460E-AE39-AD6C9D6838E6}"/>
                </a:ext>
              </a:extLst>
            </p:cNvPr>
            <p:cNvSpPr/>
            <p:nvPr/>
          </p:nvSpPr>
          <p:spPr>
            <a:xfrm flipH="1" flipV="1">
              <a:off x="3755619" y="426138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287ED3"/>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6" name="文本框 25">
              <a:extLst>
                <a:ext uri="{FF2B5EF4-FFF2-40B4-BE49-F238E27FC236}">
                  <a16:creationId xmlns:a16="http://schemas.microsoft.com/office/drawing/2014/main" id="{9653B178-B406-4D0F-B57B-EBD6E7AF3125}"/>
                </a:ext>
              </a:extLst>
            </p:cNvPr>
            <p:cNvSpPr txBox="1"/>
            <p:nvPr/>
          </p:nvSpPr>
          <p:spPr>
            <a:xfrm>
              <a:off x="1690888" y="2201512"/>
              <a:ext cx="1618310" cy="369332"/>
            </a:xfrm>
            <a:prstGeom prst="rect">
              <a:avLst/>
            </a:prstGeom>
            <a:noFill/>
          </p:spPr>
          <p:txBody>
            <a:bodyPr wrap="square" rtlCol="0">
              <a:spAutoFit/>
            </a:bodyPr>
            <a:lstStyle/>
            <a:p>
              <a:pPr algn="ctr"/>
              <a:r>
                <a:rPr lang="zh-CN" altLang="en-US" b="1"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27" name="文本框 26">
              <a:extLst>
                <a:ext uri="{FF2B5EF4-FFF2-40B4-BE49-F238E27FC236}">
                  <a16:creationId xmlns:a16="http://schemas.microsoft.com/office/drawing/2014/main" id="{48D53E46-3174-4C3D-A745-667611A21363}"/>
                </a:ext>
              </a:extLst>
            </p:cNvPr>
            <p:cNvSpPr txBox="1"/>
            <p:nvPr/>
          </p:nvSpPr>
          <p:spPr>
            <a:xfrm>
              <a:off x="3862650" y="2201512"/>
              <a:ext cx="1618310" cy="369332"/>
            </a:xfrm>
            <a:prstGeom prst="rect">
              <a:avLst/>
            </a:prstGeom>
            <a:noFill/>
          </p:spPr>
          <p:txBody>
            <a:bodyPr wrap="square" rtlCol="0">
              <a:spAutoFit/>
            </a:bodyPr>
            <a:lstStyle/>
            <a:p>
              <a:pPr algn="ctr"/>
              <a:r>
                <a:rPr lang="zh-CN" altLang="en-US" b="1"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28" name="文本框 27">
              <a:extLst>
                <a:ext uri="{FF2B5EF4-FFF2-40B4-BE49-F238E27FC236}">
                  <a16:creationId xmlns:a16="http://schemas.microsoft.com/office/drawing/2014/main" id="{AD451C5D-5429-40B3-82C7-9D227A310DD5}"/>
                </a:ext>
              </a:extLst>
            </p:cNvPr>
            <p:cNvSpPr txBox="1"/>
            <p:nvPr/>
          </p:nvSpPr>
          <p:spPr>
            <a:xfrm>
              <a:off x="1690888" y="5572593"/>
              <a:ext cx="1618310" cy="369332"/>
            </a:xfrm>
            <a:prstGeom prst="rect">
              <a:avLst/>
            </a:prstGeom>
            <a:noFill/>
          </p:spPr>
          <p:txBody>
            <a:bodyPr wrap="square" rtlCol="0">
              <a:spAutoFit/>
            </a:bodyPr>
            <a:lstStyle/>
            <a:p>
              <a:pPr algn="ctr"/>
              <a:r>
                <a:rPr lang="zh-CN" altLang="en-US" b="1"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29" name="文本框 28">
              <a:extLst>
                <a:ext uri="{FF2B5EF4-FFF2-40B4-BE49-F238E27FC236}">
                  <a16:creationId xmlns:a16="http://schemas.microsoft.com/office/drawing/2014/main" id="{BF123882-C44E-4F9E-BEFC-15AFAEE37C46}"/>
                </a:ext>
              </a:extLst>
            </p:cNvPr>
            <p:cNvSpPr txBox="1"/>
            <p:nvPr/>
          </p:nvSpPr>
          <p:spPr>
            <a:xfrm>
              <a:off x="3862650" y="5572593"/>
              <a:ext cx="1618310" cy="369332"/>
            </a:xfrm>
            <a:prstGeom prst="rect">
              <a:avLst/>
            </a:prstGeom>
            <a:noFill/>
          </p:spPr>
          <p:txBody>
            <a:bodyPr wrap="square" rtlCol="0">
              <a:spAutoFit/>
            </a:bodyPr>
            <a:lstStyle/>
            <a:p>
              <a:pPr algn="ctr"/>
              <a:r>
                <a:rPr lang="zh-CN" altLang="en-US" b="1"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grpSp>
          <p:nvGrpSpPr>
            <p:cNvPr id="30" name="组合 29">
              <a:extLst>
                <a:ext uri="{FF2B5EF4-FFF2-40B4-BE49-F238E27FC236}">
                  <a16:creationId xmlns:a16="http://schemas.microsoft.com/office/drawing/2014/main" id="{0CC7C8EF-15C8-467D-ADCE-7F5EF5F1CA99}"/>
                </a:ext>
              </a:extLst>
            </p:cNvPr>
            <p:cNvGrpSpPr/>
            <p:nvPr/>
          </p:nvGrpSpPr>
          <p:grpSpPr>
            <a:xfrm>
              <a:off x="2493693" y="3005747"/>
              <a:ext cx="2193417" cy="2193417"/>
              <a:chOff x="4999292" y="2332292"/>
              <a:chExt cx="2193417" cy="2193417"/>
            </a:xfrm>
          </p:grpSpPr>
          <p:sp>
            <p:nvSpPr>
              <p:cNvPr id="52" name="椭圆 51">
                <a:extLst>
                  <a:ext uri="{FF2B5EF4-FFF2-40B4-BE49-F238E27FC236}">
                    <a16:creationId xmlns:a16="http://schemas.microsoft.com/office/drawing/2014/main" id="{B5DE5E36-FDD2-43C7-9E9E-3017EBAF11B3}"/>
                  </a:ext>
                </a:extLst>
              </p:cNvPr>
              <p:cNvSpPr/>
              <p:nvPr/>
            </p:nvSpPr>
            <p:spPr>
              <a:xfrm>
                <a:off x="4999292" y="2332292"/>
                <a:ext cx="2193417" cy="2193417"/>
              </a:xfrm>
              <a:prstGeom prst="ellipse">
                <a:avLst/>
              </a:prstGeom>
              <a:gradFill flip="none" rotWithShape="1">
                <a:gsLst>
                  <a:gs pos="0">
                    <a:schemeClr val="bg1"/>
                  </a:gs>
                  <a:gs pos="100000">
                    <a:srgbClr val="D9D9D9"/>
                  </a:gs>
                </a:gsLst>
                <a:lin ang="2700000" scaled="1"/>
                <a:tileRect/>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3" name="椭圆 52">
                <a:extLst>
                  <a:ext uri="{FF2B5EF4-FFF2-40B4-BE49-F238E27FC236}">
                    <a16:creationId xmlns:a16="http://schemas.microsoft.com/office/drawing/2014/main" id="{5E66389E-0796-4275-B639-90E52ED71C81}"/>
                  </a:ext>
                </a:extLst>
              </p:cNvPr>
              <p:cNvSpPr/>
              <p:nvPr/>
            </p:nvSpPr>
            <p:spPr>
              <a:xfrm>
                <a:off x="4999292" y="2332292"/>
                <a:ext cx="2193417" cy="2193417"/>
              </a:xfrm>
              <a:prstGeom prst="ellipse">
                <a:avLst/>
              </a:prstGeom>
              <a:solidFill>
                <a:srgbClr val="F7F7F7"/>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1" name="任意多边形 52">
              <a:extLst>
                <a:ext uri="{FF2B5EF4-FFF2-40B4-BE49-F238E27FC236}">
                  <a16:creationId xmlns:a16="http://schemas.microsoft.com/office/drawing/2014/main" id="{9C75EA21-963A-40D1-8D7B-D9E4961FB06C}"/>
                </a:ext>
              </a:extLst>
            </p:cNvPr>
            <p:cNvSpPr/>
            <p:nvPr/>
          </p:nvSpPr>
          <p:spPr>
            <a:xfrm>
              <a:off x="2299971" y="2809435"/>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chemeClr val="accent1">
                <a:lumMod val="40000"/>
                <a:lumOff val="60000"/>
              </a:schemeClr>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2" name="任意多边形 53">
              <a:extLst>
                <a:ext uri="{FF2B5EF4-FFF2-40B4-BE49-F238E27FC236}">
                  <a16:creationId xmlns:a16="http://schemas.microsoft.com/office/drawing/2014/main" id="{8BEED9D5-EBD1-47D1-942C-6D4822EE255B}"/>
                </a:ext>
              </a:extLst>
            </p:cNvPr>
            <p:cNvSpPr/>
            <p:nvPr/>
          </p:nvSpPr>
          <p:spPr>
            <a:xfrm flipH="1">
              <a:off x="3749061" y="2809435"/>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chemeClr val="accent2">
                <a:lumMod val="40000"/>
                <a:lumOff val="60000"/>
              </a:schemeClr>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3" name="任意多边形 61">
              <a:extLst>
                <a:ext uri="{FF2B5EF4-FFF2-40B4-BE49-F238E27FC236}">
                  <a16:creationId xmlns:a16="http://schemas.microsoft.com/office/drawing/2014/main" id="{14690FCB-03AB-450B-9952-BEF3E962AF69}"/>
                </a:ext>
              </a:extLst>
            </p:cNvPr>
            <p:cNvSpPr/>
            <p:nvPr/>
          </p:nvSpPr>
          <p:spPr>
            <a:xfrm flipV="1">
              <a:off x="2299971" y="4256248"/>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chemeClr val="accent4">
                <a:lumMod val="40000"/>
                <a:lumOff val="60000"/>
              </a:schemeClr>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4" name="任意多边形 62">
              <a:extLst>
                <a:ext uri="{FF2B5EF4-FFF2-40B4-BE49-F238E27FC236}">
                  <a16:creationId xmlns:a16="http://schemas.microsoft.com/office/drawing/2014/main" id="{5B05AF8B-21CC-4438-984F-B10929B9215F}"/>
                </a:ext>
              </a:extLst>
            </p:cNvPr>
            <p:cNvSpPr/>
            <p:nvPr/>
          </p:nvSpPr>
          <p:spPr>
            <a:xfrm flipH="1" flipV="1">
              <a:off x="3755411" y="4257041"/>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chemeClr val="accent3">
                <a:lumMod val="40000"/>
                <a:lumOff val="60000"/>
              </a:schemeClr>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35" name="组合 34">
              <a:extLst>
                <a:ext uri="{FF2B5EF4-FFF2-40B4-BE49-F238E27FC236}">
                  <a16:creationId xmlns:a16="http://schemas.microsoft.com/office/drawing/2014/main" id="{B5375F65-69A7-401A-B56B-30AFCBF23C44}"/>
                </a:ext>
              </a:extLst>
            </p:cNvPr>
            <p:cNvGrpSpPr/>
            <p:nvPr/>
          </p:nvGrpSpPr>
          <p:grpSpPr>
            <a:xfrm>
              <a:off x="2053631" y="2595504"/>
              <a:ext cx="537169" cy="427610"/>
              <a:chOff x="2852242" y="1978045"/>
              <a:chExt cx="537169" cy="427610"/>
            </a:xfrm>
          </p:grpSpPr>
          <p:sp>
            <p:nvSpPr>
              <p:cNvPr id="49" name="椭圆 48">
                <a:extLst>
                  <a:ext uri="{FF2B5EF4-FFF2-40B4-BE49-F238E27FC236}">
                    <a16:creationId xmlns:a16="http://schemas.microsoft.com/office/drawing/2014/main" id="{84185F5A-40F2-4E5C-9F5C-9A1781EE9535}"/>
                  </a:ext>
                </a:extLst>
              </p:cNvPr>
              <p:cNvSpPr/>
              <p:nvPr/>
            </p:nvSpPr>
            <p:spPr>
              <a:xfrm>
                <a:off x="2902081" y="1978045"/>
                <a:ext cx="427610" cy="42761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0" name="椭圆 49">
                <a:extLst>
                  <a:ext uri="{FF2B5EF4-FFF2-40B4-BE49-F238E27FC236}">
                    <a16:creationId xmlns:a16="http://schemas.microsoft.com/office/drawing/2014/main" id="{1877392A-31FB-4A66-BD43-F5A6AD131E6C}"/>
                  </a:ext>
                </a:extLst>
              </p:cNvPr>
              <p:cNvSpPr/>
              <p:nvPr/>
            </p:nvSpPr>
            <p:spPr>
              <a:xfrm>
                <a:off x="2964782"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1" name="文本框 50">
                <a:extLst>
                  <a:ext uri="{FF2B5EF4-FFF2-40B4-BE49-F238E27FC236}">
                    <a16:creationId xmlns:a16="http://schemas.microsoft.com/office/drawing/2014/main" id="{5EEBD574-5B1F-4583-A616-A263BFE5DD23}"/>
                  </a:ext>
                </a:extLst>
              </p:cNvPr>
              <p:cNvSpPr txBox="1"/>
              <p:nvPr/>
            </p:nvSpPr>
            <p:spPr>
              <a:xfrm>
                <a:off x="2852242" y="2004495"/>
                <a:ext cx="537169" cy="400110"/>
              </a:xfrm>
              <a:prstGeom prst="rect">
                <a:avLst/>
              </a:prstGeom>
              <a:noFill/>
            </p:spPr>
            <p:txBody>
              <a:bodyPr wrap="square" rtlCol="0">
                <a:spAutoFit/>
              </a:bodyPr>
              <a:lstStyle/>
              <a:p>
                <a:pPr algn="ctr"/>
                <a:r>
                  <a:rPr lang="en-US" altLang="zh-CN"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1</a:t>
                </a:r>
                <a:endPar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36" name="组合 35">
              <a:extLst>
                <a:ext uri="{FF2B5EF4-FFF2-40B4-BE49-F238E27FC236}">
                  <a16:creationId xmlns:a16="http://schemas.microsoft.com/office/drawing/2014/main" id="{B078F3F3-E9CC-471D-9FDF-4BE31E9AA67E}"/>
                </a:ext>
              </a:extLst>
            </p:cNvPr>
            <p:cNvGrpSpPr/>
            <p:nvPr/>
          </p:nvGrpSpPr>
          <p:grpSpPr>
            <a:xfrm>
              <a:off x="4556090" y="2595504"/>
              <a:ext cx="537169" cy="427610"/>
              <a:chOff x="5354701" y="1978045"/>
              <a:chExt cx="537169" cy="427610"/>
            </a:xfrm>
          </p:grpSpPr>
          <p:sp>
            <p:nvSpPr>
              <p:cNvPr id="46" name="椭圆 45">
                <a:extLst>
                  <a:ext uri="{FF2B5EF4-FFF2-40B4-BE49-F238E27FC236}">
                    <a16:creationId xmlns:a16="http://schemas.microsoft.com/office/drawing/2014/main" id="{E1BD091A-04F9-4B11-93BA-86884BB21FC8}"/>
                  </a:ext>
                </a:extLst>
              </p:cNvPr>
              <p:cNvSpPr/>
              <p:nvPr/>
            </p:nvSpPr>
            <p:spPr>
              <a:xfrm>
                <a:off x="5412747" y="1978045"/>
                <a:ext cx="427610" cy="42761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7" name="椭圆 46">
                <a:extLst>
                  <a:ext uri="{FF2B5EF4-FFF2-40B4-BE49-F238E27FC236}">
                    <a16:creationId xmlns:a16="http://schemas.microsoft.com/office/drawing/2014/main" id="{F0D5DED8-F48A-4310-AA56-998852E92E08}"/>
                  </a:ext>
                </a:extLst>
              </p:cNvPr>
              <p:cNvSpPr/>
              <p:nvPr/>
            </p:nvSpPr>
            <p:spPr>
              <a:xfrm>
                <a:off x="5470416"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8" name="文本框 47">
                <a:extLst>
                  <a:ext uri="{FF2B5EF4-FFF2-40B4-BE49-F238E27FC236}">
                    <a16:creationId xmlns:a16="http://schemas.microsoft.com/office/drawing/2014/main" id="{F59FFB1D-718E-4BAB-98FC-958EEC79EE3F}"/>
                  </a:ext>
                </a:extLst>
              </p:cNvPr>
              <p:cNvSpPr txBox="1"/>
              <p:nvPr/>
            </p:nvSpPr>
            <p:spPr>
              <a:xfrm>
                <a:off x="5354701" y="2004495"/>
                <a:ext cx="537169" cy="400110"/>
              </a:xfrm>
              <a:prstGeom prst="rect">
                <a:avLst/>
              </a:prstGeom>
              <a:noFill/>
            </p:spPr>
            <p:txBody>
              <a:bodyPr wrap="square" rtlCol="0">
                <a:spAutoFit/>
              </a:bodyPr>
              <a:lstStyle/>
              <a:p>
                <a:pPr algn="ctr"/>
                <a:r>
                  <a:rPr lang="en-US" altLang="zh-CN"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2</a:t>
                </a:r>
                <a:endPar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37" name="组合 36">
              <a:extLst>
                <a:ext uri="{FF2B5EF4-FFF2-40B4-BE49-F238E27FC236}">
                  <a16:creationId xmlns:a16="http://schemas.microsoft.com/office/drawing/2014/main" id="{E6476FE5-DEB4-4A87-97EF-C7A0F368AA26}"/>
                </a:ext>
              </a:extLst>
            </p:cNvPr>
            <p:cNvGrpSpPr/>
            <p:nvPr/>
          </p:nvGrpSpPr>
          <p:grpSpPr>
            <a:xfrm>
              <a:off x="2053631" y="5131193"/>
              <a:ext cx="537169" cy="429128"/>
              <a:chOff x="2852242" y="4513734"/>
              <a:chExt cx="537169" cy="429128"/>
            </a:xfrm>
          </p:grpSpPr>
          <p:sp>
            <p:nvSpPr>
              <p:cNvPr id="43" name="椭圆 42">
                <a:extLst>
                  <a:ext uri="{FF2B5EF4-FFF2-40B4-BE49-F238E27FC236}">
                    <a16:creationId xmlns:a16="http://schemas.microsoft.com/office/drawing/2014/main" id="{893CE5AE-DE2F-4235-8486-BF979A0DC070}"/>
                  </a:ext>
                </a:extLst>
              </p:cNvPr>
              <p:cNvSpPr/>
              <p:nvPr/>
            </p:nvSpPr>
            <p:spPr>
              <a:xfrm>
                <a:off x="2902081" y="4513734"/>
                <a:ext cx="427610" cy="42761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4" name="椭圆 43">
                <a:extLst>
                  <a:ext uri="{FF2B5EF4-FFF2-40B4-BE49-F238E27FC236}">
                    <a16:creationId xmlns:a16="http://schemas.microsoft.com/office/drawing/2014/main" id="{1F2ADAF7-1395-469F-BE45-63E513C2F96F}"/>
                  </a:ext>
                </a:extLst>
              </p:cNvPr>
              <p:cNvSpPr/>
              <p:nvPr/>
            </p:nvSpPr>
            <p:spPr>
              <a:xfrm>
                <a:off x="2964782"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5" name="文本框 44">
                <a:extLst>
                  <a:ext uri="{FF2B5EF4-FFF2-40B4-BE49-F238E27FC236}">
                    <a16:creationId xmlns:a16="http://schemas.microsoft.com/office/drawing/2014/main" id="{990C8977-1FEA-4408-A681-0C1CD183B957}"/>
                  </a:ext>
                </a:extLst>
              </p:cNvPr>
              <p:cNvSpPr txBox="1"/>
              <p:nvPr/>
            </p:nvSpPr>
            <p:spPr>
              <a:xfrm>
                <a:off x="2852242" y="4542752"/>
                <a:ext cx="537169" cy="400110"/>
              </a:xfrm>
              <a:prstGeom prst="rect">
                <a:avLst/>
              </a:prstGeom>
              <a:noFill/>
            </p:spPr>
            <p:txBody>
              <a:bodyPr wrap="square" rtlCol="0">
                <a:spAutoFit/>
              </a:bodyPr>
              <a:lstStyle/>
              <a:p>
                <a:pPr algn="ctr"/>
                <a:r>
                  <a:rPr lang="en-US" altLang="zh-CN"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3</a:t>
                </a:r>
                <a:endPar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38" name="组合 37">
              <a:extLst>
                <a:ext uri="{FF2B5EF4-FFF2-40B4-BE49-F238E27FC236}">
                  <a16:creationId xmlns:a16="http://schemas.microsoft.com/office/drawing/2014/main" id="{A606976D-BA07-4719-B18E-A240642093B8}"/>
                </a:ext>
              </a:extLst>
            </p:cNvPr>
            <p:cNvGrpSpPr/>
            <p:nvPr/>
          </p:nvGrpSpPr>
          <p:grpSpPr>
            <a:xfrm>
              <a:off x="4556090" y="5131193"/>
              <a:ext cx="537169" cy="429128"/>
              <a:chOff x="5354701" y="4513734"/>
              <a:chExt cx="537169" cy="429128"/>
            </a:xfrm>
          </p:grpSpPr>
          <p:sp>
            <p:nvSpPr>
              <p:cNvPr id="40" name="椭圆 39">
                <a:extLst>
                  <a:ext uri="{FF2B5EF4-FFF2-40B4-BE49-F238E27FC236}">
                    <a16:creationId xmlns:a16="http://schemas.microsoft.com/office/drawing/2014/main" id="{D662385B-D12B-48EF-8E3E-F57F49A014C6}"/>
                  </a:ext>
                </a:extLst>
              </p:cNvPr>
              <p:cNvSpPr/>
              <p:nvPr/>
            </p:nvSpPr>
            <p:spPr>
              <a:xfrm>
                <a:off x="5412747" y="4513734"/>
                <a:ext cx="427610" cy="42761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1" name="椭圆 40">
                <a:extLst>
                  <a:ext uri="{FF2B5EF4-FFF2-40B4-BE49-F238E27FC236}">
                    <a16:creationId xmlns:a16="http://schemas.microsoft.com/office/drawing/2014/main" id="{2C948548-0941-4081-8D1B-39A404F7F991}"/>
                  </a:ext>
                </a:extLst>
              </p:cNvPr>
              <p:cNvSpPr/>
              <p:nvPr/>
            </p:nvSpPr>
            <p:spPr>
              <a:xfrm>
                <a:off x="5470416"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2" name="文本框 41">
                <a:extLst>
                  <a:ext uri="{FF2B5EF4-FFF2-40B4-BE49-F238E27FC236}">
                    <a16:creationId xmlns:a16="http://schemas.microsoft.com/office/drawing/2014/main" id="{E989BDDD-8913-41EF-9C82-DB27C7B5FFEF}"/>
                  </a:ext>
                </a:extLst>
              </p:cNvPr>
              <p:cNvSpPr txBox="1"/>
              <p:nvPr/>
            </p:nvSpPr>
            <p:spPr>
              <a:xfrm>
                <a:off x="5354701" y="4542752"/>
                <a:ext cx="537169" cy="400110"/>
              </a:xfrm>
              <a:prstGeom prst="rect">
                <a:avLst/>
              </a:prstGeom>
              <a:noFill/>
            </p:spPr>
            <p:txBody>
              <a:bodyPr wrap="square" rtlCol="0">
                <a:spAutoFit/>
              </a:bodyPr>
              <a:lstStyle/>
              <a:p>
                <a:pPr algn="ctr"/>
                <a:r>
                  <a:rPr lang="en-US" altLang="zh-CN"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4</a:t>
                </a:r>
                <a:endParaRPr lang="zh-CN" altLang="en-US" sz="20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9" name="Freeform 1960">
              <a:extLst>
                <a:ext uri="{FF2B5EF4-FFF2-40B4-BE49-F238E27FC236}">
                  <a16:creationId xmlns:a16="http://schemas.microsoft.com/office/drawing/2014/main" id="{2FE59CDA-298B-4CF9-AFAD-063A60156880}"/>
                </a:ext>
              </a:extLst>
            </p:cNvPr>
            <p:cNvSpPr>
              <a:spLocks noEditPoints="1"/>
            </p:cNvSpPr>
            <p:nvPr/>
          </p:nvSpPr>
          <p:spPr bwMode="auto">
            <a:xfrm>
              <a:off x="3175535" y="3534130"/>
              <a:ext cx="829733" cy="1136651"/>
            </a:xfrm>
            <a:custGeom>
              <a:avLst/>
              <a:gdLst>
                <a:gd name="T0" fmla="*/ 226 w 346"/>
                <a:gd name="T1" fmla="*/ 266 h 475"/>
                <a:gd name="T2" fmla="*/ 286 w 346"/>
                <a:gd name="T3" fmla="*/ 180 h 475"/>
                <a:gd name="T4" fmla="*/ 273 w 346"/>
                <a:gd name="T5" fmla="*/ 140 h 475"/>
                <a:gd name="T6" fmla="*/ 128 w 346"/>
                <a:gd name="T7" fmla="*/ 41 h 475"/>
                <a:gd name="T8" fmla="*/ 74 w 346"/>
                <a:gd name="T9" fmla="*/ 128 h 475"/>
                <a:gd name="T10" fmla="*/ 92 w 346"/>
                <a:gd name="T11" fmla="*/ 51 h 475"/>
                <a:gd name="T12" fmla="*/ 255 w 346"/>
                <a:gd name="T13" fmla="*/ 52 h 475"/>
                <a:gd name="T14" fmla="*/ 288 w 346"/>
                <a:gd name="T15" fmla="*/ 140 h 475"/>
                <a:gd name="T16" fmla="*/ 293 w 346"/>
                <a:gd name="T17" fmla="*/ 135 h 475"/>
                <a:gd name="T18" fmla="*/ 173 w 346"/>
                <a:gd name="T19" fmla="*/ 11 h 475"/>
                <a:gd name="T20" fmla="*/ 59 w 346"/>
                <a:gd name="T21" fmla="*/ 133 h 475"/>
                <a:gd name="T22" fmla="*/ 86 w 346"/>
                <a:gd name="T23" fmla="*/ 230 h 475"/>
                <a:gd name="T24" fmla="*/ 157 w 346"/>
                <a:gd name="T25" fmla="*/ 243 h 475"/>
                <a:gd name="T26" fmla="*/ 191 w 346"/>
                <a:gd name="T27" fmla="*/ 237 h 475"/>
                <a:gd name="T28" fmla="*/ 156 w 346"/>
                <a:gd name="T29" fmla="*/ 233 h 475"/>
                <a:gd name="T30" fmla="*/ 92 w 346"/>
                <a:gd name="T31" fmla="*/ 157 h 475"/>
                <a:gd name="T32" fmla="*/ 214 w 346"/>
                <a:gd name="T33" fmla="*/ 93 h 475"/>
                <a:gd name="T34" fmla="*/ 173 w 346"/>
                <a:gd name="T35" fmla="*/ 268 h 475"/>
                <a:gd name="T36" fmla="*/ 93 w 346"/>
                <a:gd name="T37" fmla="*/ 232 h 475"/>
                <a:gd name="T38" fmla="*/ 83 w 346"/>
                <a:gd name="T39" fmla="*/ 275 h 475"/>
                <a:gd name="T40" fmla="*/ 0 w 346"/>
                <a:gd name="T41" fmla="*/ 443 h 475"/>
                <a:gd name="T42" fmla="*/ 315 w 346"/>
                <a:gd name="T43" fmla="*/ 475 h 475"/>
                <a:gd name="T44" fmla="*/ 346 w 346"/>
                <a:gd name="T45" fmla="*/ 382 h 475"/>
                <a:gd name="T46" fmla="*/ 247 w 346"/>
                <a:gd name="T47" fmla="*/ 291 h 475"/>
                <a:gd name="T48" fmla="*/ 186 w 346"/>
                <a:gd name="T49" fmla="*/ 287 h 475"/>
                <a:gd name="T50" fmla="*/ 247 w 346"/>
                <a:gd name="T51" fmla="*/ 291 h 475"/>
                <a:gd name="T52" fmla="*/ 160 w 346"/>
                <a:gd name="T53" fmla="*/ 286 h 475"/>
                <a:gd name="T54" fmla="*/ 98 w 346"/>
                <a:gd name="T55" fmla="*/ 291 h 475"/>
                <a:gd name="T56" fmla="*/ 131 w 346"/>
                <a:gd name="T57" fmla="*/ 455 h 475"/>
                <a:gd name="T58" fmla="*/ 77 w 346"/>
                <a:gd name="T59" fmla="*/ 430 h 475"/>
                <a:gd name="T60" fmla="*/ 67 w 346"/>
                <a:gd name="T61" fmla="*/ 430 h 475"/>
                <a:gd name="T62" fmla="*/ 31 w 346"/>
                <a:gd name="T63" fmla="*/ 455 h 475"/>
                <a:gd name="T64" fmla="*/ 19 w 346"/>
                <a:gd name="T65" fmla="*/ 382 h 475"/>
                <a:gd name="T66" fmla="*/ 145 w 346"/>
                <a:gd name="T67" fmla="*/ 335 h 475"/>
                <a:gd name="T68" fmla="*/ 131 w 346"/>
                <a:gd name="T69" fmla="*/ 455 h 475"/>
                <a:gd name="T70" fmla="*/ 169 w 346"/>
                <a:gd name="T71" fmla="*/ 288 h 475"/>
                <a:gd name="T72" fmla="*/ 180 w 346"/>
                <a:gd name="T73" fmla="*/ 299 h 475"/>
                <a:gd name="T74" fmla="*/ 327 w 346"/>
                <a:gd name="T75" fmla="*/ 443 h 475"/>
                <a:gd name="T76" fmla="*/ 278 w 346"/>
                <a:gd name="T77" fmla="*/ 455 h 475"/>
                <a:gd name="T78" fmla="*/ 273 w 346"/>
                <a:gd name="T79" fmla="*/ 425 h 475"/>
                <a:gd name="T80" fmla="*/ 269 w 346"/>
                <a:gd name="T81" fmla="*/ 455 h 475"/>
                <a:gd name="T82" fmla="*/ 187 w 346"/>
                <a:gd name="T83" fmla="*/ 346 h 475"/>
                <a:gd name="T84" fmla="*/ 260 w 346"/>
                <a:gd name="T85" fmla="*/ 294 h 475"/>
                <a:gd name="T86" fmla="*/ 327 w 346"/>
                <a:gd name="T87" fmla="*/ 44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475">
                  <a:moveTo>
                    <a:pt x="262" y="275"/>
                  </a:moveTo>
                  <a:cubicBezTo>
                    <a:pt x="226" y="266"/>
                    <a:pt x="226" y="266"/>
                    <a:pt x="226" y="266"/>
                  </a:cubicBezTo>
                  <a:cubicBezTo>
                    <a:pt x="241" y="252"/>
                    <a:pt x="254" y="234"/>
                    <a:pt x="262" y="213"/>
                  </a:cubicBezTo>
                  <a:cubicBezTo>
                    <a:pt x="274" y="211"/>
                    <a:pt x="284" y="201"/>
                    <a:pt x="286" y="180"/>
                  </a:cubicBezTo>
                  <a:cubicBezTo>
                    <a:pt x="288" y="160"/>
                    <a:pt x="281" y="151"/>
                    <a:pt x="273" y="147"/>
                  </a:cubicBezTo>
                  <a:cubicBezTo>
                    <a:pt x="273" y="144"/>
                    <a:pt x="273" y="142"/>
                    <a:pt x="273" y="140"/>
                  </a:cubicBezTo>
                  <a:cubicBezTo>
                    <a:pt x="283" y="81"/>
                    <a:pt x="242" y="60"/>
                    <a:pt x="238" y="59"/>
                  </a:cubicBezTo>
                  <a:cubicBezTo>
                    <a:pt x="233" y="51"/>
                    <a:pt x="196" y="0"/>
                    <a:pt x="128" y="41"/>
                  </a:cubicBezTo>
                  <a:cubicBezTo>
                    <a:pt x="119" y="48"/>
                    <a:pt x="103" y="59"/>
                    <a:pt x="95" y="71"/>
                  </a:cubicBezTo>
                  <a:cubicBezTo>
                    <a:pt x="85" y="84"/>
                    <a:pt x="77" y="102"/>
                    <a:pt x="74" y="128"/>
                  </a:cubicBezTo>
                  <a:cubicBezTo>
                    <a:pt x="72" y="129"/>
                    <a:pt x="70" y="129"/>
                    <a:pt x="68" y="129"/>
                  </a:cubicBezTo>
                  <a:cubicBezTo>
                    <a:pt x="68" y="116"/>
                    <a:pt x="68" y="78"/>
                    <a:pt x="92" y="51"/>
                  </a:cubicBezTo>
                  <a:cubicBezTo>
                    <a:pt x="110" y="31"/>
                    <a:pt x="137" y="21"/>
                    <a:pt x="173" y="21"/>
                  </a:cubicBezTo>
                  <a:cubicBezTo>
                    <a:pt x="209" y="21"/>
                    <a:pt x="236" y="31"/>
                    <a:pt x="255" y="52"/>
                  </a:cubicBezTo>
                  <a:cubicBezTo>
                    <a:pt x="286" y="85"/>
                    <a:pt x="284" y="134"/>
                    <a:pt x="284" y="135"/>
                  </a:cubicBezTo>
                  <a:cubicBezTo>
                    <a:pt x="283" y="137"/>
                    <a:pt x="285" y="140"/>
                    <a:pt x="288" y="140"/>
                  </a:cubicBezTo>
                  <a:cubicBezTo>
                    <a:pt x="288" y="140"/>
                    <a:pt x="288" y="140"/>
                    <a:pt x="288" y="140"/>
                  </a:cubicBezTo>
                  <a:cubicBezTo>
                    <a:pt x="291" y="140"/>
                    <a:pt x="293" y="138"/>
                    <a:pt x="293" y="135"/>
                  </a:cubicBezTo>
                  <a:cubicBezTo>
                    <a:pt x="293" y="133"/>
                    <a:pt x="296" y="81"/>
                    <a:pt x="262" y="45"/>
                  </a:cubicBezTo>
                  <a:cubicBezTo>
                    <a:pt x="242" y="23"/>
                    <a:pt x="212" y="11"/>
                    <a:pt x="173" y="11"/>
                  </a:cubicBezTo>
                  <a:cubicBezTo>
                    <a:pt x="135" y="11"/>
                    <a:pt x="105" y="23"/>
                    <a:pt x="85" y="45"/>
                  </a:cubicBezTo>
                  <a:cubicBezTo>
                    <a:pt x="56" y="77"/>
                    <a:pt x="58" y="122"/>
                    <a:pt x="59" y="133"/>
                  </a:cubicBezTo>
                  <a:cubicBezTo>
                    <a:pt x="47" y="139"/>
                    <a:pt x="39" y="152"/>
                    <a:pt x="42" y="180"/>
                  </a:cubicBezTo>
                  <a:cubicBezTo>
                    <a:pt x="45" y="217"/>
                    <a:pt x="66" y="230"/>
                    <a:pt x="86" y="230"/>
                  </a:cubicBezTo>
                  <a:cubicBezTo>
                    <a:pt x="90" y="230"/>
                    <a:pt x="94" y="229"/>
                    <a:pt x="97" y="227"/>
                  </a:cubicBezTo>
                  <a:cubicBezTo>
                    <a:pt x="108" y="235"/>
                    <a:pt x="127" y="241"/>
                    <a:pt x="157" y="243"/>
                  </a:cubicBezTo>
                  <a:cubicBezTo>
                    <a:pt x="160" y="247"/>
                    <a:pt x="166" y="250"/>
                    <a:pt x="173" y="250"/>
                  </a:cubicBezTo>
                  <a:cubicBezTo>
                    <a:pt x="183" y="250"/>
                    <a:pt x="191" y="244"/>
                    <a:pt x="191" y="237"/>
                  </a:cubicBezTo>
                  <a:cubicBezTo>
                    <a:pt x="191" y="230"/>
                    <a:pt x="183" y="224"/>
                    <a:pt x="173" y="224"/>
                  </a:cubicBezTo>
                  <a:cubicBezTo>
                    <a:pt x="165" y="224"/>
                    <a:pt x="158" y="228"/>
                    <a:pt x="156" y="233"/>
                  </a:cubicBezTo>
                  <a:cubicBezTo>
                    <a:pt x="136" y="232"/>
                    <a:pt x="122" y="229"/>
                    <a:pt x="112" y="224"/>
                  </a:cubicBezTo>
                  <a:cubicBezTo>
                    <a:pt x="99" y="206"/>
                    <a:pt x="92" y="175"/>
                    <a:pt x="92" y="157"/>
                  </a:cubicBezTo>
                  <a:cubicBezTo>
                    <a:pt x="92" y="150"/>
                    <a:pt x="92" y="144"/>
                    <a:pt x="93" y="139"/>
                  </a:cubicBezTo>
                  <a:cubicBezTo>
                    <a:pt x="156" y="141"/>
                    <a:pt x="194" y="115"/>
                    <a:pt x="214" y="93"/>
                  </a:cubicBezTo>
                  <a:cubicBezTo>
                    <a:pt x="241" y="119"/>
                    <a:pt x="250" y="155"/>
                    <a:pt x="253" y="172"/>
                  </a:cubicBezTo>
                  <a:cubicBezTo>
                    <a:pt x="247" y="219"/>
                    <a:pt x="214" y="268"/>
                    <a:pt x="173" y="268"/>
                  </a:cubicBezTo>
                  <a:cubicBezTo>
                    <a:pt x="156" y="268"/>
                    <a:pt x="140" y="259"/>
                    <a:pt x="126" y="245"/>
                  </a:cubicBezTo>
                  <a:cubicBezTo>
                    <a:pt x="113" y="242"/>
                    <a:pt x="102" y="238"/>
                    <a:pt x="93" y="232"/>
                  </a:cubicBezTo>
                  <a:cubicBezTo>
                    <a:pt x="100" y="245"/>
                    <a:pt x="109" y="257"/>
                    <a:pt x="120" y="266"/>
                  </a:cubicBezTo>
                  <a:cubicBezTo>
                    <a:pt x="83" y="275"/>
                    <a:pt x="83" y="275"/>
                    <a:pt x="83" y="275"/>
                  </a:cubicBezTo>
                  <a:cubicBezTo>
                    <a:pt x="34" y="287"/>
                    <a:pt x="0" y="331"/>
                    <a:pt x="0" y="382"/>
                  </a:cubicBezTo>
                  <a:cubicBezTo>
                    <a:pt x="0" y="443"/>
                    <a:pt x="0" y="443"/>
                    <a:pt x="0" y="443"/>
                  </a:cubicBezTo>
                  <a:cubicBezTo>
                    <a:pt x="0" y="461"/>
                    <a:pt x="13" y="475"/>
                    <a:pt x="31" y="475"/>
                  </a:cubicBezTo>
                  <a:cubicBezTo>
                    <a:pt x="315" y="475"/>
                    <a:pt x="315" y="475"/>
                    <a:pt x="315" y="475"/>
                  </a:cubicBezTo>
                  <a:cubicBezTo>
                    <a:pt x="332" y="475"/>
                    <a:pt x="346" y="461"/>
                    <a:pt x="346" y="443"/>
                  </a:cubicBezTo>
                  <a:cubicBezTo>
                    <a:pt x="346" y="382"/>
                    <a:pt x="346" y="382"/>
                    <a:pt x="346" y="382"/>
                  </a:cubicBezTo>
                  <a:cubicBezTo>
                    <a:pt x="346" y="331"/>
                    <a:pt x="311" y="287"/>
                    <a:pt x="262" y="275"/>
                  </a:cubicBezTo>
                  <a:moveTo>
                    <a:pt x="247" y="291"/>
                  </a:moveTo>
                  <a:cubicBezTo>
                    <a:pt x="200" y="323"/>
                    <a:pt x="200" y="323"/>
                    <a:pt x="200" y="323"/>
                  </a:cubicBezTo>
                  <a:cubicBezTo>
                    <a:pt x="186" y="287"/>
                    <a:pt x="186" y="287"/>
                    <a:pt x="186" y="287"/>
                  </a:cubicBezTo>
                  <a:cubicBezTo>
                    <a:pt x="192" y="285"/>
                    <a:pt x="198" y="283"/>
                    <a:pt x="204" y="280"/>
                  </a:cubicBezTo>
                  <a:lnTo>
                    <a:pt x="247" y="291"/>
                  </a:lnTo>
                  <a:close/>
                  <a:moveTo>
                    <a:pt x="141" y="280"/>
                  </a:moveTo>
                  <a:cubicBezTo>
                    <a:pt x="147" y="283"/>
                    <a:pt x="153" y="285"/>
                    <a:pt x="160" y="286"/>
                  </a:cubicBezTo>
                  <a:cubicBezTo>
                    <a:pt x="145" y="323"/>
                    <a:pt x="145" y="323"/>
                    <a:pt x="145" y="323"/>
                  </a:cubicBezTo>
                  <a:cubicBezTo>
                    <a:pt x="98" y="291"/>
                    <a:pt x="98" y="291"/>
                    <a:pt x="98" y="291"/>
                  </a:cubicBezTo>
                  <a:lnTo>
                    <a:pt x="141" y="280"/>
                  </a:lnTo>
                  <a:close/>
                  <a:moveTo>
                    <a:pt x="131" y="455"/>
                  </a:moveTo>
                  <a:cubicBezTo>
                    <a:pt x="77" y="455"/>
                    <a:pt x="77" y="455"/>
                    <a:pt x="77" y="455"/>
                  </a:cubicBezTo>
                  <a:cubicBezTo>
                    <a:pt x="77" y="430"/>
                    <a:pt x="77" y="430"/>
                    <a:pt x="77" y="430"/>
                  </a:cubicBezTo>
                  <a:cubicBezTo>
                    <a:pt x="77" y="427"/>
                    <a:pt x="74" y="425"/>
                    <a:pt x="72" y="425"/>
                  </a:cubicBezTo>
                  <a:cubicBezTo>
                    <a:pt x="69" y="425"/>
                    <a:pt x="67" y="427"/>
                    <a:pt x="67" y="430"/>
                  </a:cubicBezTo>
                  <a:cubicBezTo>
                    <a:pt x="67" y="455"/>
                    <a:pt x="67" y="455"/>
                    <a:pt x="67" y="455"/>
                  </a:cubicBezTo>
                  <a:cubicBezTo>
                    <a:pt x="31" y="455"/>
                    <a:pt x="31" y="455"/>
                    <a:pt x="31" y="455"/>
                  </a:cubicBezTo>
                  <a:cubicBezTo>
                    <a:pt x="24" y="455"/>
                    <a:pt x="19" y="450"/>
                    <a:pt x="19" y="443"/>
                  </a:cubicBezTo>
                  <a:cubicBezTo>
                    <a:pt x="19" y="382"/>
                    <a:pt x="19" y="382"/>
                    <a:pt x="19" y="382"/>
                  </a:cubicBezTo>
                  <a:cubicBezTo>
                    <a:pt x="19" y="341"/>
                    <a:pt x="46" y="305"/>
                    <a:pt x="86" y="294"/>
                  </a:cubicBezTo>
                  <a:cubicBezTo>
                    <a:pt x="145" y="335"/>
                    <a:pt x="145" y="335"/>
                    <a:pt x="145" y="335"/>
                  </a:cubicBezTo>
                  <a:cubicBezTo>
                    <a:pt x="146" y="341"/>
                    <a:pt x="151" y="346"/>
                    <a:pt x="158" y="346"/>
                  </a:cubicBezTo>
                  <a:lnTo>
                    <a:pt x="131" y="455"/>
                  </a:lnTo>
                  <a:close/>
                  <a:moveTo>
                    <a:pt x="165" y="299"/>
                  </a:moveTo>
                  <a:cubicBezTo>
                    <a:pt x="169" y="288"/>
                    <a:pt x="169" y="288"/>
                    <a:pt x="169" y="288"/>
                  </a:cubicBezTo>
                  <a:cubicBezTo>
                    <a:pt x="171" y="288"/>
                    <a:pt x="175" y="288"/>
                    <a:pt x="176" y="288"/>
                  </a:cubicBezTo>
                  <a:cubicBezTo>
                    <a:pt x="180" y="299"/>
                    <a:pt x="180" y="299"/>
                    <a:pt x="180" y="299"/>
                  </a:cubicBezTo>
                  <a:lnTo>
                    <a:pt x="165" y="299"/>
                  </a:lnTo>
                  <a:close/>
                  <a:moveTo>
                    <a:pt x="327" y="443"/>
                  </a:moveTo>
                  <a:cubicBezTo>
                    <a:pt x="327" y="450"/>
                    <a:pt x="321" y="455"/>
                    <a:pt x="315" y="455"/>
                  </a:cubicBezTo>
                  <a:cubicBezTo>
                    <a:pt x="278" y="455"/>
                    <a:pt x="278" y="455"/>
                    <a:pt x="278" y="455"/>
                  </a:cubicBezTo>
                  <a:cubicBezTo>
                    <a:pt x="278" y="430"/>
                    <a:pt x="278" y="430"/>
                    <a:pt x="278" y="430"/>
                  </a:cubicBezTo>
                  <a:cubicBezTo>
                    <a:pt x="278" y="427"/>
                    <a:pt x="276" y="425"/>
                    <a:pt x="273" y="425"/>
                  </a:cubicBezTo>
                  <a:cubicBezTo>
                    <a:pt x="271" y="425"/>
                    <a:pt x="269" y="427"/>
                    <a:pt x="269" y="430"/>
                  </a:cubicBezTo>
                  <a:cubicBezTo>
                    <a:pt x="269" y="455"/>
                    <a:pt x="269" y="455"/>
                    <a:pt x="269" y="455"/>
                  </a:cubicBezTo>
                  <a:cubicBezTo>
                    <a:pt x="215" y="455"/>
                    <a:pt x="215" y="455"/>
                    <a:pt x="215" y="455"/>
                  </a:cubicBezTo>
                  <a:cubicBezTo>
                    <a:pt x="187" y="346"/>
                    <a:pt x="187" y="346"/>
                    <a:pt x="187" y="346"/>
                  </a:cubicBezTo>
                  <a:cubicBezTo>
                    <a:pt x="194" y="346"/>
                    <a:pt x="199" y="341"/>
                    <a:pt x="200" y="335"/>
                  </a:cubicBezTo>
                  <a:cubicBezTo>
                    <a:pt x="260" y="294"/>
                    <a:pt x="260" y="294"/>
                    <a:pt x="260" y="294"/>
                  </a:cubicBezTo>
                  <a:cubicBezTo>
                    <a:pt x="299" y="305"/>
                    <a:pt x="327" y="341"/>
                    <a:pt x="327" y="382"/>
                  </a:cubicBezTo>
                  <a:lnTo>
                    <a:pt x="327" y="443"/>
                  </a:lnTo>
                  <a:close/>
                </a:path>
              </a:pathLst>
            </a:custGeom>
            <a:solidFill>
              <a:srgbClr val="969696"/>
            </a:solidFill>
            <a:ln>
              <a:noFill/>
            </a:ln>
            <a:extLst/>
          </p:spPr>
          <p:txBody>
            <a:bodyPr vert="horz" wrap="square" lIns="121920" tIns="60960" rIns="121920" bIns="60960" numCol="1" anchor="t" anchorCtr="0" compatLnSpc="1">
              <a:prstTxWarp prst="textNoShape">
                <a:avLst/>
              </a:prstTxWarp>
            </a:bodyPr>
            <a:lstStyle/>
            <a:p>
              <a:endParaRPr lang="en-US" sz="32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Tree>
    <p:extLst>
      <p:ext uri="{BB962C8B-B14F-4D97-AF65-F5344CB8AC3E}">
        <p14:creationId xmlns:p14="http://schemas.microsoft.com/office/powerpoint/2010/main" val="2417321196"/>
      </p:ext>
    </p:extLst>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8" presetClass="emph" presetSubtype="0" fill="hold" nodeType="afterEffect">
                                  <p:stCondLst>
                                    <p:cond delay="0"/>
                                  </p:stCondLst>
                                  <p:childTnLst>
                                    <p:animRot by="21600000">
                                      <p:cBhvr>
                                        <p:cTn id="12" dur="2000" fill="hold"/>
                                        <p:tgtEl>
                                          <p:spTgt spid="20"/>
                                        </p:tgtEl>
                                        <p:attrNameLst>
                                          <p:attrName>r</p:attrName>
                                        </p:attrNameLst>
                                      </p:cBhvr>
                                    </p:animRot>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flipH="1">
            <a:off x="1420280" y="904903"/>
            <a:ext cx="9351440" cy="2676714"/>
            <a:chOff x="1130606" y="1477567"/>
            <a:chExt cx="6157780" cy="2100013"/>
          </a:xfrm>
        </p:grpSpPr>
        <p:sp>
          <p:nvSpPr>
            <p:cNvPr id="29" name="填充层"/>
            <p:cNvSpPr>
              <a:spLocks/>
            </p:cNvSpPr>
            <p:nvPr/>
          </p:nvSpPr>
          <p:spPr bwMode="auto">
            <a:xfrm>
              <a:off x="2123727" y="1664534"/>
              <a:ext cx="4356000" cy="1268413"/>
            </a:xfrm>
            <a:custGeom>
              <a:avLst/>
              <a:gdLst>
                <a:gd name="T0" fmla="*/ 60 w 2600"/>
                <a:gd name="T1" fmla="*/ 737 h 748"/>
                <a:gd name="T2" fmla="*/ 0 w 2600"/>
                <a:gd name="T3" fmla="*/ 113 h 748"/>
                <a:gd name="T4" fmla="*/ 96 w 2600"/>
                <a:gd name="T5" fmla="*/ 49 h 748"/>
                <a:gd name="T6" fmla="*/ 204 w 2600"/>
                <a:gd name="T7" fmla="*/ 49 h 748"/>
                <a:gd name="T8" fmla="*/ 284 w 2600"/>
                <a:gd name="T9" fmla="*/ 25 h 748"/>
                <a:gd name="T10" fmla="*/ 276 w 2600"/>
                <a:gd name="T11" fmla="*/ 45 h 748"/>
                <a:gd name="T12" fmla="*/ 280 w 2600"/>
                <a:gd name="T13" fmla="*/ 45 h 748"/>
                <a:gd name="T14" fmla="*/ 588 w 2600"/>
                <a:gd name="T15" fmla="*/ 29 h 748"/>
                <a:gd name="T16" fmla="*/ 848 w 2600"/>
                <a:gd name="T17" fmla="*/ 17 h 748"/>
                <a:gd name="T18" fmla="*/ 1044 w 2600"/>
                <a:gd name="T19" fmla="*/ 33 h 748"/>
                <a:gd name="T20" fmla="*/ 1300 w 2600"/>
                <a:gd name="T21" fmla="*/ 45 h 748"/>
                <a:gd name="T22" fmla="*/ 1512 w 2600"/>
                <a:gd name="T23" fmla="*/ 49 h 748"/>
                <a:gd name="T24" fmla="*/ 1700 w 2600"/>
                <a:gd name="T25" fmla="*/ 77 h 748"/>
                <a:gd name="T26" fmla="*/ 2008 w 2600"/>
                <a:gd name="T27" fmla="*/ 97 h 748"/>
                <a:gd name="T28" fmla="*/ 2104 w 2600"/>
                <a:gd name="T29" fmla="*/ 89 h 748"/>
                <a:gd name="T30" fmla="*/ 2600 w 2600"/>
                <a:gd name="T31" fmla="*/ 149 h 748"/>
                <a:gd name="T32" fmla="*/ 2460 w 2600"/>
                <a:gd name="T33" fmla="*/ 577 h 748"/>
                <a:gd name="T34" fmla="*/ 2352 w 2600"/>
                <a:gd name="T35" fmla="*/ 633 h 748"/>
                <a:gd name="T36" fmla="*/ 2420 w 2600"/>
                <a:gd name="T37" fmla="*/ 645 h 748"/>
                <a:gd name="T38" fmla="*/ 2428 w 2600"/>
                <a:gd name="T39" fmla="*/ 649 h 748"/>
                <a:gd name="T40" fmla="*/ 2412 w 2600"/>
                <a:gd name="T41" fmla="*/ 681 h 748"/>
                <a:gd name="T42" fmla="*/ 2128 w 2600"/>
                <a:gd name="T43" fmla="*/ 669 h 748"/>
                <a:gd name="T44" fmla="*/ 1676 w 2600"/>
                <a:gd name="T45" fmla="*/ 705 h 748"/>
                <a:gd name="T46" fmla="*/ 1704 w 2600"/>
                <a:gd name="T47" fmla="*/ 709 h 748"/>
                <a:gd name="T48" fmla="*/ 1488 w 2600"/>
                <a:gd name="T49" fmla="*/ 685 h 748"/>
                <a:gd name="T50" fmla="*/ 60 w 2600"/>
                <a:gd name="T51" fmla="*/ 73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0" h="748">
                  <a:moveTo>
                    <a:pt x="60" y="737"/>
                  </a:moveTo>
                  <a:cubicBezTo>
                    <a:pt x="40" y="529"/>
                    <a:pt x="20" y="321"/>
                    <a:pt x="0" y="113"/>
                  </a:cubicBezTo>
                  <a:cubicBezTo>
                    <a:pt x="46" y="100"/>
                    <a:pt x="61" y="63"/>
                    <a:pt x="96" y="49"/>
                  </a:cubicBezTo>
                  <a:cubicBezTo>
                    <a:pt x="132" y="49"/>
                    <a:pt x="168" y="49"/>
                    <a:pt x="204" y="49"/>
                  </a:cubicBezTo>
                  <a:cubicBezTo>
                    <a:pt x="231" y="41"/>
                    <a:pt x="257" y="33"/>
                    <a:pt x="284" y="25"/>
                  </a:cubicBezTo>
                  <a:cubicBezTo>
                    <a:pt x="281" y="32"/>
                    <a:pt x="279" y="38"/>
                    <a:pt x="276" y="45"/>
                  </a:cubicBezTo>
                  <a:cubicBezTo>
                    <a:pt x="277" y="45"/>
                    <a:pt x="279" y="45"/>
                    <a:pt x="280" y="45"/>
                  </a:cubicBezTo>
                  <a:cubicBezTo>
                    <a:pt x="347" y="22"/>
                    <a:pt x="480" y="52"/>
                    <a:pt x="588" y="29"/>
                  </a:cubicBezTo>
                  <a:cubicBezTo>
                    <a:pt x="661" y="14"/>
                    <a:pt x="754" y="0"/>
                    <a:pt x="848" y="17"/>
                  </a:cubicBezTo>
                  <a:cubicBezTo>
                    <a:pt x="913" y="22"/>
                    <a:pt x="979" y="28"/>
                    <a:pt x="1044" y="33"/>
                  </a:cubicBezTo>
                  <a:cubicBezTo>
                    <a:pt x="1125" y="22"/>
                    <a:pt x="1225" y="33"/>
                    <a:pt x="1300" y="45"/>
                  </a:cubicBezTo>
                  <a:cubicBezTo>
                    <a:pt x="1371" y="46"/>
                    <a:pt x="1441" y="48"/>
                    <a:pt x="1512" y="49"/>
                  </a:cubicBezTo>
                  <a:cubicBezTo>
                    <a:pt x="1575" y="59"/>
                    <a:pt x="1648" y="68"/>
                    <a:pt x="1700" y="77"/>
                  </a:cubicBezTo>
                  <a:cubicBezTo>
                    <a:pt x="1793" y="93"/>
                    <a:pt x="1908" y="75"/>
                    <a:pt x="2008" y="97"/>
                  </a:cubicBezTo>
                  <a:cubicBezTo>
                    <a:pt x="2040" y="94"/>
                    <a:pt x="2072" y="92"/>
                    <a:pt x="2104" y="89"/>
                  </a:cubicBezTo>
                  <a:cubicBezTo>
                    <a:pt x="2219" y="106"/>
                    <a:pt x="2531" y="78"/>
                    <a:pt x="2600" y="149"/>
                  </a:cubicBezTo>
                  <a:cubicBezTo>
                    <a:pt x="2553" y="292"/>
                    <a:pt x="2507" y="434"/>
                    <a:pt x="2460" y="577"/>
                  </a:cubicBezTo>
                  <a:cubicBezTo>
                    <a:pt x="2424" y="596"/>
                    <a:pt x="2388" y="614"/>
                    <a:pt x="2352" y="633"/>
                  </a:cubicBezTo>
                  <a:cubicBezTo>
                    <a:pt x="2373" y="633"/>
                    <a:pt x="2407" y="635"/>
                    <a:pt x="2420" y="645"/>
                  </a:cubicBezTo>
                  <a:cubicBezTo>
                    <a:pt x="2423" y="646"/>
                    <a:pt x="2425" y="648"/>
                    <a:pt x="2428" y="649"/>
                  </a:cubicBezTo>
                  <a:cubicBezTo>
                    <a:pt x="2410" y="667"/>
                    <a:pt x="2408" y="656"/>
                    <a:pt x="2412" y="681"/>
                  </a:cubicBezTo>
                  <a:cubicBezTo>
                    <a:pt x="2301" y="686"/>
                    <a:pt x="2214" y="713"/>
                    <a:pt x="2128" y="669"/>
                  </a:cubicBezTo>
                  <a:cubicBezTo>
                    <a:pt x="2094" y="741"/>
                    <a:pt x="1768" y="670"/>
                    <a:pt x="1676" y="705"/>
                  </a:cubicBezTo>
                  <a:cubicBezTo>
                    <a:pt x="1685" y="706"/>
                    <a:pt x="1695" y="708"/>
                    <a:pt x="1704" y="709"/>
                  </a:cubicBezTo>
                  <a:cubicBezTo>
                    <a:pt x="1632" y="701"/>
                    <a:pt x="1560" y="693"/>
                    <a:pt x="1488" y="685"/>
                  </a:cubicBezTo>
                  <a:cubicBezTo>
                    <a:pt x="1076" y="748"/>
                    <a:pt x="534" y="736"/>
                    <a:pt x="60" y="737"/>
                  </a:cubicBezTo>
                  <a:close/>
                </a:path>
              </a:pathLst>
            </a:custGeom>
            <a:solidFill>
              <a:srgbClr val="287ED3"/>
            </a:solidFill>
            <a:ln>
              <a:noFill/>
            </a:ln>
          </p:spPr>
          <p:txBody>
            <a:bodyPr vert="horz" wrap="square" lIns="91440" tIns="45720" rIns="91440" bIns="45720" numCol="1" anchor="t" anchorCtr="0" compatLnSpc="1">
              <a:prstTxWarp prst="textNoShape">
                <a:avLst/>
              </a:prstTxWarp>
            </a:bodyPr>
            <a:lstStyle/>
            <a:p>
              <a:endParaRPr lang="zh-CN" altLang="en-US">
                <a:solidFill>
                  <a:srgbClr val="FFC400"/>
                </a:solidFill>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606" y="1477567"/>
              <a:ext cx="6157780" cy="2100013"/>
            </a:xfrm>
            <a:prstGeom prst="rect">
              <a:avLst/>
            </a:prstGeom>
          </p:spPr>
        </p:pic>
      </p:grpSp>
      <p:sp>
        <p:nvSpPr>
          <p:cNvPr id="31" name="文本">
            <a:extLst>
              <a:ext uri="{FF2B5EF4-FFF2-40B4-BE49-F238E27FC236}">
                <a16:creationId xmlns:a16="http://schemas.microsoft.com/office/drawing/2014/main" id="{5CF1420F-F6B1-4220-9F0C-0D5DEA9A80BD}"/>
              </a:ext>
            </a:extLst>
          </p:cNvPr>
          <p:cNvSpPr/>
          <p:nvPr/>
        </p:nvSpPr>
        <p:spPr>
          <a:xfrm>
            <a:off x="3558061" y="1566862"/>
            <a:ext cx="4795745" cy="769441"/>
          </a:xfrm>
          <a:prstGeom prst="rect">
            <a:avLst/>
          </a:prstGeom>
        </p:spPr>
        <p:txBody>
          <a:bodyPr wrap="square">
            <a:spAutoFit/>
          </a:bodyPr>
          <a:lstStyle/>
          <a:p>
            <a:pPr algn="ctr"/>
            <a:r>
              <a:rPr lang="zh-CN" altLang="en-US" sz="4400" b="1" dirty="0">
                <a:solidFill>
                  <a:srgbClr val="FCFCFC"/>
                </a:solidFill>
                <a:latin typeface="Impact" panose="020B0806030902050204" pitchFamily="34" charset="0"/>
                <a:cs typeface="Segoe UI Light" panose="020B0502040204020203" pitchFamily="34" charset="0"/>
                <a:sym typeface="Century Gothic" panose="020B0502020202020204" pitchFamily="34" charset="0"/>
              </a:rPr>
              <a:t>江苏科技大学</a:t>
            </a:r>
            <a:r>
              <a:rPr lang="en-US" altLang="zh-CN" sz="4400" b="1" dirty="0">
                <a:solidFill>
                  <a:srgbClr val="FCFCFC"/>
                </a:solidFill>
                <a:latin typeface="Impact" panose="020B0806030902050204" pitchFamily="34" charset="0"/>
                <a:cs typeface="Segoe UI Light" panose="020B0502040204020203" pitchFamily="34" charset="0"/>
                <a:sym typeface="Century Gothic" panose="020B0502020202020204" pitchFamily="34" charset="0"/>
              </a:rPr>
              <a:t>PPT</a:t>
            </a:r>
            <a:endParaRPr lang="en-US" sz="4400" dirty="0">
              <a:solidFill>
                <a:srgbClr val="FCFCFC"/>
              </a:solidFill>
              <a:latin typeface="Impact" panose="020B0806030902050204" pitchFamily="34" charset="0"/>
              <a:cs typeface="Segoe UI Light" panose="020B0502040204020203" pitchFamily="34" charset="0"/>
              <a:sym typeface="Century Gothic" panose="020B0502020202020204" pitchFamily="34" charset="0"/>
            </a:endParaRPr>
          </a:p>
        </p:txBody>
      </p:sp>
      <p:sp>
        <p:nvSpPr>
          <p:cNvPr id="47" name="文本">
            <a:extLst>
              <a:ext uri="{FF2B5EF4-FFF2-40B4-BE49-F238E27FC236}">
                <a16:creationId xmlns:a16="http://schemas.microsoft.com/office/drawing/2014/main" id="{B920DD78-404C-453F-AE7C-4C479E1F20D6}"/>
              </a:ext>
            </a:extLst>
          </p:cNvPr>
          <p:cNvSpPr/>
          <p:nvPr/>
        </p:nvSpPr>
        <p:spPr>
          <a:xfrm>
            <a:off x="1562100" y="3697019"/>
            <a:ext cx="9067800" cy="1015663"/>
          </a:xfrm>
          <a:prstGeom prst="rect">
            <a:avLst/>
          </a:prstGeom>
        </p:spPr>
        <p:txBody>
          <a:bodyPr wrap="square">
            <a:spAutoFit/>
          </a:bodyPr>
          <a:lstStyle/>
          <a:p>
            <a:pPr algn="dist"/>
            <a:r>
              <a:rPr lang="zh-CN" altLang="en-US" sz="6000" b="1" dirty="0">
                <a:solidFill>
                  <a:srgbClr val="1A1A1A"/>
                </a:solidFill>
                <a:latin typeface="思源黑体 CN Bold" panose="020B0800000000000000" pitchFamily="34" charset="-122"/>
                <a:ea typeface="思源黑体 CN Bold" panose="020B0800000000000000" pitchFamily="34" charset="-122"/>
                <a:cs typeface="Segoe UI Light" panose="020B0502040204020203" pitchFamily="34" charset="0"/>
                <a:sym typeface="Century Gothic" panose="020B0502020202020204" pitchFamily="34" charset="0"/>
              </a:rPr>
              <a:t>江苏科技大学</a:t>
            </a:r>
            <a:r>
              <a:rPr lang="en-US" altLang="zh-CN" sz="6000" b="1" dirty="0">
                <a:solidFill>
                  <a:srgbClr val="1A1A1A"/>
                </a:solidFill>
                <a:cs typeface="Segoe UI Light" panose="020B0502040204020203" pitchFamily="34" charset="0"/>
                <a:sym typeface="Century Gothic" panose="020B0502020202020204" pitchFamily="34" charset="0"/>
              </a:rPr>
              <a:t>PPT</a:t>
            </a:r>
            <a:r>
              <a:rPr lang="zh-CN" altLang="en-US" sz="6000" b="1" dirty="0">
                <a:solidFill>
                  <a:srgbClr val="1A1A1A"/>
                </a:solidFill>
                <a:latin typeface="思源黑体 CN Bold" panose="020B0800000000000000" pitchFamily="34" charset="-122"/>
                <a:ea typeface="思源黑体 CN Bold" panose="020B0800000000000000" pitchFamily="34" charset="-122"/>
                <a:cs typeface="Segoe UI Light" panose="020B0502040204020203" pitchFamily="34" charset="0"/>
                <a:sym typeface="Century Gothic" panose="020B0502020202020204" pitchFamily="34" charset="0"/>
              </a:rPr>
              <a:t>模板</a:t>
            </a:r>
            <a:endParaRPr lang="en-US" altLang="zh-CN" sz="6000" b="1" dirty="0">
              <a:solidFill>
                <a:srgbClr val="1A1A1A"/>
              </a:solidFill>
              <a:cs typeface="Segoe UI Light" panose="020B0502040204020203" pitchFamily="34" charset="0"/>
              <a:sym typeface="Century Gothic" panose="020B0502020202020204" pitchFamily="34" charset="0"/>
            </a:endParaRPr>
          </a:p>
        </p:txBody>
      </p:sp>
      <p:grpSp>
        <p:nvGrpSpPr>
          <p:cNvPr id="55" name="组合 54">
            <a:extLst>
              <a:ext uri="{FF2B5EF4-FFF2-40B4-BE49-F238E27FC236}">
                <a16:creationId xmlns:a16="http://schemas.microsoft.com/office/drawing/2014/main" id="{CD4B525B-DCE7-4B11-A54E-D87254D69374}"/>
              </a:ext>
            </a:extLst>
          </p:cNvPr>
          <p:cNvGrpSpPr/>
          <p:nvPr/>
        </p:nvGrpSpPr>
        <p:grpSpPr>
          <a:xfrm>
            <a:off x="3241285" y="5561562"/>
            <a:ext cx="2369742" cy="405225"/>
            <a:chOff x="3861792" y="4946388"/>
            <a:chExt cx="2369742" cy="405225"/>
          </a:xfrm>
        </p:grpSpPr>
        <p:sp>
          <p:nvSpPr>
            <p:cNvPr id="56" name="矩形: 圆角 23">
              <a:extLst>
                <a:ext uri="{FF2B5EF4-FFF2-40B4-BE49-F238E27FC236}">
                  <a16:creationId xmlns:a16="http://schemas.microsoft.com/office/drawing/2014/main" id="{D4AC6D99-B9CC-44DB-B40F-7E1EA412BC4D}"/>
                </a:ext>
              </a:extLst>
            </p:cNvPr>
            <p:cNvSpPr/>
            <p:nvPr/>
          </p:nvSpPr>
          <p:spPr>
            <a:xfrm>
              <a:off x="3991475" y="4946388"/>
              <a:ext cx="2110377" cy="405225"/>
            </a:xfrm>
            <a:prstGeom prst="roundRect">
              <a:avLst>
                <a:gd name="adj" fmla="val 50000"/>
              </a:avLst>
            </a:prstGeom>
            <a:solidFill>
              <a:srgbClr val="287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sym typeface="Century Gothic" panose="020B0502020202020204" pitchFamily="34" charset="0"/>
              </a:endParaRPr>
            </a:p>
          </p:txBody>
        </p:sp>
        <p:sp>
          <p:nvSpPr>
            <p:cNvPr id="57" name="文本">
              <a:extLst>
                <a:ext uri="{FF2B5EF4-FFF2-40B4-BE49-F238E27FC236}">
                  <a16:creationId xmlns:a16="http://schemas.microsoft.com/office/drawing/2014/main" id="{63E0D286-52FA-4A4D-B558-E74B74145993}"/>
                </a:ext>
              </a:extLst>
            </p:cNvPr>
            <p:cNvSpPr/>
            <p:nvPr/>
          </p:nvSpPr>
          <p:spPr>
            <a:xfrm>
              <a:off x="3861792" y="4979723"/>
              <a:ext cx="2369742" cy="338554"/>
            </a:xfrm>
            <a:prstGeom prst="rect">
              <a:avLst/>
            </a:prstGeom>
          </p:spPr>
          <p:txBody>
            <a:bodyPr wrap="square">
              <a:spAutoFit/>
            </a:bodyPr>
            <a:lstStyle/>
            <a:p>
              <a:pPr algn="ctr"/>
              <a:r>
                <a:rPr lang="zh-CN" altLang="en-US" sz="1600" dirty="0">
                  <a:solidFill>
                    <a:srgbClr val="FFFFFF"/>
                  </a:solidFill>
                  <a:cs typeface="Segoe UI Light" panose="020B0502040204020203" pitchFamily="34" charset="0"/>
                  <a:sym typeface="Century Gothic" panose="020B0502020202020204" pitchFamily="34" charset="0"/>
                </a:rPr>
                <a:t>汇报人：小北</a:t>
              </a:r>
              <a:endParaRPr lang="en-US" sz="1600" dirty="0">
                <a:solidFill>
                  <a:srgbClr val="FFFFFF"/>
                </a:solidFill>
                <a:cs typeface="Segoe UI Light" panose="020B0502040204020203" pitchFamily="34" charset="0"/>
                <a:sym typeface="Century Gothic" panose="020B0502020202020204" pitchFamily="34" charset="0"/>
              </a:endParaRPr>
            </a:p>
          </p:txBody>
        </p:sp>
      </p:grpSp>
      <p:grpSp>
        <p:nvGrpSpPr>
          <p:cNvPr id="58" name="组合 57">
            <a:extLst>
              <a:ext uri="{FF2B5EF4-FFF2-40B4-BE49-F238E27FC236}">
                <a16:creationId xmlns:a16="http://schemas.microsoft.com/office/drawing/2014/main" id="{1243F6B4-54A1-4675-A9CF-A1A02881D578}"/>
              </a:ext>
            </a:extLst>
          </p:cNvPr>
          <p:cNvGrpSpPr/>
          <p:nvPr/>
        </p:nvGrpSpPr>
        <p:grpSpPr>
          <a:xfrm>
            <a:off x="6580973" y="5561562"/>
            <a:ext cx="2369742" cy="405225"/>
            <a:chOff x="5971205" y="4946388"/>
            <a:chExt cx="2369742" cy="405225"/>
          </a:xfrm>
        </p:grpSpPr>
        <p:sp>
          <p:nvSpPr>
            <p:cNvPr id="59" name="矩形: 圆角 26">
              <a:extLst>
                <a:ext uri="{FF2B5EF4-FFF2-40B4-BE49-F238E27FC236}">
                  <a16:creationId xmlns:a16="http://schemas.microsoft.com/office/drawing/2014/main" id="{B98D273E-8588-46B8-A2B6-9645F03F73BC}"/>
                </a:ext>
              </a:extLst>
            </p:cNvPr>
            <p:cNvSpPr/>
            <p:nvPr/>
          </p:nvSpPr>
          <p:spPr>
            <a:xfrm>
              <a:off x="6100888" y="4946388"/>
              <a:ext cx="2110377" cy="405225"/>
            </a:xfrm>
            <a:prstGeom prst="roundRect">
              <a:avLst>
                <a:gd name="adj" fmla="val 50000"/>
              </a:avLst>
            </a:prstGeom>
            <a:solidFill>
              <a:srgbClr val="287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sym typeface="Century Gothic" panose="020B0502020202020204" pitchFamily="34" charset="0"/>
              </a:endParaRPr>
            </a:p>
          </p:txBody>
        </p:sp>
        <p:sp>
          <p:nvSpPr>
            <p:cNvPr id="60" name="文本">
              <a:extLst>
                <a:ext uri="{FF2B5EF4-FFF2-40B4-BE49-F238E27FC236}">
                  <a16:creationId xmlns:a16="http://schemas.microsoft.com/office/drawing/2014/main" id="{3E8F764B-62A2-4CBD-B8B0-C40A4F3E2641}"/>
                </a:ext>
              </a:extLst>
            </p:cNvPr>
            <p:cNvSpPr/>
            <p:nvPr/>
          </p:nvSpPr>
          <p:spPr>
            <a:xfrm>
              <a:off x="5971205" y="4979723"/>
              <a:ext cx="2369742" cy="338554"/>
            </a:xfrm>
            <a:prstGeom prst="rect">
              <a:avLst/>
            </a:prstGeom>
          </p:spPr>
          <p:txBody>
            <a:bodyPr wrap="square">
              <a:spAutoFit/>
            </a:bodyPr>
            <a:lstStyle/>
            <a:p>
              <a:pPr algn="ctr"/>
              <a:r>
                <a:rPr lang="zh-CN" altLang="en-US" sz="1600" dirty="0">
                  <a:solidFill>
                    <a:srgbClr val="FFFFFF"/>
                  </a:solidFill>
                  <a:cs typeface="Segoe UI Light" panose="020B0502040204020203" pitchFamily="34" charset="0"/>
                  <a:sym typeface="Century Gothic" panose="020B0502020202020204" pitchFamily="34" charset="0"/>
                </a:rPr>
                <a:t>时间：</a:t>
              </a:r>
              <a:r>
                <a:rPr lang="en-US" altLang="zh-CN" sz="1600" dirty="0">
                  <a:solidFill>
                    <a:srgbClr val="FFFFFF"/>
                  </a:solidFill>
                  <a:cs typeface="Segoe UI Light" panose="020B0502040204020203" pitchFamily="34" charset="0"/>
                  <a:sym typeface="Century Gothic" panose="020B0502020202020204" pitchFamily="34" charset="0"/>
                </a:rPr>
                <a:t>20XX.X.X</a:t>
              </a:r>
              <a:endParaRPr lang="en-US" sz="1600" dirty="0">
                <a:solidFill>
                  <a:srgbClr val="FFFFFF"/>
                </a:solidFill>
                <a:cs typeface="Segoe UI Light" panose="020B0502040204020203" pitchFamily="34" charset="0"/>
                <a:sym typeface="Century Gothic" panose="020B0502020202020204" pitchFamily="34" charset="0"/>
              </a:endParaRP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170" y="1327740"/>
            <a:ext cx="1243860" cy="1247687"/>
          </a:xfrm>
          <a:prstGeom prst="rect">
            <a:avLst/>
          </a:prstGeom>
        </p:spPr>
      </p:pic>
    </p:spTree>
    <p:extLst>
      <p:ext uri="{BB962C8B-B14F-4D97-AF65-F5344CB8AC3E}">
        <p14:creationId xmlns:p14="http://schemas.microsoft.com/office/powerpoint/2010/main" val="8303649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ppt_x"/>
                                          </p:val>
                                        </p:tav>
                                        <p:tav tm="100000">
                                          <p:val>
                                            <p:strVal val="#ppt_x"/>
                                          </p:val>
                                        </p:tav>
                                      </p:tavLst>
                                    </p:anim>
                                    <p:anim calcmode="lin" valueType="num">
                                      <p:cBhvr additive="base">
                                        <p:cTn id="19" dur="500" fill="hold"/>
                                        <p:tgtEl>
                                          <p:spTgt spid="55"/>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fill="hold"/>
                                        <p:tgtEl>
                                          <p:spTgt spid="58"/>
                                        </p:tgtEl>
                                        <p:attrNameLst>
                                          <p:attrName>ppt_x</p:attrName>
                                        </p:attrNameLst>
                                      </p:cBhvr>
                                      <p:tavLst>
                                        <p:tav tm="0">
                                          <p:val>
                                            <p:strVal val="#ppt_x"/>
                                          </p:val>
                                        </p:tav>
                                        <p:tav tm="100000">
                                          <p:val>
                                            <p:strVal val="#ppt_x"/>
                                          </p:val>
                                        </p:tav>
                                      </p:tavLst>
                                    </p:anim>
                                    <p:anim calcmode="lin" valueType="num">
                                      <p:cBhvr additive="base">
                                        <p:cTn id="2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H="1">
            <a:off x="655242" y="3232615"/>
            <a:ext cx="10881516" cy="3114676"/>
            <a:chOff x="1130606" y="1477567"/>
            <a:chExt cx="6157780" cy="2100013"/>
          </a:xfrm>
        </p:grpSpPr>
        <p:sp>
          <p:nvSpPr>
            <p:cNvPr id="8" name="填充层"/>
            <p:cNvSpPr>
              <a:spLocks/>
            </p:cNvSpPr>
            <p:nvPr/>
          </p:nvSpPr>
          <p:spPr bwMode="auto">
            <a:xfrm>
              <a:off x="2123727" y="1664534"/>
              <a:ext cx="4356000" cy="1268413"/>
            </a:xfrm>
            <a:custGeom>
              <a:avLst/>
              <a:gdLst>
                <a:gd name="T0" fmla="*/ 60 w 2600"/>
                <a:gd name="T1" fmla="*/ 737 h 748"/>
                <a:gd name="T2" fmla="*/ 0 w 2600"/>
                <a:gd name="T3" fmla="*/ 113 h 748"/>
                <a:gd name="T4" fmla="*/ 96 w 2600"/>
                <a:gd name="T5" fmla="*/ 49 h 748"/>
                <a:gd name="T6" fmla="*/ 204 w 2600"/>
                <a:gd name="T7" fmla="*/ 49 h 748"/>
                <a:gd name="T8" fmla="*/ 284 w 2600"/>
                <a:gd name="T9" fmla="*/ 25 h 748"/>
                <a:gd name="T10" fmla="*/ 276 w 2600"/>
                <a:gd name="T11" fmla="*/ 45 h 748"/>
                <a:gd name="T12" fmla="*/ 280 w 2600"/>
                <a:gd name="T13" fmla="*/ 45 h 748"/>
                <a:gd name="T14" fmla="*/ 588 w 2600"/>
                <a:gd name="T15" fmla="*/ 29 h 748"/>
                <a:gd name="T16" fmla="*/ 848 w 2600"/>
                <a:gd name="T17" fmla="*/ 17 h 748"/>
                <a:gd name="T18" fmla="*/ 1044 w 2600"/>
                <a:gd name="T19" fmla="*/ 33 h 748"/>
                <a:gd name="T20" fmla="*/ 1300 w 2600"/>
                <a:gd name="T21" fmla="*/ 45 h 748"/>
                <a:gd name="T22" fmla="*/ 1512 w 2600"/>
                <a:gd name="T23" fmla="*/ 49 h 748"/>
                <a:gd name="T24" fmla="*/ 1700 w 2600"/>
                <a:gd name="T25" fmla="*/ 77 h 748"/>
                <a:gd name="T26" fmla="*/ 2008 w 2600"/>
                <a:gd name="T27" fmla="*/ 97 h 748"/>
                <a:gd name="T28" fmla="*/ 2104 w 2600"/>
                <a:gd name="T29" fmla="*/ 89 h 748"/>
                <a:gd name="T30" fmla="*/ 2600 w 2600"/>
                <a:gd name="T31" fmla="*/ 149 h 748"/>
                <a:gd name="T32" fmla="*/ 2460 w 2600"/>
                <a:gd name="T33" fmla="*/ 577 h 748"/>
                <a:gd name="T34" fmla="*/ 2352 w 2600"/>
                <a:gd name="T35" fmla="*/ 633 h 748"/>
                <a:gd name="T36" fmla="*/ 2420 w 2600"/>
                <a:gd name="T37" fmla="*/ 645 h 748"/>
                <a:gd name="T38" fmla="*/ 2428 w 2600"/>
                <a:gd name="T39" fmla="*/ 649 h 748"/>
                <a:gd name="T40" fmla="*/ 2412 w 2600"/>
                <a:gd name="T41" fmla="*/ 681 h 748"/>
                <a:gd name="T42" fmla="*/ 2128 w 2600"/>
                <a:gd name="T43" fmla="*/ 669 h 748"/>
                <a:gd name="T44" fmla="*/ 1676 w 2600"/>
                <a:gd name="T45" fmla="*/ 705 h 748"/>
                <a:gd name="T46" fmla="*/ 1704 w 2600"/>
                <a:gd name="T47" fmla="*/ 709 h 748"/>
                <a:gd name="T48" fmla="*/ 1488 w 2600"/>
                <a:gd name="T49" fmla="*/ 685 h 748"/>
                <a:gd name="T50" fmla="*/ 60 w 2600"/>
                <a:gd name="T51" fmla="*/ 73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0" h="748">
                  <a:moveTo>
                    <a:pt x="60" y="737"/>
                  </a:moveTo>
                  <a:cubicBezTo>
                    <a:pt x="40" y="529"/>
                    <a:pt x="20" y="321"/>
                    <a:pt x="0" y="113"/>
                  </a:cubicBezTo>
                  <a:cubicBezTo>
                    <a:pt x="46" y="100"/>
                    <a:pt x="61" y="63"/>
                    <a:pt x="96" y="49"/>
                  </a:cubicBezTo>
                  <a:cubicBezTo>
                    <a:pt x="132" y="49"/>
                    <a:pt x="168" y="49"/>
                    <a:pt x="204" y="49"/>
                  </a:cubicBezTo>
                  <a:cubicBezTo>
                    <a:pt x="231" y="41"/>
                    <a:pt x="257" y="33"/>
                    <a:pt x="284" y="25"/>
                  </a:cubicBezTo>
                  <a:cubicBezTo>
                    <a:pt x="281" y="32"/>
                    <a:pt x="279" y="38"/>
                    <a:pt x="276" y="45"/>
                  </a:cubicBezTo>
                  <a:cubicBezTo>
                    <a:pt x="277" y="45"/>
                    <a:pt x="279" y="45"/>
                    <a:pt x="280" y="45"/>
                  </a:cubicBezTo>
                  <a:cubicBezTo>
                    <a:pt x="347" y="22"/>
                    <a:pt x="480" y="52"/>
                    <a:pt x="588" y="29"/>
                  </a:cubicBezTo>
                  <a:cubicBezTo>
                    <a:pt x="661" y="14"/>
                    <a:pt x="754" y="0"/>
                    <a:pt x="848" y="17"/>
                  </a:cubicBezTo>
                  <a:cubicBezTo>
                    <a:pt x="913" y="22"/>
                    <a:pt x="979" y="28"/>
                    <a:pt x="1044" y="33"/>
                  </a:cubicBezTo>
                  <a:cubicBezTo>
                    <a:pt x="1125" y="22"/>
                    <a:pt x="1225" y="33"/>
                    <a:pt x="1300" y="45"/>
                  </a:cubicBezTo>
                  <a:cubicBezTo>
                    <a:pt x="1371" y="46"/>
                    <a:pt x="1441" y="48"/>
                    <a:pt x="1512" y="49"/>
                  </a:cubicBezTo>
                  <a:cubicBezTo>
                    <a:pt x="1575" y="59"/>
                    <a:pt x="1648" y="68"/>
                    <a:pt x="1700" y="77"/>
                  </a:cubicBezTo>
                  <a:cubicBezTo>
                    <a:pt x="1793" y="93"/>
                    <a:pt x="1908" y="75"/>
                    <a:pt x="2008" y="97"/>
                  </a:cubicBezTo>
                  <a:cubicBezTo>
                    <a:pt x="2040" y="94"/>
                    <a:pt x="2072" y="92"/>
                    <a:pt x="2104" y="89"/>
                  </a:cubicBezTo>
                  <a:cubicBezTo>
                    <a:pt x="2219" y="106"/>
                    <a:pt x="2531" y="78"/>
                    <a:pt x="2600" y="149"/>
                  </a:cubicBezTo>
                  <a:cubicBezTo>
                    <a:pt x="2553" y="292"/>
                    <a:pt x="2507" y="434"/>
                    <a:pt x="2460" y="577"/>
                  </a:cubicBezTo>
                  <a:cubicBezTo>
                    <a:pt x="2424" y="596"/>
                    <a:pt x="2388" y="614"/>
                    <a:pt x="2352" y="633"/>
                  </a:cubicBezTo>
                  <a:cubicBezTo>
                    <a:pt x="2373" y="633"/>
                    <a:pt x="2407" y="635"/>
                    <a:pt x="2420" y="645"/>
                  </a:cubicBezTo>
                  <a:cubicBezTo>
                    <a:pt x="2423" y="646"/>
                    <a:pt x="2425" y="648"/>
                    <a:pt x="2428" y="649"/>
                  </a:cubicBezTo>
                  <a:cubicBezTo>
                    <a:pt x="2410" y="667"/>
                    <a:pt x="2408" y="656"/>
                    <a:pt x="2412" y="681"/>
                  </a:cubicBezTo>
                  <a:cubicBezTo>
                    <a:pt x="2301" y="686"/>
                    <a:pt x="2214" y="713"/>
                    <a:pt x="2128" y="669"/>
                  </a:cubicBezTo>
                  <a:cubicBezTo>
                    <a:pt x="2094" y="741"/>
                    <a:pt x="1768" y="670"/>
                    <a:pt x="1676" y="705"/>
                  </a:cubicBezTo>
                  <a:cubicBezTo>
                    <a:pt x="1685" y="706"/>
                    <a:pt x="1695" y="708"/>
                    <a:pt x="1704" y="709"/>
                  </a:cubicBezTo>
                  <a:cubicBezTo>
                    <a:pt x="1632" y="701"/>
                    <a:pt x="1560" y="693"/>
                    <a:pt x="1488" y="685"/>
                  </a:cubicBezTo>
                  <a:cubicBezTo>
                    <a:pt x="1076" y="748"/>
                    <a:pt x="534" y="736"/>
                    <a:pt x="60" y="737"/>
                  </a:cubicBezTo>
                  <a:close/>
                </a:path>
              </a:pathLst>
            </a:custGeom>
            <a:solidFill>
              <a:srgbClr val="287ED3"/>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606" y="1477567"/>
              <a:ext cx="6157780" cy="2100013"/>
            </a:xfrm>
            <a:prstGeom prst="rect">
              <a:avLst/>
            </a:prstGeom>
          </p:spPr>
        </p:pic>
      </p:grpSp>
      <p:grpSp>
        <p:nvGrpSpPr>
          <p:cNvPr id="10" name="组合 9">
            <a:extLst>
              <a:ext uri="{FF2B5EF4-FFF2-40B4-BE49-F238E27FC236}">
                <a16:creationId xmlns:a16="http://schemas.microsoft.com/office/drawing/2014/main" id="{83E034C5-3F73-4287-8440-954401AAEBA8}"/>
              </a:ext>
            </a:extLst>
          </p:cNvPr>
          <p:cNvGrpSpPr/>
          <p:nvPr/>
        </p:nvGrpSpPr>
        <p:grpSpPr>
          <a:xfrm>
            <a:off x="4966765" y="898569"/>
            <a:ext cx="2258471" cy="1952625"/>
            <a:chOff x="7057960" y="819287"/>
            <a:chExt cx="1188245" cy="1027331"/>
          </a:xfrm>
        </p:grpSpPr>
        <p:sp>
          <p:nvSpPr>
            <p:cNvPr id="11" name="椭圆 10">
              <a:extLst>
                <a:ext uri="{FF2B5EF4-FFF2-40B4-BE49-F238E27FC236}">
                  <a16:creationId xmlns:a16="http://schemas.microsoft.com/office/drawing/2014/main" id="{06617076-9DB6-49C3-B8A9-399F36D6C6A6}"/>
                </a:ext>
              </a:extLst>
            </p:cNvPr>
            <p:cNvSpPr/>
            <p:nvPr/>
          </p:nvSpPr>
          <p:spPr>
            <a:xfrm>
              <a:off x="7138417" y="819287"/>
              <a:ext cx="1027331" cy="1027331"/>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文本">
              <a:extLst>
                <a:ext uri="{FF2B5EF4-FFF2-40B4-BE49-F238E27FC236}">
                  <a16:creationId xmlns:a16="http://schemas.microsoft.com/office/drawing/2014/main" id="{9408B488-8581-4ED1-9C36-7BB70E13A176}"/>
                </a:ext>
              </a:extLst>
            </p:cNvPr>
            <p:cNvSpPr/>
            <p:nvPr/>
          </p:nvSpPr>
          <p:spPr>
            <a:xfrm>
              <a:off x="7057960" y="1041478"/>
              <a:ext cx="1188245" cy="582948"/>
            </a:xfrm>
            <a:prstGeom prst="rect">
              <a:avLst/>
            </a:prstGeom>
          </p:spPr>
          <p:txBody>
            <a:bodyPr wrap="square">
              <a:spAutoFit/>
            </a:bodyPr>
            <a:lstStyle/>
            <a:p>
              <a:pPr algn="ctr"/>
              <a:r>
                <a:rPr lang="en-US" altLang="zh-CN" sz="6600" b="1"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01</a:t>
              </a:r>
              <a:endParaRPr lang="en-US" sz="6600"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sp>
        <p:nvSpPr>
          <p:cNvPr id="13" name="文本">
            <a:extLst>
              <a:ext uri="{FF2B5EF4-FFF2-40B4-BE49-F238E27FC236}">
                <a16:creationId xmlns:a16="http://schemas.microsoft.com/office/drawing/2014/main" id="{2E691367-1BCD-4605-A091-6CD49303CF41}"/>
              </a:ext>
            </a:extLst>
          </p:cNvPr>
          <p:cNvSpPr txBox="1"/>
          <p:nvPr/>
        </p:nvSpPr>
        <p:spPr>
          <a:xfrm>
            <a:off x="3715780" y="3675633"/>
            <a:ext cx="4760440" cy="1431161"/>
          </a:xfrm>
          <a:prstGeom prst="rect">
            <a:avLst/>
          </a:prstGeom>
          <a:noFill/>
        </p:spPr>
        <p:txBody>
          <a:bodyPr wrap="square" rtlCol="0">
            <a:spAutoFit/>
          </a:bodyPr>
          <a:lstStyle/>
          <a:p>
            <a:pPr algn="ctr">
              <a:lnSpc>
                <a:spcPct val="150000"/>
              </a:lnSpc>
              <a:defRPr/>
            </a:pPr>
            <a:r>
              <a:rPr lang="zh-CN" altLang="en-US" sz="4400" b="1" dirty="0">
                <a:solidFill>
                  <a:schemeClr val="bg1"/>
                </a:solidFill>
                <a:latin typeface="思源黑体 CN Bold" panose="020B0800000000000000" pitchFamily="34" charset="-122"/>
                <a:ea typeface="思源黑体 CN Bold" panose="020B0800000000000000" pitchFamily="34" charset="-122"/>
                <a:sym typeface="Century Gothic" panose="020B0502020202020204" pitchFamily="34" charset="0"/>
              </a:rPr>
              <a:t>添 加 标 题</a:t>
            </a:r>
            <a:endParaRPr lang="en-US" altLang="zh-CN" sz="4400" b="1" dirty="0">
              <a:solidFill>
                <a:schemeClr val="bg1"/>
              </a:solidFill>
              <a:latin typeface="思源黑体 CN Bold" panose="020B0800000000000000" pitchFamily="34" charset="-122"/>
              <a:ea typeface="思源黑体 CN Bold" panose="020B0800000000000000" pitchFamily="34" charset="-122"/>
              <a:sym typeface="Century Gothic" panose="020B0502020202020204" pitchFamily="34" charset="0"/>
            </a:endParaRPr>
          </a:p>
          <a:p>
            <a:pPr algn="ctr">
              <a:lnSpc>
                <a:spcPct val="150000"/>
              </a:lnSpc>
              <a:defRPr/>
            </a:pPr>
            <a:r>
              <a:rPr lang="zh-CN" altLang="en-US" sz="1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spTree>
    <p:extLst>
      <p:ext uri="{BB962C8B-B14F-4D97-AF65-F5344CB8AC3E}">
        <p14:creationId xmlns:p14="http://schemas.microsoft.com/office/powerpoint/2010/main" val="3687483801"/>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11">
            <a:extLst>
              <a:ext uri="{FF2B5EF4-FFF2-40B4-BE49-F238E27FC236}">
                <a16:creationId xmlns:a16="http://schemas.microsoft.com/office/drawing/2014/main" id="{BE81923E-916D-4F6E-A592-E7C1F53FB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24067"/>
            <a:ext cx="12192000" cy="4445372"/>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pic>
        <p:nvPicPr>
          <p:cNvPr id="4" name="图片占位符 13">
            <a:extLst>
              <a:ext uri="{FF2B5EF4-FFF2-40B4-BE49-F238E27FC236}">
                <a16:creationId xmlns:a16="http://schemas.microsoft.com/office/drawing/2014/main" id="{0370FF0F-5BF2-4BF5-9C8E-48666688C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545" y="4254466"/>
            <a:ext cx="2087233" cy="1375770"/>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grpSp>
        <p:nvGrpSpPr>
          <p:cNvPr id="5" name="组合 4">
            <a:extLst>
              <a:ext uri="{FF2B5EF4-FFF2-40B4-BE49-F238E27FC236}">
                <a16:creationId xmlns:a16="http://schemas.microsoft.com/office/drawing/2014/main" id="{8837C68D-6DD2-437D-B858-C6B96DFC42D8}"/>
              </a:ext>
            </a:extLst>
          </p:cNvPr>
          <p:cNvGrpSpPr/>
          <p:nvPr/>
        </p:nvGrpSpPr>
        <p:grpSpPr>
          <a:xfrm>
            <a:off x="1395886" y="2073836"/>
            <a:ext cx="2140553" cy="2031678"/>
            <a:chOff x="1395886" y="2315136"/>
            <a:chExt cx="2140553" cy="2031678"/>
          </a:xfrm>
        </p:grpSpPr>
        <p:sp>
          <p:nvSpPr>
            <p:cNvPr id="6" name="Rectangle 15">
              <a:extLst>
                <a:ext uri="{FF2B5EF4-FFF2-40B4-BE49-F238E27FC236}">
                  <a16:creationId xmlns:a16="http://schemas.microsoft.com/office/drawing/2014/main" id="{8CE97906-733A-4DA2-9AFE-0EA7D7232975}"/>
                </a:ext>
              </a:extLst>
            </p:cNvPr>
            <p:cNvSpPr/>
            <p:nvPr/>
          </p:nvSpPr>
          <p:spPr>
            <a:xfrm>
              <a:off x="1395886" y="2315136"/>
              <a:ext cx="2140553" cy="2031678"/>
            </a:xfrm>
            <a:prstGeom prst="rect">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 name="添加标题">
              <a:extLst>
                <a:ext uri="{FF2B5EF4-FFF2-40B4-BE49-F238E27FC236}">
                  <a16:creationId xmlns:a16="http://schemas.microsoft.com/office/drawing/2014/main" id="{793AF7F8-4E18-48A8-9738-62BACA1893F3}"/>
                </a:ext>
              </a:extLst>
            </p:cNvPr>
            <p:cNvSpPr txBox="1"/>
            <p:nvPr/>
          </p:nvSpPr>
          <p:spPr>
            <a:xfrm>
              <a:off x="1593653" y="2560668"/>
              <a:ext cx="1745019" cy="1569660"/>
            </a:xfrm>
            <a:prstGeom prst="rect">
              <a:avLst/>
            </a:prstGeom>
            <a:noFill/>
          </p:spPr>
          <p:txBody>
            <a:bodyPr wrap="square" rtlCol="0">
              <a:spAutoFit/>
            </a:bodyPr>
            <a:lstStyle/>
            <a:p>
              <a:pPr algn="ctr">
                <a:lnSpc>
                  <a:spcPct val="150000"/>
                </a:lnSpc>
              </a:pPr>
              <a:r>
                <a:rPr lang="zh-CN" altLang="en-US"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ct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grpSp>
      <p:pic>
        <p:nvPicPr>
          <p:cNvPr id="8" name="图片占位符 19">
            <a:extLst>
              <a:ext uri="{FF2B5EF4-FFF2-40B4-BE49-F238E27FC236}">
                <a16:creationId xmlns:a16="http://schemas.microsoft.com/office/drawing/2014/main" id="{7B672AE3-46AD-429F-999B-E4C64206DE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4629" y="4254466"/>
            <a:ext cx="2062850" cy="1375770"/>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grpSp>
        <p:nvGrpSpPr>
          <p:cNvPr id="9" name="组合 8">
            <a:extLst>
              <a:ext uri="{FF2B5EF4-FFF2-40B4-BE49-F238E27FC236}">
                <a16:creationId xmlns:a16="http://schemas.microsoft.com/office/drawing/2014/main" id="{5CB2BE9D-E04A-4F2B-95F2-627CE14E5713}"/>
              </a:ext>
            </a:extLst>
          </p:cNvPr>
          <p:cNvGrpSpPr/>
          <p:nvPr/>
        </p:nvGrpSpPr>
        <p:grpSpPr>
          <a:xfrm>
            <a:off x="3815778" y="2073836"/>
            <a:ext cx="2140553" cy="2031678"/>
            <a:chOff x="3815778" y="2315136"/>
            <a:chExt cx="2140553" cy="2031678"/>
          </a:xfrm>
        </p:grpSpPr>
        <p:sp>
          <p:nvSpPr>
            <p:cNvPr id="10" name="Rectangle 16">
              <a:extLst>
                <a:ext uri="{FF2B5EF4-FFF2-40B4-BE49-F238E27FC236}">
                  <a16:creationId xmlns:a16="http://schemas.microsoft.com/office/drawing/2014/main" id="{7BF026B8-54FA-41BD-A8B8-579F4CBA0A02}"/>
                </a:ext>
              </a:extLst>
            </p:cNvPr>
            <p:cNvSpPr/>
            <p:nvPr/>
          </p:nvSpPr>
          <p:spPr>
            <a:xfrm>
              <a:off x="3815778" y="2315136"/>
              <a:ext cx="2140553" cy="2031678"/>
            </a:xfrm>
            <a:prstGeom prst="rect">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1" name="添加标题">
              <a:extLst>
                <a:ext uri="{FF2B5EF4-FFF2-40B4-BE49-F238E27FC236}">
                  <a16:creationId xmlns:a16="http://schemas.microsoft.com/office/drawing/2014/main" id="{89D1E5F0-6BE6-4A39-96BA-4732B033B06B}"/>
                </a:ext>
              </a:extLst>
            </p:cNvPr>
            <p:cNvSpPr txBox="1"/>
            <p:nvPr/>
          </p:nvSpPr>
          <p:spPr>
            <a:xfrm>
              <a:off x="4013545" y="2560668"/>
              <a:ext cx="1745019" cy="1569660"/>
            </a:xfrm>
            <a:prstGeom prst="rect">
              <a:avLst/>
            </a:prstGeom>
            <a:noFill/>
          </p:spPr>
          <p:txBody>
            <a:bodyPr wrap="square" rtlCol="0">
              <a:spAutoFit/>
            </a:bodyPr>
            <a:lstStyle/>
            <a:p>
              <a:pPr algn="ctr">
                <a:lnSpc>
                  <a:spcPct val="150000"/>
                </a:lnSpc>
              </a:pPr>
              <a:r>
                <a:rPr lang="zh-CN" altLang="en-US"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ct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grpSp>
      <p:pic>
        <p:nvPicPr>
          <p:cNvPr id="12" name="图片占位符 21">
            <a:extLst>
              <a:ext uri="{FF2B5EF4-FFF2-40B4-BE49-F238E27FC236}">
                <a16:creationId xmlns:a16="http://schemas.microsoft.com/office/drawing/2014/main" id="{C02BCD39-11B7-4436-B297-B599FB6B5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3715" y="4254466"/>
            <a:ext cx="2064462" cy="1375770"/>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grpSp>
        <p:nvGrpSpPr>
          <p:cNvPr id="13" name="组合 12">
            <a:extLst>
              <a:ext uri="{FF2B5EF4-FFF2-40B4-BE49-F238E27FC236}">
                <a16:creationId xmlns:a16="http://schemas.microsoft.com/office/drawing/2014/main" id="{32ECA71B-273E-4403-8249-541EBD1955C5}"/>
              </a:ext>
            </a:extLst>
          </p:cNvPr>
          <p:cNvGrpSpPr/>
          <p:nvPr/>
        </p:nvGrpSpPr>
        <p:grpSpPr>
          <a:xfrm>
            <a:off x="6235670" y="2073836"/>
            <a:ext cx="2140553" cy="2031678"/>
            <a:chOff x="6235670" y="2315136"/>
            <a:chExt cx="2140553" cy="2031678"/>
          </a:xfrm>
        </p:grpSpPr>
        <p:sp>
          <p:nvSpPr>
            <p:cNvPr id="14" name="Rectangle 17">
              <a:extLst>
                <a:ext uri="{FF2B5EF4-FFF2-40B4-BE49-F238E27FC236}">
                  <a16:creationId xmlns:a16="http://schemas.microsoft.com/office/drawing/2014/main" id="{B14AE359-A1A4-4B45-A827-7851DD16C4EA}"/>
                </a:ext>
              </a:extLst>
            </p:cNvPr>
            <p:cNvSpPr/>
            <p:nvPr/>
          </p:nvSpPr>
          <p:spPr>
            <a:xfrm>
              <a:off x="6235670" y="2315136"/>
              <a:ext cx="2140553" cy="2031678"/>
            </a:xfrm>
            <a:prstGeom prst="rect">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5" name="添加标题">
              <a:extLst>
                <a:ext uri="{FF2B5EF4-FFF2-40B4-BE49-F238E27FC236}">
                  <a16:creationId xmlns:a16="http://schemas.microsoft.com/office/drawing/2014/main" id="{23CF3D48-CD3C-4DBB-AAB2-4FBB60EEAA62}"/>
                </a:ext>
              </a:extLst>
            </p:cNvPr>
            <p:cNvSpPr txBox="1"/>
            <p:nvPr/>
          </p:nvSpPr>
          <p:spPr>
            <a:xfrm>
              <a:off x="6433437" y="2560668"/>
              <a:ext cx="1745019" cy="1569660"/>
            </a:xfrm>
            <a:prstGeom prst="rect">
              <a:avLst/>
            </a:prstGeom>
            <a:noFill/>
          </p:spPr>
          <p:txBody>
            <a:bodyPr wrap="square" rtlCol="0">
              <a:spAutoFit/>
            </a:bodyPr>
            <a:lstStyle/>
            <a:p>
              <a:pPr algn="ctr">
                <a:lnSpc>
                  <a:spcPct val="150000"/>
                </a:lnSpc>
              </a:pPr>
              <a:r>
                <a:rPr lang="zh-CN" altLang="en-US"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ct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grpSp>
      <p:pic>
        <p:nvPicPr>
          <p:cNvPr id="16" name="图片占位符 23">
            <a:extLst>
              <a:ext uri="{FF2B5EF4-FFF2-40B4-BE49-F238E27FC236}">
                <a16:creationId xmlns:a16="http://schemas.microsoft.com/office/drawing/2014/main" id="{FECDF2A0-FE66-43F9-BACF-2B27B70947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2420" y="4254466"/>
            <a:ext cx="2046837" cy="1375770"/>
          </a:xfrm>
          <a:custGeom>
            <a:avLst/>
            <a:gdLst>
              <a:gd name="connsiteX0" fmla="*/ 0 w 3000375"/>
              <a:gd name="connsiteY0" fmla="*/ 0 h 5335587"/>
              <a:gd name="connsiteX1" fmla="*/ 3000375 w 3000375"/>
              <a:gd name="connsiteY1" fmla="*/ 0 h 5335587"/>
              <a:gd name="connsiteX2" fmla="*/ 3000375 w 3000375"/>
              <a:gd name="connsiteY2" fmla="*/ 5335587 h 5335587"/>
              <a:gd name="connsiteX3" fmla="*/ 0 w 3000375"/>
              <a:gd name="connsiteY3" fmla="*/ 5335587 h 5335587"/>
            </a:gdLst>
            <a:ahLst/>
            <a:cxnLst>
              <a:cxn ang="0">
                <a:pos x="connsiteX0" y="connsiteY0"/>
              </a:cxn>
              <a:cxn ang="0">
                <a:pos x="connsiteX1" y="connsiteY1"/>
              </a:cxn>
              <a:cxn ang="0">
                <a:pos x="connsiteX2" y="connsiteY2"/>
              </a:cxn>
              <a:cxn ang="0">
                <a:pos x="connsiteX3" y="connsiteY3"/>
              </a:cxn>
            </a:cxnLst>
            <a:rect l="l" t="t" r="r" b="b"/>
            <a:pathLst>
              <a:path w="3000375" h="5335587">
                <a:moveTo>
                  <a:pt x="0" y="0"/>
                </a:moveTo>
                <a:lnTo>
                  <a:pt x="3000375" y="0"/>
                </a:lnTo>
                <a:lnTo>
                  <a:pt x="3000375" y="5335587"/>
                </a:lnTo>
                <a:lnTo>
                  <a:pt x="0" y="5335587"/>
                </a:ln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grpSp>
        <p:nvGrpSpPr>
          <p:cNvPr id="17" name="组合 16">
            <a:extLst>
              <a:ext uri="{FF2B5EF4-FFF2-40B4-BE49-F238E27FC236}">
                <a16:creationId xmlns:a16="http://schemas.microsoft.com/office/drawing/2014/main" id="{9DFA514F-F230-4D7C-BBED-1BDE1053FF57}"/>
              </a:ext>
            </a:extLst>
          </p:cNvPr>
          <p:cNvGrpSpPr/>
          <p:nvPr/>
        </p:nvGrpSpPr>
        <p:grpSpPr>
          <a:xfrm>
            <a:off x="8655562" y="2073836"/>
            <a:ext cx="2140553" cy="2031678"/>
            <a:chOff x="8655562" y="2315136"/>
            <a:chExt cx="2140553" cy="2031678"/>
          </a:xfrm>
        </p:grpSpPr>
        <p:sp>
          <p:nvSpPr>
            <p:cNvPr id="18" name="Rectangle 18">
              <a:extLst>
                <a:ext uri="{FF2B5EF4-FFF2-40B4-BE49-F238E27FC236}">
                  <a16:creationId xmlns:a16="http://schemas.microsoft.com/office/drawing/2014/main" id="{63B88407-677C-4201-B251-941ABD53D4FF}"/>
                </a:ext>
              </a:extLst>
            </p:cNvPr>
            <p:cNvSpPr/>
            <p:nvPr/>
          </p:nvSpPr>
          <p:spPr>
            <a:xfrm>
              <a:off x="8655562" y="2315136"/>
              <a:ext cx="2140553" cy="2031678"/>
            </a:xfrm>
            <a:prstGeom prst="rect">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9" name="添加标题">
              <a:extLst>
                <a:ext uri="{FF2B5EF4-FFF2-40B4-BE49-F238E27FC236}">
                  <a16:creationId xmlns:a16="http://schemas.microsoft.com/office/drawing/2014/main" id="{D53BCC70-1095-4E13-9D91-A050D5734432}"/>
                </a:ext>
              </a:extLst>
            </p:cNvPr>
            <p:cNvSpPr txBox="1"/>
            <p:nvPr/>
          </p:nvSpPr>
          <p:spPr>
            <a:xfrm>
              <a:off x="8853329" y="2560668"/>
              <a:ext cx="1745019" cy="1569660"/>
            </a:xfrm>
            <a:prstGeom prst="rect">
              <a:avLst/>
            </a:prstGeom>
            <a:noFill/>
          </p:spPr>
          <p:txBody>
            <a:bodyPr wrap="square" rtlCol="0">
              <a:spAutoFit/>
            </a:bodyPr>
            <a:lstStyle/>
            <a:p>
              <a:pPr algn="ctr">
                <a:lnSpc>
                  <a:spcPct val="150000"/>
                </a:lnSpc>
              </a:pPr>
              <a:r>
                <a:rPr lang="zh-CN" altLang="en-US"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sz="1600"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ct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a:t>
              </a:r>
            </a:p>
          </p:txBody>
        </p:sp>
      </p:grpSp>
    </p:spTree>
    <p:extLst>
      <p:ext uri="{BB962C8B-B14F-4D97-AF65-F5344CB8AC3E}">
        <p14:creationId xmlns:p14="http://schemas.microsoft.com/office/powerpoint/2010/main" val="1648178978"/>
      </p:ext>
    </p:extLst>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C714B9B-0F26-462F-AB46-C5492C317360}"/>
              </a:ext>
            </a:extLst>
          </p:cNvPr>
          <p:cNvGrpSpPr/>
          <p:nvPr/>
        </p:nvGrpSpPr>
        <p:grpSpPr>
          <a:xfrm>
            <a:off x="885843" y="1928403"/>
            <a:ext cx="4596458" cy="767829"/>
            <a:chOff x="885843" y="1928403"/>
            <a:chExt cx="4596458" cy="767829"/>
          </a:xfrm>
        </p:grpSpPr>
        <p:sp>
          <p:nvSpPr>
            <p:cNvPr id="4" name="圆角矩形 5">
              <a:extLst>
                <a:ext uri="{FF2B5EF4-FFF2-40B4-BE49-F238E27FC236}">
                  <a16:creationId xmlns:a16="http://schemas.microsoft.com/office/drawing/2014/main" id="{51D28F74-97F7-4233-A833-1E0E6CDB2042}"/>
                </a:ext>
              </a:extLst>
            </p:cNvPr>
            <p:cNvSpPr/>
            <p:nvPr/>
          </p:nvSpPr>
          <p:spPr>
            <a:xfrm>
              <a:off x="885843" y="1928403"/>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 name="圆角矩形 9">
              <a:extLst>
                <a:ext uri="{FF2B5EF4-FFF2-40B4-BE49-F238E27FC236}">
                  <a16:creationId xmlns:a16="http://schemas.microsoft.com/office/drawing/2014/main" id="{FDC5027D-4FCA-4EC4-9245-89D1CA2AF29A}"/>
                </a:ext>
              </a:extLst>
            </p:cNvPr>
            <p:cNvSpPr/>
            <p:nvPr/>
          </p:nvSpPr>
          <p:spPr>
            <a:xfrm>
              <a:off x="997384" y="2024635"/>
              <a:ext cx="4373373" cy="575365"/>
            </a:xfrm>
            <a:prstGeom prst="roundRect">
              <a:avLst>
                <a:gd name="adj" fmla="val 50000"/>
              </a:avLst>
            </a:prstGeom>
            <a:solidFill>
              <a:srgbClr val="E6E6E6"/>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 name="圆角矩形 9">
              <a:extLst>
                <a:ext uri="{FF2B5EF4-FFF2-40B4-BE49-F238E27FC236}">
                  <a16:creationId xmlns:a16="http://schemas.microsoft.com/office/drawing/2014/main" id="{7F0AB9AC-1E05-48B7-9D53-69F10CA1A335}"/>
                </a:ext>
              </a:extLst>
            </p:cNvPr>
            <p:cNvSpPr/>
            <p:nvPr/>
          </p:nvSpPr>
          <p:spPr>
            <a:xfrm>
              <a:off x="997385" y="2024635"/>
              <a:ext cx="1136215" cy="575365"/>
            </a:xfrm>
            <a:prstGeom prst="roundRect">
              <a:avLst>
                <a:gd name="adj" fmla="val 50000"/>
              </a:avLst>
            </a:prstGeom>
            <a:solidFill>
              <a:srgbClr val="016AAF"/>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7" name="组合 6">
            <a:extLst>
              <a:ext uri="{FF2B5EF4-FFF2-40B4-BE49-F238E27FC236}">
                <a16:creationId xmlns:a16="http://schemas.microsoft.com/office/drawing/2014/main" id="{2FD7C636-A220-47D4-81B6-C1019872C259}"/>
              </a:ext>
            </a:extLst>
          </p:cNvPr>
          <p:cNvGrpSpPr/>
          <p:nvPr/>
        </p:nvGrpSpPr>
        <p:grpSpPr>
          <a:xfrm>
            <a:off x="885843" y="3164102"/>
            <a:ext cx="4596458" cy="767829"/>
            <a:chOff x="885843" y="3164102"/>
            <a:chExt cx="4596458" cy="767829"/>
          </a:xfrm>
        </p:grpSpPr>
        <p:sp>
          <p:nvSpPr>
            <p:cNvPr id="8" name="圆角矩形 5">
              <a:extLst>
                <a:ext uri="{FF2B5EF4-FFF2-40B4-BE49-F238E27FC236}">
                  <a16:creationId xmlns:a16="http://schemas.microsoft.com/office/drawing/2014/main" id="{B9AA5B23-6DF8-4CE6-B148-58227B782FF2}"/>
                </a:ext>
              </a:extLst>
            </p:cNvPr>
            <p:cNvSpPr/>
            <p:nvPr/>
          </p:nvSpPr>
          <p:spPr>
            <a:xfrm>
              <a:off x="885843" y="3164102"/>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 name="圆角矩形 9">
              <a:extLst>
                <a:ext uri="{FF2B5EF4-FFF2-40B4-BE49-F238E27FC236}">
                  <a16:creationId xmlns:a16="http://schemas.microsoft.com/office/drawing/2014/main" id="{3F938019-13EC-4140-9438-80CC8A260906}"/>
                </a:ext>
              </a:extLst>
            </p:cNvPr>
            <p:cNvSpPr/>
            <p:nvPr/>
          </p:nvSpPr>
          <p:spPr>
            <a:xfrm>
              <a:off x="997384" y="3260334"/>
              <a:ext cx="4373373" cy="575365"/>
            </a:xfrm>
            <a:prstGeom prst="roundRect">
              <a:avLst>
                <a:gd name="adj" fmla="val 50000"/>
              </a:avLst>
            </a:prstGeom>
            <a:solidFill>
              <a:srgbClr val="E6E6E6"/>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0" name="圆角矩形 9">
              <a:extLst>
                <a:ext uri="{FF2B5EF4-FFF2-40B4-BE49-F238E27FC236}">
                  <a16:creationId xmlns:a16="http://schemas.microsoft.com/office/drawing/2014/main" id="{3913EF65-C281-40A5-8113-DA0101B9BCED}"/>
                </a:ext>
              </a:extLst>
            </p:cNvPr>
            <p:cNvSpPr/>
            <p:nvPr/>
          </p:nvSpPr>
          <p:spPr>
            <a:xfrm>
              <a:off x="997385" y="3260334"/>
              <a:ext cx="2022040" cy="575365"/>
            </a:xfrm>
            <a:prstGeom prst="roundRect">
              <a:avLst>
                <a:gd name="adj" fmla="val 50000"/>
              </a:avLst>
            </a:prstGeom>
            <a:solidFill>
              <a:srgbClr val="016AAF"/>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1" name="组合 10">
            <a:extLst>
              <a:ext uri="{FF2B5EF4-FFF2-40B4-BE49-F238E27FC236}">
                <a16:creationId xmlns:a16="http://schemas.microsoft.com/office/drawing/2014/main" id="{A7A1D0C3-E28B-4ACC-9C1C-07ABC01AD800}"/>
              </a:ext>
            </a:extLst>
          </p:cNvPr>
          <p:cNvGrpSpPr/>
          <p:nvPr/>
        </p:nvGrpSpPr>
        <p:grpSpPr>
          <a:xfrm>
            <a:off x="885843" y="4406162"/>
            <a:ext cx="4596458" cy="767829"/>
            <a:chOff x="885843" y="4406162"/>
            <a:chExt cx="4596458" cy="767829"/>
          </a:xfrm>
        </p:grpSpPr>
        <p:sp>
          <p:nvSpPr>
            <p:cNvPr id="12" name="圆角矩形 5">
              <a:extLst>
                <a:ext uri="{FF2B5EF4-FFF2-40B4-BE49-F238E27FC236}">
                  <a16:creationId xmlns:a16="http://schemas.microsoft.com/office/drawing/2014/main" id="{9A9F8B21-F6C9-4844-9A34-0F8C4DDE18F7}"/>
                </a:ext>
              </a:extLst>
            </p:cNvPr>
            <p:cNvSpPr/>
            <p:nvPr/>
          </p:nvSpPr>
          <p:spPr>
            <a:xfrm>
              <a:off x="885843" y="4406162"/>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3" name="圆角矩形 9">
              <a:extLst>
                <a:ext uri="{FF2B5EF4-FFF2-40B4-BE49-F238E27FC236}">
                  <a16:creationId xmlns:a16="http://schemas.microsoft.com/office/drawing/2014/main" id="{12F8613C-532A-47EB-A8FC-3032DEF21DEA}"/>
                </a:ext>
              </a:extLst>
            </p:cNvPr>
            <p:cNvSpPr/>
            <p:nvPr/>
          </p:nvSpPr>
          <p:spPr>
            <a:xfrm>
              <a:off x="997384" y="4502394"/>
              <a:ext cx="4373373" cy="575365"/>
            </a:xfrm>
            <a:prstGeom prst="roundRect">
              <a:avLst>
                <a:gd name="adj" fmla="val 50000"/>
              </a:avLst>
            </a:prstGeom>
            <a:solidFill>
              <a:srgbClr val="E6E6E6"/>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4" name="圆角矩形 9">
              <a:extLst>
                <a:ext uri="{FF2B5EF4-FFF2-40B4-BE49-F238E27FC236}">
                  <a16:creationId xmlns:a16="http://schemas.microsoft.com/office/drawing/2014/main" id="{4EE1FAE6-BC3C-48CF-9EA9-C334F080AB1E}"/>
                </a:ext>
              </a:extLst>
            </p:cNvPr>
            <p:cNvSpPr/>
            <p:nvPr/>
          </p:nvSpPr>
          <p:spPr>
            <a:xfrm>
              <a:off x="997385" y="4502394"/>
              <a:ext cx="2641165" cy="575365"/>
            </a:xfrm>
            <a:prstGeom prst="roundRect">
              <a:avLst>
                <a:gd name="adj" fmla="val 50000"/>
              </a:avLst>
            </a:prstGeom>
            <a:solidFill>
              <a:srgbClr val="016AAF"/>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5" name="组合 14">
            <a:extLst>
              <a:ext uri="{FF2B5EF4-FFF2-40B4-BE49-F238E27FC236}">
                <a16:creationId xmlns:a16="http://schemas.microsoft.com/office/drawing/2014/main" id="{13871042-BED7-4089-8BB3-CD861BCE3978}"/>
              </a:ext>
            </a:extLst>
          </p:cNvPr>
          <p:cNvGrpSpPr/>
          <p:nvPr/>
        </p:nvGrpSpPr>
        <p:grpSpPr>
          <a:xfrm>
            <a:off x="885843" y="5651393"/>
            <a:ext cx="4596458" cy="767829"/>
            <a:chOff x="885843" y="5651393"/>
            <a:chExt cx="4596458" cy="767829"/>
          </a:xfrm>
        </p:grpSpPr>
        <p:sp>
          <p:nvSpPr>
            <p:cNvPr id="16" name="圆角矩形 5">
              <a:extLst>
                <a:ext uri="{FF2B5EF4-FFF2-40B4-BE49-F238E27FC236}">
                  <a16:creationId xmlns:a16="http://schemas.microsoft.com/office/drawing/2014/main" id="{A866D31D-46A7-4EAA-AB07-E1289651A26C}"/>
                </a:ext>
              </a:extLst>
            </p:cNvPr>
            <p:cNvSpPr/>
            <p:nvPr/>
          </p:nvSpPr>
          <p:spPr>
            <a:xfrm>
              <a:off x="885843" y="5651393"/>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7" name="圆角矩形 9">
              <a:extLst>
                <a:ext uri="{FF2B5EF4-FFF2-40B4-BE49-F238E27FC236}">
                  <a16:creationId xmlns:a16="http://schemas.microsoft.com/office/drawing/2014/main" id="{7BE1FA25-0D35-4053-BC17-F86E96A8708C}"/>
                </a:ext>
              </a:extLst>
            </p:cNvPr>
            <p:cNvSpPr/>
            <p:nvPr/>
          </p:nvSpPr>
          <p:spPr>
            <a:xfrm>
              <a:off x="997384" y="5747625"/>
              <a:ext cx="4373373" cy="575365"/>
            </a:xfrm>
            <a:prstGeom prst="roundRect">
              <a:avLst>
                <a:gd name="adj" fmla="val 50000"/>
              </a:avLst>
            </a:prstGeom>
            <a:solidFill>
              <a:srgbClr val="E6E6E6"/>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8" name="圆角矩形 9">
              <a:extLst>
                <a:ext uri="{FF2B5EF4-FFF2-40B4-BE49-F238E27FC236}">
                  <a16:creationId xmlns:a16="http://schemas.microsoft.com/office/drawing/2014/main" id="{3265E3AB-CF7E-4D50-B6BC-DFCB1AE2DED8}"/>
                </a:ext>
              </a:extLst>
            </p:cNvPr>
            <p:cNvSpPr/>
            <p:nvPr/>
          </p:nvSpPr>
          <p:spPr>
            <a:xfrm>
              <a:off x="997385" y="5747625"/>
              <a:ext cx="3688915" cy="575365"/>
            </a:xfrm>
            <a:prstGeom prst="roundRect">
              <a:avLst>
                <a:gd name="adj" fmla="val 50000"/>
              </a:avLst>
            </a:prstGeom>
            <a:solidFill>
              <a:srgbClr val="016AAF"/>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9" name="组合 18">
            <a:extLst>
              <a:ext uri="{FF2B5EF4-FFF2-40B4-BE49-F238E27FC236}">
                <a16:creationId xmlns:a16="http://schemas.microsoft.com/office/drawing/2014/main" id="{38ED91F9-3537-4762-B176-C25286749165}"/>
              </a:ext>
            </a:extLst>
          </p:cNvPr>
          <p:cNvGrpSpPr/>
          <p:nvPr/>
        </p:nvGrpSpPr>
        <p:grpSpPr>
          <a:xfrm>
            <a:off x="1525518" y="1787055"/>
            <a:ext cx="1050524" cy="1050525"/>
            <a:chOff x="3432675" y="1209194"/>
            <a:chExt cx="1050524" cy="1050525"/>
          </a:xfrm>
        </p:grpSpPr>
        <p:grpSp>
          <p:nvGrpSpPr>
            <p:cNvPr id="20" name="组合 19">
              <a:extLst>
                <a:ext uri="{FF2B5EF4-FFF2-40B4-BE49-F238E27FC236}">
                  <a16:creationId xmlns:a16="http://schemas.microsoft.com/office/drawing/2014/main" id="{2DB57C07-E1A5-424D-959A-F09C04293A18}"/>
                </a:ext>
              </a:extLst>
            </p:cNvPr>
            <p:cNvGrpSpPr/>
            <p:nvPr/>
          </p:nvGrpSpPr>
          <p:grpSpPr>
            <a:xfrm>
              <a:off x="3432675" y="1209194"/>
              <a:ext cx="1050524" cy="1050525"/>
              <a:chOff x="2128581" y="1558767"/>
              <a:chExt cx="1082356" cy="1082356"/>
            </a:xfrm>
          </p:grpSpPr>
          <p:sp>
            <p:nvSpPr>
              <p:cNvPr id="22" name="椭圆 21">
                <a:extLst>
                  <a:ext uri="{FF2B5EF4-FFF2-40B4-BE49-F238E27FC236}">
                    <a16:creationId xmlns:a16="http://schemas.microsoft.com/office/drawing/2014/main" id="{892230D6-7BD5-42CB-8178-B0135568C48F}"/>
                  </a:ext>
                </a:extLst>
              </p:cNvPr>
              <p:cNvSpPr/>
              <p:nvPr/>
            </p:nvSpPr>
            <p:spPr>
              <a:xfrm>
                <a:off x="2284014" y="1714200"/>
                <a:ext cx="771490" cy="771490"/>
              </a:xfrm>
              <a:prstGeom prst="ellipse">
                <a:avLst/>
              </a:prstGeom>
              <a:solidFill>
                <a:srgbClr val="016AAF"/>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3" name="椭圆 22">
                <a:extLst>
                  <a:ext uri="{FF2B5EF4-FFF2-40B4-BE49-F238E27FC236}">
                    <a16:creationId xmlns:a16="http://schemas.microsoft.com/office/drawing/2014/main" id="{DA569F08-610C-45EE-81F3-9E023D907A7C}"/>
                  </a:ext>
                </a:extLst>
              </p:cNvPr>
              <p:cNvSpPr/>
              <p:nvPr/>
            </p:nvSpPr>
            <p:spPr>
              <a:xfrm>
                <a:off x="2128581" y="1558767"/>
                <a:ext cx="1082356" cy="108235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1" name="文本框 20">
              <a:extLst>
                <a:ext uri="{FF2B5EF4-FFF2-40B4-BE49-F238E27FC236}">
                  <a16:creationId xmlns:a16="http://schemas.microsoft.com/office/drawing/2014/main" id="{958F65BE-DA06-42DF-9A8E-4027E0A09C86}"/>
                </a:ext>
              </a:extLst>
            </p:cNvPr>
            <p:cNvSpPr txBox="1"/>
            <p:nvPr/>
          </p:nvSpPr>
          <p:spPr>
            <a:xfrm>
              <a:off x="3599916" y="1503624"/>
              <a:ext cx="716042"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35</a:t>
              </a:r>
              <a:r>
                <a:rPr lang="en-US" altLang="zh-CN" sz="1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4" name="组合 23">
            <a:extLst>
              <a:ext uri="{FF2B5EF4-FFF2-40B4-BE49-F238E27FC236}">
                <a16:creationId xmlns:a16="http://schemas.microsoft.com/office/drawing/2014/main" id="{C7CB8CEF-28F4-4DC8-AAC9-53BC3D7A0D37}"/>
              </a:ext>
            </a:extLst>
          </p:cNvPr>
          <p:cNvGrpSpPr/>
          <p:nvPr/>
        </p:nvGrpSpPr>
        <p:grpSpPr>
          <a:xfrm>
            <a:off x="2384369" y="3022754"/>
            <a:ext cx="1050525" cy="1050525"/>
            <a:chOff x="3204538" y="1209194"/>
            <a:chExt cx="1050525" cy="1050525"/>
          </a:xfrm>
        </p:grpSpPr>
        <p:grpSp>
          <p:nvGrpSpPr>
            <p:cNvPr id="25" name="组合 24">
              <a:extLst>
                <a:ext uri="{FF2B5EF4-FFF2-40B4-BE49-F238E27FC236}">
                  <a16:creationId xmlns:a16="http://schemas.microsoft.com/office/drawing/2014/main" id="{C82391F6-0283-4A60-8DE6-77B7EEDC30B4}"/>
                </a:ext>
              </a:extLst>
            </p:cNvPr>
            <p:cNvGrpSpPr/>
            <p:nvPr/>
          </p:nvGrpSpPr>
          <p:grpSpPr>
            <a:xfrm>
              <a:off x="3204538" y="1209194"/>
              <a:ext cx="1050525" cy="1050525"/>
              <a:chOff x="1893529" y="1558767"/>
              <a:chExt cx="1082356" cy="1082356"/>
            </a:xfrm>
          </p:grpSpPr>
          <p:sp>
            <p:nvSpPr>
              <p:cNvPr id="27" name="椭圆 26">
                <a:extLst>
                  <a:ext uri="{FF2B5EF4-FFF2-40B4-BE49-F238E27FC236}">
                    <a16:creationId xmlns:a16="http://schemas.microsoft.com/office/drawing/2014/main" id="{3322C87B-2D6F-4DD9-A0CF-D3CEDED97225}"/>
                  </a:ext>
                </a:extLst>
              </p:cNvPr>
              <p:cNvSpPr/>
              <p:nvPr/>
            </p:nvSpPr>
            <p:spPr>
              <a:xfrm>
                <a:off x="2048961" y="1714200"/>
                <a:ext cx="771490" cy="771490"/>
              </a:xfrm>
              <a:prstGeom prst="ellipse">
                <a:avLst/>
              </a:prstGeom>
              <a:solidFill>
                <a:srgbClr val="016AAF"/>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8" name="椭圆 27">
                <a:extLst>
                  <a:ext uri="{FF2B5EF4-FFF2-40B4-BE49-F238E27FC236}">
                    <a16:creationId xmlns:a16="http://schemas.microsoft.com/office/drawing/2014/main" id="{F114CC75-BB4E-4AE1-B56E-1DFB16742198}"/>
                  </a:ext>
                </a:extLst>
              </p:cNvPr>
              <p:cNvSpPr/>
              <p:nvPr/>
            </p:nvSpPr>
            <p:spPr>
              <a:xfrm>
                <a:off x="1893529" y="1558767"/>
                <a:ext cx="1082356" cy="108235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6" name="文本框 25">
              <a:extLst>
                <a:ext uri="{FF2B5EF4-FFF2-40B4-BE49-F238E27FC236}">
                  <a16:creationId xmlns:a16="http://schemas.microsoft.com/office/drawing/2014/main" id="{85F55B40-9C97-4B43-BF08-A1D4AC6BD250}"/>
                </a:ext>
              </a:extLst>
            </p:cNvPr>
            <p:cNvSpPr txBox="1"/>
            <p:nvPr/>
          </p:nvSpPr>
          <p:spPr>
            <a:xfrm>
              <a:off x="3371777" y="1503624"/>
              <a:ext cx="716042"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55</a:t>
              </a:r>
              <a:r>
                <a:rPr lang="en-US" altLang="zh-CN" sz="1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9" name="组合 28">
            <a:extLst>
              <a:ext uri="{FF2B5EF4-FFF2-40B4-BE49-F238E27FC236}">
                <a16:creationId xmlns:a16="http://schemas.microsoft.com/office/drawing/2014/main" id="{C949E3E0-A27B-41B6-B98E-8C2B9CCEE5A3}"/>
              </a:ext>
            </a:extLst>
          </p:cNvPr>
          <p:cNvGrpSpPr/>
          <p:nvPr/>
        </p:nvGrpSpPr>
        <p:grpSpPr>
          <a:xfrm>
            <a:off x="3110514" y="4264814"/>
            <a:ext cx="1050524" cy="1050525"/>
            <a:chOff x="3197700" y="1209194"/>
            <a:chExt cx="1050524" cy="1050525"/>
          </a:xfrm>
        </p:grpSpPr>
        <p:grpSp>
          <p:nvGrpSpPr>
            <p:cNvPr id="30" name="组合 29">
              <a:extLst>
                <a:ext uri="{FF2B5EF4-FFF2-40B4-BE49-F238E27FC236}">
                  <a16:creationId xmlns:a16="http://schemas.microsoft.com/office/drawing/2014/main" id="{DFDB6B60-E4F7-4143-AC7F-1A39D500A166}"/>
                </a:ext>
              </a:extLst>
            </p:cNvPr>
            <p:cNvGrpSpPr/>
            <p:nvPr/>
          </p:nvGrpSpPr>
          <p:grpSpPr>
            <a:xfrm>
              <a:off x="3197700" y="1209194"/>
              <a:ext cx="1050524" cy="1050525"/>
              <a:chOff x="1886487" y="1558767"/>
              <a:chExt cx="1082356" cy="1082356"/>
            </a:xfrm>
          </p:grpSpPr>
          <p:sp>
            <p:nvSpPr>
              <p:cNvPr id="32" name="椭圆 31">
                <a:extLst>
                  <a:ext uri="{FF2B5EF4-FFF2-40B4-BE49-F238E27FC236}">
                    <a16:creationId xmlns:a16="http://schemas.microsoft.com/office/drawing/2014/main" id="{70447967-387E-4322-900C-191A0D72B1C2}"/>
                  </a:ext>
                </a:extLst>
              </p:cNvPr>
              <p:cNvSpPr/>
              <p:nvPr/>
            </p:nvSpPr>
            <p:spPr>
              <a:xfrm>
                <a:off x="2041919" y="1714200"/>
                <a:ext cx="771490" cy="771490"/>
              </a:xfrm>
              <a:prstGeom prst="ellipse">
                <a:avLst/>
              </a:prstGeom>
              <a:solidFill>
                <a:srgbClr val="016AAF"/>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3" name="椭圆 32">
                <a:extLst>
                  <a:ext uri="{FF2B5EF4-FFF2-40B4-BE49-F238E27FC236}">
                    <a16:creationId xmlns:a16="http://schemas.microsoft.com/office/drawing/2014/main" id="{DC260502-C6D2-4D85-AF95-4D6D798A30D1}"/>
                  </a:ext>
                </a:extLst>
              </p:cNvPr>
              <p:cNvSpPr/>
              <p:nvPr/>
            </p:nvSpPr>
            <p:spPr>
              <a:xfrm>
                <a:off x="1886487" y="1558767"/>
                <a:ext cx="1082356" cy="108235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1" name="文本框 30">
              <a:extLst>
                <a:ext uri="{FF2B5EF4-FFF2-40B4-BE49-F238E27FC236}">
                  <a16:creationId xmlns:a16="http://schemas.microsoft.com/office/drawing/2014/main" id="{DA8AC328-C574-47E5-8312-07FD413ED35D}"/>
                </a:ext>
              </a:extLst>
            </p:cNvPr>
            <p:cNvSpPr txBox="1"/>
            <p:nvPr/>
          </p:nvSpPr>
          <p:spPr>
            <a:xfrm>
              <a:off x="3364941" y="1503624"/>
              <a:ext cx="716042"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75</a:t>
              </a:r>
              <a:r>
                <a:rPr lang="en-US" altLang="zh-CN" sz="1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34" name="组合 33">
            <a:extLst>
              <a:ext uri="{FF2B5EF4-FFF2-40B4-BE49-F238E27FC236}">
                <a16:creationId xmlns:a16="http://schemas.microsoft.com/office/drawing/2014/main" id="{A23EBE74-DA34-445B-A512-370128956C87}"/>
              </a:ext>
            </a:extLst>
          </p:cNvPr>
          <p:cNvGrpSpPr/>
          <p:nvPr/>
        </p:nvGrpSpPr>
        <p:grpSpPr>
          <a:xfrm>
            <a:off x="4137200" y="5510045"/>
            <a:ext cx="1050524" cy="1050525"/>
            <a:chOff x="3170044" y="1209194"/>
            <a:chExt cx="1050524" cy="1050525"/>
          </a:xfrm>
        </p:grpSpPr>
        <p:grpSp>
          <p:nvGrpSpPr>
            <p:cNvPr id="35" name="组合 34">
              <a:extLst>
                <a:ext uri="{FF2B5EF4-FFF2-40B4-BE49-F238E27FC236}">
                  <a16:creationId xmlns:a16="http://schemas.microsoft.com/office/drawing/2014/main" id="{2E0BE7A7-41E6-4DE4-823A-D2700B452ED8}"/>
                </a:ext>
              </a:extLst>
            </p:cNvPr>
            <p:cNvGrpSpPr/>
            <p:nvPr/>
          </p:nvGrpSpPr>
          <p:grpSpPr>
            <a:xfrm>
              <a:off x="3170044" y="1209194"/>
              <a:ext cx="1050524" cy="1050525"/>
              <a:chOff x="1857993" y="1558767"/>
              <a:chExt cx="1082356" cy="1082356"/>
            </a:xfrm>
          </p:grpSpPr>
          <p:sp>
            <p:nvSpPr>
              <p:cNvPr id="37" name="椭圆 36">
                <a:extLst>
                  <a:ext uri="{FF2B5EF4-FFF2-40B4-BE49-F238E27FC236}">
                    <a16:creationId xmlns:a16="http://schemas.microsoft.com/office/drawing/2014/main" id="{C0545F2B-D6BA-4595-9853-25F019F84496}"/>
                  </a:ext>
                </a:extLst>
              </p:cNvPr>
              <p:cNvSpPr/>
              <p:nvPr/>
            </p:nvSpPr>
            <p:spPr>
              <a:xfrm>
                <a:off x="2013425" y="1714200"/>
                <a:ext cx="771490" cy="771490"/>
              </a:xfrm>
              <a:prstGeom prst="ellipse">
                <a:avLst/>
              </a:prstGeom>
              <a:solidFill>
                <a:srgbClr val="016AAF"/>
              </a:solidFill>
              <a:ln>
                <a:noFill/>
              </a:ln>
              <a:effectLst>
                <a:outerShdw blurRad="152400" dist="50800" dir="2700000" algn="tl" rotWithShape="0">
                  <a:prstClr val="black">
                    <a:alpha val="30000"/>
                  </a:prstClr>
                </a:outerShdw>
              </a:effectLst>
              <a:scene3d>
                <a:camera prst="orthographicFront"/>
                <a:lightRig rig="threePt" dir="t"/>
              </a:scene3d>
              <a:sp3d prstMaterial="softEdge">
                <a:bevelT w="146050" h="31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8" name="椭圆 37">
                <a:extLst>
                  <a:ext uri="{FF2B5EF4-FFF2-40B4-BE49-F238E27FC236}">
                    <a16:creationId xmlns:a16="http://schemas.microsoft.com/office/drawing/2014/main" id="{1A1FBF08-D6BB-4F49-853A-6D96C87CC128}"/>
                  </a:ext>
                </a:extLst>
              </p:cNvPr>
              <p:cNvSpPr/>
              <p:nvPr/>
            </p:nvSpPr>
            <p:spPr>
              <a:xfrm>
                <a:off x="1857993" y="1558767"/>
                <a:ext cx="1082356" cy="1082356"/>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tileRect/>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tileRect/>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6" name="文本框 35">
              <a:extLst>
                <a:ext uri="{FF2B5EF4-FFF2-40B4-BE49-F238E27FC236}">
                  <a16:creationId xmlns:a16="http://schemas.microsoft.com/office/drawing/2014/main" id="{2DC5FE70-D0CB-487F-9C11-396098ABDA92}"/>
                </a:ext>
              </a:extLst>
            </p:cNvPr>
            <p:cNvSpPr txBox="1"/>
            <p:nvPr/>
          </p:nvSpPr>
          <p:spPr>
            <a:xfrm>
              <a:off x="3337285" y="1503624"/>
              <a:ext cx="716042"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95</a:t>
              </a:r>
              <a:r>
                <a:rPr lang="en-US" altLang="zh-CN" sz="1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39" name="组合 38">
            <a:extLst>
              <a:ext uri="{FF2B5EF4-FFF2-40B4-BE49-F238E27FC236}">
                <a16:creationId xmlns:a16="http://schemas.microsoft.com/office/drawing/2014/main" id="{A3545536-D352-4739-BE55-EFA68493D7FE}"/>
              </a:ext>
            </a:extLst>
          </p:cNvPr>
          <p:cNvGrpSpPr/>
          <p:nvPr/>
        </p:nvGrpSpPr>
        <p:grpSpPr>
          <a:xfrm>
            <a:off x="6010432" y="1781403"/>
            <a:ext cx="4307536" cy="1061829"/>
            <a:chOff x="2151757" y="1158238"/>
            <a:chExt cx="4307536" cy="1061829"/>
          </a:xfrm>
        </p:grpSpPr>
        <p:sp>
          <p:nvSpPr>
            <p:cNvPr id="40" name="Shape 117">
              <a:extLst>
                <a:ext uri="{FF2B5EF4-FFF2-40B4-BE49-F238E27FC236}">
                  <a16:creationId xmlns:a16="http://schemas.microsoft.com/office/drawing/2014/main" id="{E4F97BE2-CFDD-4F0B-BADD-C23A42F9E172}"/>
                </a:ext>
              </a:extLst>
            </p:cNvPr>
            <p:cNvSpPr/>
            <p:nvPr/>
          </p:nvSpPr>
          <p:spPr>
            <a:xfrm>
              <a:off x="2151757" y="1224849"/>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1" name="Shape 120">
              <a:extLst>
                <a:ext uri="{FF2B5EF4-FFF2-40B4-BE49-F238E27FC236}">
                  <a16:creationId xmlns:a16="http://schemas.microsoft.com/office/drawing/2014/main" id="{64609183-7D6F-414C-A8D4-6BFFC9AB13AC}"/>
                </a:ext>
              </a:extLst>
            </p:cNvPr>
            <p:cNvSpPr/>
            <p:nvPr/>
          </p:nvSpPr>
          <p:spPr>
            <a:xfrm>
              <a:off x="2384211" y="1505050"/>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rgbClr val="016AAF"/>
            </a:solidFill>
            <a:ln>
              <a:noFill/>
            </a:ln>
          </p:spPr>
          <p:txBody>
            <a:bodyPr lIns="91425" tIns="45700" rIns="91425"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42" name="添加标题">
              <a:extLst>
                <a:ext uri="{FF2B5EF4-FFF2-40B4-BE49-F238E27FC236}">
                  <a16:creationId xmlns:a16="http://schemas.microsoft.com/office/drawing/2014/main" id="{3835B4C1-B770-47DC-ABD5-66E06777F948}"/>
                </a:ext>
              </a:extLst>
            </p:cNvPr>
            <p:cNvSpPr txBox="1"/>
            <p:nvPr/>
          </p:nvSpPr>
          <p:spPr>
            <a:xfrm>
              <a:off x="3246202" y="1158238"/>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just">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43" name="组合 42">
            <a:extLst>
              <a:ext uri="{FF2B5EF4-FFF2-40B4-BE49-F238E27FC236}">
                <a16:creationId xmlns:a16="http://schemas.microsoft.com/office/drawing/2014/main" id="{46ABB54F-F87C-44B5-AC75-0DB998945A50}"/>
              </a:ext>
            </a:extLst>
          </p:cNvPr>
          <p:cNvGrpSpPr/>
          <p:nvPr/>
        </p:nvGrpSpPr>
        <p:grpSpPr>
          <a:xfrm>
            <a:off x="6010432" y="3022400"/>
            <a:ext cx="4307536" cy="1061829"/>
            <a:chOff x="2151757" y="2328610"/>
            <a:chExt cx="4307536" cy="1061829"/>
          </a:xfrm>
        </p:grpSpPr>
        <p:sp>
          <p:nvSpPr>
            <p:cNvPr id="44" name="Shape 108">
              <a:extLst>
                <a:ext uri="{FF2B5EF4-FFF2-40B4-BE49-F238E27FC236}">
                  <a16:creationId xmlns:a16="http://schemas.microsoft.com/office/drawing/2014/main" id="{72B335D3-7F79-4043-804E-17DD8DF80C51}"/>
                </a:ext>
              </a:extLst>
            </p:cNvPr>
            <p:cNvSpPr/>
            <p:nvPr/>
          </p:nvSpPr>
          <p:spPr>
            <a:xfrm>
              <a:off x="2151757" y="2395221"/>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5" name="Shape 123">
              <a:extLst>
                <a:ext uri="{FF2B5EF4-FFF2-40B4-BE49-F238E27FC236}">
                  <a16:creationId xmlns:a16="http://schemas.microsoft.com/office/drawing/2014/main" id="{509E7BB8-D3DA-4828-ACF1-9D0C42230827}"/>
                </a:ext>
              </a:extLst>
            </p:cNvPr>
            <p:cNvSpPr/>
            <p:nvPr/>
          </p:nvSpPr>
          <p:spPr>
            <a:xfrm>
              <a:off x="2384211" y="2599776"/>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016AAF"/>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46" name="添加标题">
              <a:extLst>
                <a:ext uri="{FF2B5EF4-FFF2-40B4-BE49-F238E27FC236}">
                  <a16:creationId xmlns:a16="http://schemas.microsoft.com/office/drawing/2014/main" id="{277DB56D-4265-48FB-BECE-F3588AB4E994}"/>
                </a:ext>
              </a:extLst>
            </p:cNvPr>
            <p:cNvSpPr txBox="1"/>
            <p:nvPr/>
          </p:nvSpPr>
          <p:spPr>
            <a:xfrm>
              <a:off x="3246202" y="2328610"/>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just">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47" name="组合 46">
            <a:extLst>
              <a:ext uri="{FF2B5EF4-FFF2-40B4-BE49-F238E27FC236}">
                <a16:creationId xmlns:a16="http://schemas.microsoft.com/office/drawing/2014/main" id="{B2BD8B9A-392E-4B6F-8D9E-14022755E4E3}"/>
              </a:ext>
            </a:extLst>
          </p:cNvPr>
          <p:cNvGrpSpPr/>
          <p:nvPr/>
        </p:nvGrpSpPr>
        <p:grpSpPr>
          <a:xfrm>
            <a:off x="6010432" y="4263397"/>
            <a:ext cx="4307536" cy="1061829"/>
            <a:chOff x="2151757" y="3498982"/>
            <a:chExt cx="4307536" cy="1061829"/>
          </a:xfrm>
        </p:grpSpPr>
        <p:sp>
          <p:nvSpPr>
            <p:cNvPr id="48" name="Shape 111">
              <a:extLst>
                <a:ext uri="{FF2B5EF4-FFF2-40B4-BE49-F238E27FC236}">
                  <a16:creationId xmlns:a16="http://schemas.microsoft.com/office/drawing/2014/main" id="{3391C67D-3C9B-41BB-859C-1FF5265FE9E3}"/>
                </a:ext>
              </a:extLst>
            </p:cNvPr>
            <p:cNvSpPr/>
            <p:nvPr/>
          </p:nvSpPr>
          <p:spPr>
            <a:xfrm>
              <a:off x="2151757" y="3565593"/>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9" name="Shape 122">
              <a:extLst>
                <a:ext uri="{FF2B5EF4-FFF2-40B4-BE49-F238E27FC236}">
                  <a16:creationId xmlns:a16="http://schemas.microsoft.com/office/drawing/2014/main" id="{53D7DECF-1972-486F-A55D-2F2E30D779CA}"/>
                </a:ext>
              </a:extLst>
            </p:cNvPr>
            <p:cNvSpPr/>
            <p:nvPr/>
          </p:nvSpPr>
          <p:spPr>
            <a:xfrm>
              <a:off x="2409560" y="3885302"/>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rgbClr val="016AAF"/>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50" name="添加标题">
              <a:extLst>
                <a:ext uri="{FF2B5EF4-FFF2-40B4-BE49-F238E27FC236}">
                  <a16:creationId xmlns:a16="http://schemas.microsoft.com/office/drawing/2014/main" id="{7CC17158-C5C4-455C-B3A3-67BA74CA2B73}"/>
                </a:ext>
              </a:extLst>
            </p:cNvPr>
            <p:cNvSpPr txBox="1"/>
            <p:nvPr/>
          </p:nvSpPr>
          <p:spPr>
            <a:xfrm>
              <a:off x="3246202" y="3498982"/>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just">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grpSp>
        <p:nvGrpSpPr>
          <p:cNvPr id="51" name="组合 50">
            <a:extLst>
              <a:ext uri="{FF2B5EF4-FFF2-40B4-BE49-F238E27FC236}">
                <a16:creationId xmlns:a16="http://schemas.microsoft.com/office/drawing/2014/main" id="{8E4DAD8C-C233-4F00-A86F-3E3BCBE03E64}"/>
              </a:ext>
            </a:extLst>
          </p:cNvPr>
          <p:cNvGrpSpPr/>
          <p:nvPr/>
        </p:nvGrpSpPr>
        <p:grpSpPr>
          <a:xfrm>
            <a:off x="6010432" y="5504393"/>
            <a:ext cx="4307536" cy="1061829"/>
            <a:chOff x="2151757" y="4669353"/>
            <a:chExt cx="4307536" cy="1061829"/>
          </a:xfrm>
        </p:grpSpPr>
        <p:sp>
          <p:nvSpPr>
            <p:cNvPr id="52" name="Shape 114">
              <a:extLst>
                <a:ext uri="{FF2B5EF4-FFF2-40B4-BE49-F238E27FC236}">
                  <a16:creationId xmlns:a16="http://schemas.microsoft.com/office/drawing/2014/main" id="{E91FA8CD-4D8A-47E0-84E2-8647528D4050}"/>
                </a:ext>
              </a:extLst>
            </p:cNvPr>
            <p:cNvSpPr/>
            <p:nvPr/>
          </p:nvSpPr>
          <p:spPr>
            <a:xfrm>
              <a:off x="2151757" y="4735964"/>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3" name="Shape 121">
              <a:extLst>
                <a:ext uri="{FF2B5EF4-FFF2-40B4-BE49-F238E27FC236}">
                  <a16:creationId xmlns:a16="http://schemas.microsoft.com/office/drawing/2014/main" id="{FE8429E2-AE58-4DD9-AD2B-E1728AE9C4BC}"/>
                </a:ext>
              </a:extLst>
            </p:cNvPr>
            <p:cNvSpPr/>
            <p:nvPr/>
          </p:nvSpPr>
          <p:spPr>
            <a:xfrm>
              <a:off x="2380221" y="5018750"/>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rgbClr val="016AAF"/>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54" name="添加标题">
              <a:extLst>
                <a:ext uri="{FF2B5EF4-FFF2-40B4-BE49-F238E27FC236}">
                  <a16:creationId xmlns:a16="http://schemas.microsoft.com/office/drawing/2014/main" id="{8A0AFC23-5979-422D-87AF-60DF7D7AF4AB}"/>
                </a:ext>
              </a:extLst>
            </p:cNvPr>
            <p:cNvSpPr txBox="1"/>
            <p:nvPr/>
          </p:nvSpPr>
          <p:spPr>
            <a:xfrm>
              <a:off x="3246202" y="4669353"/>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just">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grpSp>
    </p:spTree>
    <p:extLst>
      <p:ext uri="{BB962C8B-B14F-4D97-AF65-F5344CB8AC3E}">
        <p14:creationId xmlns:p14="http://schemas.microsoft.com/office/powerpoint/2010/main" val="151519712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50"/>
                                        <p:tgtEl>
                                          <p:spTgt spid="19"/>
                                        </p:tgtEl>
                                      </p:cBhvr>
                                    </p:animEffect>
                                  </p:childTnLst>
                                </p:cTn>
                              </p:par>
                              <p:par>
                                <p:cTn id="24" presetID="42" presetClass="path" presetSubtype="0" accel="50000" decel="50000" fill="hold" nodeType="withEffect">
                                  <p:stCondLst>
                                    <p:cond delay="0"/>
                                  </p:stCondLst>
                                  <p:childTnLst>
                                    <p:animMotion origin="layout" path="M 8.33333E-7 2.96296E-6 L -0.24505 -0.00023 " pathEditMode="relative" rAng="0" ptsTypes="AA">
                                      <p:cBhvr>
                                        <p:cTn id="25" dur="500" spd="-100000" fill="hold"/>
                                        <p:tgtEl>
                                          <p:spTgt spid="19"/>
                                        </p:tgtEl>
                                        <p:attrNameLst>
                                          <p:attrName>ppt_x</p:attrName>
                                          <p:attrName>ppt_y</p:attrName>
                                        </p:attrNameLst>
                                      </p:cBhvr>
                                      <p:rCtr x="-12253" y="-23"/>
                                    </p:animMotion>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50"/>
                                        <p:tgtEl>
                                          <p:spTgt spid="24"/>
                                        </p:tgtEl>
                                      </p:cBhvr>
                                    </p:animEffect>
                                  </p:childTnLst>
                                </p:cTn>
                              </p:par>
                              <p:par>
                                <p:cTn id="30" presetID="42" presetClass="path" presetSubtype="0" accel="50000" decel="50000" fill="hold" nodeType="withEffect">
                                  <p:stCondLst>
                                    <p:cond delay="0"/>
                                  </p:stCondLst>
                                  <p:childTnLst>
                                    <p:animMotion origin="layout" path="M -2.70833E-6 -2.96296E-6 L -0.24505 -0.00023 " pathEditMode="relative" rAng="0" ptsTypes="AA">
                                      <p:cBhvr>
                                        <p:cTn id="31" dur="500" spd="-100000" fill="hold"/>
                                        <p:tgtEl>
                                          <p:spTgt spid="24"/>
                                        </p:tgtEl>
                                        <p:attrNameLst>
                                          <p:attrName>ppt_x</p:attrName>
                                          <p:attrName>ppt_y</p:attrName>
                                        </p:attrNameLst>
                                      </p:cBhvr>
                                      <p:rCtr x="-12253" y="-23"/>
                                    </p:animMotion>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50"/>
                                        <p:tgtEl>
                                          <p:spTgt spid="29"/>
                                        </p:tgtEl>
                                      </p:cBhvr>
                                    </p:animEffect>
                                  </p:childTnLst>
                                </p:cTn>
                              </p:par>
                              <p:par>
                                <p:cTn id="36" presetID="42" presetClass="path" presetSubtype="0" accel="50000" decel="50000" fill="hold" nodeType="withEffect">
                                  <p:stCondLst>
                                    <p:cond delay="0"/>
                                  </p:stCondLst>
                                  <p:childTnLst>
                                    <p:animMotion origin="layout" path="M -2.70833E-6 -2.96296E-6 L -0.24505 -0.00023 " pathEditMode="relative" rAng="0" ptsTypes="AA">
                                      <p:cBhvr>
                                        <p:cTn id="37" dur="500" spd="-100000" fill="hold"/>
                                        <p:tgtEl>
                                          <p:spTgt spid="29"/>
                                        </p:tgtEl>
                                        <p:attrNameLst>
                                          <p:attrName>ppt_x</p:attrName>
                                          <p:attrName>ppt_y</p:attrName>
                                        </p:attrNameLst>
                                      </p:cBhvr>
                                      <p:rCtr x="-12253" y="-23"/>
                                    </p:animMotion>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50"/>
                                        <p:tgtEl>
                                          <p:spTgt spid="34"/>
                                        </p:tgtEl>
                                      </p:cBhvr>
                                    </p:animEffect>
                                  </p:childTnLst>
                                </p:cTn>
                              </p:par>
                              <p:par>
                                <p:cTn id="42" presetID="42" presetClass="path" presetSubtype="0" accel="50000" decel="50000" fill="hold" nodeType="withEffect">
                                  <p:stCondLst>
                                    <p:cond delay="0"/>
                                  </p:stCondLst>
                                  <p:childTnLst>
                                    <p:animMotion origin="layout" path="M -2.70833E-6 -2.96296E-6 L -0.24505 -0.00023 " pathEditMode="relative" rAng="0" ptsTypes="AA">
                                      <p:cBhvr>
                                        <p:cTn id="43" dur="500" spd="-100000" fill="hold"/>
                                        <p:tgtEl>
                                          <p:spTgt spid="34"/>
                                        </p:tgtEl>
                                        <p:attrNameLst>
                                          <p:attrName>ppt_x</p:attrName>
                                          <p:attrName>ppt_y</p:attrName>
                                        </p:attrNameLst>
                                      </p:cBhvr>
                                      <p:rCtr x="-12253" y="-23"/>
                                    </p:animMotion>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ppt_x"/>
                                          </p:val>
                                        </p:tav>
                                        <p:tav tm="100000">
                                          <p:val>
                                            <p:strVal val="#ppt_x"/>
                                          </p:val>
                                        </p:tav>
                                      </p:tavLst>
                                    </p:anim>
                                    <p:anim calcmode="lin" valueType="num">
                                      <p:cBhvr additive="base">
                                        <p:cTn id="53" dur="500" fill="hold"/>
                                        <p:tgtEl>
                                          <p:spTgt spid="4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ppt_x"/>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0932AB3-4A13-4847-9D7E-2FEFE16464DA}"/>
              </a:ext>
            </a:extLst>
          </p:cNvPr>
          <p:cNvGrpSpPr/>
          <p:nvPr/>
        </p:nvGrpSpPr>
        <p:grpSpPr>
          <a:xfrm>
            <a:off x="4512670" y="1406949"/>
            <a:ext cx="3166662" cy="5281902"/>
            <a:chOff x="4512669" y="1406949"/>
            <a:chExt cx="3166662" cy="5281902"/>
          </a:xfrm>
        </p:grpSpPr>
        <p:grpSp>
          <p:nvGrpSpPr>
            <p:cNvPr id="4" name="组合 3">
              <a:extLst>
                <a:ext uri="{FF2B5EF4-FFF2-40B4-BE49-F238E27FC236}">
                  <a16:creationId xmlns:a16="http://schemas.microsoft.com/office/drawing/2014/main" id="{A7BABAD6-344A-4240-B166-001813437592}"/>
                </a:ext>
              </a:extLst>
            </p:cNvPr>
            <p:cNvGrpSpPr/>
            <p:nvPr/>
          </p:nvGrpSpPr>
          <p:grpSpPr>
            <a:xfrm>
              <a:off x="4689882" y="1406949"/>
              <a:ext cx="2812236" cy="4489799"/>
              <a:chOff x="2628899" y="0"/>
              <a:chExt cx="3924299" cy="6265035"/>
            </a:xfrm>
            <a:effectLst>
              <a:outerShdw blurRad="215900" dist="88900" dir="2700000" algn="tl" rotWithShape="0">
                <a:prstClr val="black">
                  <a:alpha val="30000"/>
                </a:prstClr>
              </a:outerShdw>
            </a:effectLst>
          </p:grpSpPr>
          <p:sp>
            <p:nvSpPr>
              <p:cNvPr id="40" name="圆角矩形 15">
                <a:extLst>
                  <a:ext uri="{FF2B5EF4-FFF2-40B4-BE49-F238E27FC236}">
                    <a16:creationId xmlns:a16="http://schemas.microsoft.com/office/drawing/2014/main" id="{11FAD63F-AAB0-4051-B966-0D84F3D16752}"/>
                  </a:ext>
                </a:extLst>
              </p:cNvPr>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1" name="任意多边形 16">
                <a:extLst>
                  <a:ext uri="{FF2B5EF4-FFF2-40B4-BE49-F238E27FC236}">
                    <a16:creationId xmlns:a16="http://schemas.microsoft.com/office/drawing/2014/main" id="{53182201-8D92-4CFD-90FA-69B9D07CF59D}"/>
                  </a:ext>
                </a:extLst>
              </p:cNvPr>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2" name="任意多边形 17">
                <a:extLst>
                  <a:ext uri="{FF2B5EF4-FFF2-40B4-BE49-F238E27FC236}">
                    <a16:creationId xmlns:a16="http://schemas.microsoft.com/office/drawing/2014/main" id="{7050D67E-9189-4421-849F-6037808734B9}"/>
                  </a:ext>
                </a:extLst>
              </p:cNvPr>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3" name="圆角矩形 18">
                <a:extLst>
                  <a:ext uri="{FF2B5EF4-FFF2-40B4-BE49-F238E27FC236}">
                    <a16:creationId xmlns:a16="http://schemas.microsoft.com/office/drawing/2014/main" id="{C0D2343B-E91C-49FA-B1A7-EF99D4C203E5}"/>
                  </a:ext>
                </a:extLst>
              </p:cNvPr>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4" name="圆角矩形 19">
                <a:extLst>
                  <a:ext uri="{FF2B5EF4-FFF2-40B4-BE49-F238E27FC236}">
                    <a16:creationId xmlns:a16="http://schemas.microsoft.com/office/drawing/2014/main" id="{65D21B57-5256-4D06-B6AA-48FFD4EDCC70}"/>
                  </a:ext>
                </a:extLst>
              </p:cNvPr>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5" name="圆角矩形 20">
                <a:extLst>
                  <a:ext uri="{FF2B5EF4-FFF2-40B4-BE49-F238E27FC236}">
                    <a16:creationId xmlns:a16="http://schemas.microsoft.com/office/drawing/2014/main" id="{52329B5A-6451-4C7C-A8F6-662991C2C633}"/>
                  </a:ext>
                </a:extLst>
              </p:cNvPr>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6" name="圆角矩形 21">
                <a:extLst>
                  <a:ext uri="{FF2B5EF4-FFF2-40B4-BE49-F238E27FC236}">
                    <a16:creationId xmlns:a16="http://schemas.microsoft.com/office/drawing/2014/main" id="{F12A5BA5-927E-40DD-87E8-0CD7F3544768}"/>
                  </a:ext>
                </a:extLst>
              </p:cNvPr>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7" name="任意多边形 22">
                <a:extLst>
                  <a:ext uri="{FF2B5EF4-FFF2-40B4-BE49-F238E27FC236}">
                    <a16:creationId xmlns:a16="http://schemas.microsoft.com/office/drawing/2014/main" id="{2DA57C7E-E04A-4E75-A72A-D5D24E2C6464}"/>
                  </a:ext>
                </a:extLst>
              </p:cNvPr>
              <p:cNvSpPr/>
              <p:nvPr/>
            </p:nvSpPr>
            <p:spPr>
              <a:xfrm>
                <a:off x="2628899" y="0"/>
                <a:ext cx="3924299" cy="4667095"/>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100000">
                    <a:schemeClr val="bg1"/>
                  </a:gs>
                  <a:gs pos="0">
                    <a:srgbClr val="E2E2E2"/>
                  </a:gs>
                </a:gsLst>
                <a:lin ang="2700000" scaled="1"/>
                <a:tileRect/>
              </a:gradFill>
              <a:ln>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8" name="圆角矩形 23">
                <a:extLst>
                  <a:ext uri="{FF2B5EF4-FFF2-40B4-BE49-F238E27FC236}">
                    <a16:creationId xmlns:a16="http://schemas.microsoft.com/office/drawing/2014/main" id="{3234EA0E-16AE-45CE-A047-942CEB170440}"/>
                  </a:ext>
                </a:extLst>
              </p:cNvPr>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9" name="圆角矩形 24">
                <a:extLst>
                  <a:ext uri="{FF2B5EF4-FFF2-40B4-BE49-F238E27FC236}">
                    <a16:creationId xmlns:a16="http://schemas.microsoft.com/office/drawing/2014/main" id="{4D3690EA-4F4C-4632-A0BC-4F224A5D87DA}"/>
                  </a:ext>
                </a:extLst>
              </p:cNvPr>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0" name="圆角矩形 25">
                <a:extLst>
                  <a:ext uri="{FF2B5EF4-FFF2-40B4-BE49-F238E27FC236}">
                    <a16:creationId xmlns:a16="http://schemas.microsoft.com/office/drawing/2014/main" id="{5953B912-6C03-4BA4-97E8-84C2402AA494}"/>
                  </a:ext>
                </a:extLst>
              </p:cNvPr>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1" name="圆角矩形 26">
                <a:extLst>
                  <a:ext uri="{FF2B5EF4-FFF2-40B4-BE49-F238E27FC236}">
                    <a16:creationId xmlns:a16="http://schemas.microsoft.com/office/drawing/2014/main" id="{E89B7A78-1F5D-42FC-B156-A003AAB9B841}"/>
                  </a:ext>
                </a:extLst>
              </p:cNvPr>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2" name="圆角矩形 27">
                <a:extLst>
                  <a:ext uri="{FF2B5EF4-FFF2-40B4-BE49-F238E27FC236}">
                    <a16:creationId xmlns:a16="http://schemas.microsoft.com/office/drawing/2014/main" id="{B3513110-671F-48CA-9DCF-59F12D60D054}"/>
                  </a:ext>
                </a:extLst>
              </p:cNvPr>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3" name="圆角矩形 28">
                <a:extLst>
                  <a:ext uri="{FF2B5EF4-FFF2-40B4-BE49-F238E27FC236}">
                    <a16:creationId xmlns:a16="http://schemas.microsoft.com/office/drawing/2014/main" id="{96E4829B-A45C-4B2D-81F9-658162132486}"/>
                  </a:ext>
                </a:extLst>
              </p:cNvPr>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4" name="圆角矩形 29">
                <a:extLst>
                  <a:ext uri="{FF2B5EF4-FFF2-40B4-BE49-F238E27FC236}">
                    <a16:creationId xmlns:a16="http://schemas.microsoft.com/office/drawing/2014/main" id="{985D9FCD-0506-41A1-A645-F34B222B1C54}"/>
                  </a:ext>
                </a:extLst>
              </p:cNvPr>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5" name="圆角矩形 30">
                <a:extLst>
                  <a:ext uri="{FF2B5EF4-FFF2-40B4-BE49-F238E27FC236}">
                    <a16:creationId xmlns:a16="http://schemas.microsoft.com/office/drawing/2014/main" id="{BAC8CA24-9328-44A2-9B85-DCD239921DD1}"/>
                  </a:ext>
                </a:extLst>
              </p:cNvPr>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 name="组合 4">
              <a:extLst>
                <a:ext uri="{FF2B5EF4-FFF2-40B4-BE49-F238E27FC236}">
                  <a16:creationId xmlns:a16="http://schemas.microsoft.com/office/drawing/2014/main" id="{A9DAD4BB-280F-4C56-B933-CDE7A07F9C82}"/>
                </a:ext>
              </a:extLst>
            </p:cNvPr>
            <p:cNvGrpSpPr/>
            <p:nvPr/>
          </p:nvGrpSpPr>
          <p:grpSpPr>
            <a:xfrm>
              <a:off x="5238177" y="2739780"/>
              <a:ext cx="694901" cy="1991160"/>
              <a:chOff x="3348370" y="2805283"/>
              <a:chExt cx="591700" cy="1695450"/>
            </a:xfrm>
            <a:solidFill>
              <a:schemeClr val="accent1"/>
            </a:solidFill>
          </p:grpSpPr>
          <p:sp>
            <p:nvSpPr>
              <p:cNvPr id="37" name="圆角矩形 36">
                <a:extLst>
                  <a:ext uri="{FF2B5EF4-FFF2-40B4-BE49-F238E27FC236}">
                    <a16:creationId xmlns:a16="http://schemas.microsoft.com/office/drawing/2014/main" id="{3FC2E40C-7DA1-434A-BC44-2AE42FD34244}"/>
                  </a:ext>
                </a:extLst>
              </p:cNvPr>
              <p:cNvSpPr/>
              <p:nvPr/>
            </p:nvSpPr>
            <p:spPr>
              <a:xfrm>
                <a:off x="3730153" y="3548233"/>
                <a:ext cx="209917" cy="952500"/>
              </a:xfrm>
              <a:prstGeom prst="roundRect">
                <a:avLst>
                  <a:gd name="adj" fmla="val 50000"/>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8" name="圆角矩形 39">
                <a:extLst>
                  <a:ext uri="{FF2B5EF4-FFF2-40B4-BE49-F238E27FC236}">
                    <a16:creationId xmlns:a16="http://schemas.microsoft.com/office/drawing/2014/main" id="{F63E0335-5D2F-442B-84E2-F4FE063DFF85}"/>
                  </a:ext>
                </a:extLst>
              </p:cNvPr>
              <p:cNvSpPr/>
              <p:nvPr/>
            </p:nvSpPr>
            <p:spPr>
              <a:xfrm>
                <a:off x="3348370" y="2805283"/>
                <a:ext cx="209917" cy="952500"/>
              </a:xfrm>
              <a:prstGeom prst="roundRect">
                <a:avLst>
                  <a:gd name="adj" fmla="val 50000"/>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9" name="圆角矩形 40">
                <a:extLst>
                  <a:ext uri="{FF2B5EF4-FFF2-40B4-BE49-F238E27FC236}">
                    <a16:creationId xmlns:a16="http://schemas.microsoft.com/office/drawing/2014/main" id="{D61768CD-3DBD-4A66-BE24-BDD6F52768EF}"/>
                  </a:ext>
                </a:extLst>
              </p:cNvPr>
              <p:cNvSpPr/>
              <p:nvPr/>
            </p:nvSpPr>
            <p:spPr>
              <a:xfrm rot="5400000">
                <a:off x="3546585" y="3364483"/>
                <a:ext cx="209917" cy="577053"/>
              </a:xfrm>
              <a:prstGeom prst="roundRect">
                <a:avLst>
                  <a:gd name="adj" fmla="val 50000"/>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 name="组合 5">
              <a:extLst>
                <a:ext uri="{FF2B5EF4-FFF2-40B4-BE49-F238E27FC236}">
                  <a16:creationId xmlns:a16="http://schemas.microsoft.com/office/drawing/2014/main" id="{13F84457-FEB5-46B7-B7A3-B8659943B10F}"/>
                </a:ext>
              </a:extLst>
            </p:cNvPr>
            <p:cNvGrpSpPr/>
            <p:nvPr/>
          </p:nvGrpSpPr>
          <p:grpSpPr>
            <a:xfrm flipH="1">
              <a:off x="6270403" y="2739780"/>
              <a:ext cx="694901" cy="1991160"/>
              <a:chOff x="3348370" y="2805283"/>
              <a:chExt cx="591700" cy="1695450"/>
            </a:xfrm>
            <a:solidFill>
              <a:schemeClr val="accent2"/>
            </a:solidFill>
          </p:grpSpPr>
          <p:sp>
            <p:nvSpPr>
              <p:cNvPr id="34" name="圆角矩形 44">
                <a:extLst>
                  <a:ext uri="{FF2B5EF4-FFF2-40B4-BE49-F238E27FC236}">
                    <a16:creationId xmlns:a16="http://schemas.microsoft.com/office/drawing/2014/main" id="{EC102656-8515-4957-B549-7FB3F53D55CD}"/>
                  </a:ext>
                </a:extLst>
              </p:cNvPr>
              <p:cNvSpPr/>
              <p:nvPr/>
            </p:nvSpPr>
            <p:spPr>
              <a:xfrm>
                <a:off x="3730153" y="3548233"/>
                <a:ext cx="209917" cy="952500"/>
              </a:xfrm>
              <a:prstGeom prst="roundRect">
                <a:avLst>
                  <a:gd name="adj" fmla="val 50000"/>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5" name="圆角矩形 45">
                <a:extLst>
                  <a:ext uri="{FF2B5EF4-FFF2-40B4-BE49-F238E27FC236}">
                    <a16:creationId xmlns:a16="http://schemas.microsoft.com/office/drawing/2014/main" id="{E548C11C-F428-489A-B3E9-C83029195C5F}"/>
                  </a:ext>
                </a:extLst>
              </p:cNvPr>
              <p:cNvSpPr/>
              <p:nvPr/>
            </p:nvSpPr>
            <p:spPr>
              <a:xfrm>
                <a:off x="3348370" y="2805283"/>
                <a:ext cx="209917" cy="952500"/>
              </a:xfrm>
              <a:prstGeom prst="roundRect">
                <a:avLst>
                  <a:gd name="adj" fmla="val 50000"/>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6" name="圆角矩形 46">
                <a:extLst>
                  <a:ext uri="{FF2B5EF4-FFF2-40B4-BE49-F238E27FC236}">
                    <a16:creationId xmlns:a16="http://schemas.microsoft.com/office/drawing/2014/main" id="{30882085-5651-4D4B-8CD2-7935AE42C38A}"/>
                  </a:ext>
                </a:extLst>
              </p:cNvPr>
              <p:cNvSpPr/>
              <p:nvPr/>
            </p:nvSpPr>
            <p:spPr>
              <a:xfrm rot="5400000">
                <a:off x="3546585" y="3364483"/>
                <a:ext cx="209917" cy="577053"/>
              </a:xfrm>
              <a:prstGeom prst="roundRect">
                <a:avLst>
                  <a:gd name="adj" fmla="val 50000"/>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7" name="圆角矩形 48">
              <a:extLst>
                <a:ext uri="{FF2B5EF4-FFF2-40B4-BE49-F238E27FC236}">
                  <a16:creationId xmlns:a16="http://schemas.microsoft.com/office/drawing/2014/main" id="{3851B5D0-C6C5-4156-B32B-E1BEEDE16D4D}"/>
                </a:ext>
              </a:extLst>
            </p:cNvPr>
            <p:cNvSpPr/>
            <p:nvPr/>
          </p:nvSpPr>
          <p:spPr>
            <a:xfrm flipH="1">
              <a:off x="5978473" y="1867195"/>
              <a:ext cx="246530" cy="2858878"/>
            </a:xfrm>
            <a:prstGeom prst="roundRect">
              <a:avLst>
                <a:gd name="adj" fmla="val 37900"/>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 name="椭圆 7">
              <a:extLst>
                <a:ext uri="{FF2B5EF4-FFF2-40B4-BE49-F238E27FC236}">
                  <a16:creationId xmlns:a16="http://schemas.microsoft.com/office/drawing/2014/main" id="{39462358-895B-4722-80E3-199F911EB666}"/>
                </a:ext>
              </a:extLst>
            </p:cNvPr>
            <p:cNvSpPr/>
            <p:nvPr/>
          </p:nvSpPr>
          <p:spPr>
            <a:xfrm>
              <a:off x="4512669" y="6202134"/>
              <a:ext cx="3166662" cy="486717"/>
            </a:xfrm>
            <a:prstGeom prst="ellipse">
              <a:avLst/>
            </a:prstGeom>
            <a:gradFill flip="none" rotWithShape="1">
              <a:gsLst>
                <a:gs pos="0">
                  <a:schemeClr val="tx1">
                    <a:alpha val="33000"/>
                  </a:schemeClr>
                </a:gs>
                <a:gs pos="100000">
                  <a:srgbClr val="F3F3F3">
                    <a:alpha val="26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nvGrpSpPr>
            <p:cNvPr id="9" name="组合 8">
              <a:extLst>
                <a:ext uri="{FF2B5EF4-FFF2-40B4-BE49-F238E27FC236}">
                  <a16:creationId xmlns:a16="http://schemas.microsoft.com/office/drawing/2014/main" id="{F0CCDDEB-724D-4C2A-BA77-2339D9BEC0D2}"/>
                </a:ext>
              </a:extLst>
            </p:cNvPr>
            <p:cNvGrpSpPr/>
            <p:nvPr/>
          </p:nvGrpSpPr>
          <p:grpSpPr>
            <a:xfrm>
              <a:off x="4917788" y="2322047"/>
              <a:ext cx="886610" cy="886610"/>
              <a:chOff x="4917788" y="2322047"/>
              <a:chExt cx="886610" cy="886610"/>
            </a:xfrm>
          </p:grpSpPr>
          <p:grpSp>
            <p:nvGrpSpPr>
              <p:cNvPr id="28" name="组合 27">
                <a:extLst>
                  <a:ext uri="{FF2B5EF4-FFF2-40B4-BE49-F238E27FC236}">
                    <a16:creationId xmlns:a16="http://schemas.microsoft.com/office/drawing/2014/main" id="{908E5261-686B-48EB-A17B-076C1CA888A9}"/>
                  </a:ext>
                </a:extLst>
              </p:cNvPr>
              <p:cNvGrpSpPr/>
              <p:nvPr/>
            </p:nvGrpSpPr>
            <p:grpSpPr>
              <a:xfrm>
                <a:off x="4917788" y="2322047"/>
                <a:ext cx="886610" cy="886610"/>
                <a:chOff x="5713733" y="1926481"/>
                <a:chExt cx="754938" cy="754938"/>
              </a:xfrm>
            </p:grpSpPr>
            <p:sp>
              <p:nvSpPr>
                <p:cNvPr id="32" name="椭圆 31">
                  <a:extLst>
                    <a:ext uri="{FF2B5EF4-FFF2-40B4-BE49-F238E27FC236}">
                      <a16:creationId xmlns:a16="http://schemas.microsoft.com/office/drawing/2014/main" id="{FC2F9C96-6892-4293-924D-DE88AB22A82B}"/>
                    </a:ext>
                  </a:extLst>
                </p:cNvPr>
                <p:cNvSpPr/>
                <p:nvPr/>
              </p:nvSpPr>
              <p:spPr>
                <a:xfrm>
                  <a:off x="5713733" y="1926481"/>
                  <a:ext cx="754938" cy="754938"/>
                </a:xfrm>
                <a:prstGeom prst="ellipse">
                  <a:avLst/>
                </a:prstGeom>
                <a:gradFill>
                  <a:gsLst>
                    <a:gs pos="0">
                      <a:schemeClr val="bg1"/>
                    </a:gs>
                    <a:gs pos="100000">
                      <a:schemeClr val="bg1">
                        <a:lumMod val="85000"/>
                      </a:schemeClr>
                    </a:gs>
                  </a:gsLst>
                  <a:lin ang="2700000" scaled="1"/>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3" name="椭圆 32">
                  <a:extLst>
                    <a:ext uri="{FF2B5EF4-FFF2-40B4-BE49-F238E27FC236}">
                      <a16:creationId xmlns:a16="http://schemas.microsoft.com/office/drawing/2014/main" id="{6F8889AE-B10B-4C63-BE53-F155DCA6C960}"/>
                    </a:ext>
                  </a:extLst>
                </p:cNvPr>
                <p:cNvSpPr/>
                <p:nvPr/>
              </p:nvSpPr>
              <p:spPr>
                <a:xfrm>
                  <a:off x="5832863" y="2045611"/>
                  <a:ext cx="516678" cy="516678"/>
                </a:xfrm>
                <a:prstGeom prst="ellipse">
                  <a:avLst/>
                </a:prstGeom>
                <a:solidFill>
                  <a:srgbClr val="016AAF"/>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9" name="Group 75">
                <a:extLst>
                  <a:ext uri="{FF2B5EF4-FFF2-40B4-BE49-F238E27FC236}">
                    <a16:creationId xmlns:a16="http://schemas.microsoft.com/office/drawing/2014/main" id="{716E88EB-FFF2-47DD-B44B-6D8D7CEC42B0}"/>
                  </a:ext>
                </a:extLst>
              </p:cNvPr>
              <p:cNvGrpSpPr/>
              <p:nvPr/>
            </p:nvGrpSpPr>
            <p:grpSpPr>
              <a:xfrm>
                <a:off x="5195747" y="2604193"/>
                <a:ext cx="330692" cy="322318"/>
                <a:chOff x="4080141" y="798258"/>
                <a:chExt cx="328062" cy="319755"/>
              </a:xfrm>
              <a:solidFill>
                <a:srgbClr val="FFFFFF"/>
              </a:solidFill>
            </p:grpSpPr>
            <p:sp>
              <p:nvSpPr>
                <p:cNvPr id="30" name="Freeform 76">
                  <a:extLst>
                    <a:ext uri="{FF2B5EF4-FFF2-40B4-BE49-F238E27FC236}">
                      <a16:creationId xmlns:a16="http://schemas.microsoft.com/office/drawing/2014/main" id="{E54D73FB-7FB1-4C22-8440-6DB6419B73A1}"/>
                    </a:ext>
                  </a:extLst>
                </p:cNvPr>
                <p:cNvSpPr>
                  <a:spLocks/>
                </p:cNvSpPr>
                <p:nvPr/>
              </p:nvSpPr>
              <p:spPr bwMode="auto">
                <a:xfrm>
                  <a:off x="4080141" y="823174"/>
                  <a:ext cx="294839" cy="294839"/>
                </a:xfrm>
                <a:custGeom>
                  <a:avLst/>
                  <a:gdLst/>
                  <a:ahLst/>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l="0" t="0" r="r" b="b"/>
                  <a:pathLst>
                    <a:path w="284" h="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1" name="Freeform 77">
                  <a:extLst>
                    <a:ext uri="{FF2B5EF4-FFF2-40B4-BE49-F238E27FC236}">
                      <a16:creationId xmlns:a16="http://schemas.microsoft.com/office/drawing/2014/main" id="{F08ECC4F-BE2D-401A-A0BA-B2D32049D9D2}"/>
                    </a:ext>
                  </a:extLst>
                </p:cNvPr>
                <p:cNvSpPr>
                  <a:spLocks/>
                </p:cNvSpPr>
                <p:nvPr/>
              </p:nvSpPr>
              <p:spPr bwMode="auto">
                <a:xfrm>
                  <a:off x="4260783" y="798258"/>
                  <a:ext cx="147420" cy="147420"/>
                </a:xfrm>
                <a:custGeom>
                  <a:avLst/>
                  <a:gdLst/>
                  <a:ahLst/>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l="0" t="0" r="r" b="b"/>
                  <a:pathLst>
                    <a:path w="141" h="142">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10" name="组合 9">
              <a:extLst>
                <a:ext uri="{FF2B5EF4-FFF2-40B4-BE49-F238E27FC236}">
                  <a16:creationId xmlns:a16="http://schemas.microsoft.com/office/drawing/2014/main" id="{590D1192-FCB5-46BC-B8CF-06124BECF7A3}"/>
                </a:ext>
              </a:extLst>
            </p:cNvPr>
            <p:cNvGrpSpPr/>
            <p:nvPr/>
          </p:nvGrpSpPr>
          <p:grpSpPr>
            <a:xfrm>
              <a:off x="5647060" y="1638866"/>
              <a:ext cx="886610" cy="886610"/>
              <a:chOff x="5647060" y="1638866"/>
              <a:chExt cx="886610" cy="886610"/>
            </a:xfrm>
          </p:grpSpPr>
          <p:grpSp>
            <p:nvGrpSpPr>
              <p:cNvPr id="21" name="组合 20">
                <a:extLst>
                  <a:ext uri="{FF2B5EF4-FFF2-40B4-BE49-F238E27FC236}">
                    <a16:creationId xmlns:a16="http://schemas.microsoft.com/office/drawing/2014/main" id="{A3546AEC-5B13-4824-922E-52847D466333}"/>
                  </a:ext>
                </a:extLst>
              </p:cNvPr>
              <p:cNvGrpSpPr/>
              <p:nvPr/>
            </p:nvGrpSpPr>
            <p:grpSpPr>
              <a:xfrm>
                <a:off x="5647060" y="1638866"/>
                <a:ext cx="886610" cy="886610"/>
                <a:chOff x="5713733" y="1926481"/>
                <a:chExt cx="754938" cy="754938"/>
              </a:xfrm>
            </p:grpSpPr>
            <p:sp>
              <p:nvSpPr>
                <p:cNvPr id="26" name="椭圆 25">
                  <a:extLst>
                    <a:ext uri="{FF2B5EF4-FFF2-40B4-BE49-F238E27FC236}">
                      <a16:creationId xmlns:a16="http://schemas.microsoft.com/office/drawing/2014/main" id="{4814A747-6460-413A-817F-D2156B2B7400}"/>
                    </a:ext>
                  </a:extLst>
                </p:cNvPr>
                <p:cNvSpPr/>
                <p:nvPr/>
              </p:nvSpPr>
              <p:spPr>
                <a:xfrm>
                  <a:off x="5713733" y="1926481"/>
                  <a:ext cx="754938" cy="754938"/>
                </a:xfrm>
                <a:prstGeom prst="ellipse">
                  <a:avLst/>
                </a:prstGeom>
                <a:gradFill>
                  <a:gsLst>
                    <a:gs pos="0">
                      <a:schemeClr val="bg1"/>
                    </a:gs>
                    <a:gs pos="100000">
                      <a:schemeClr val="bg1">
                        <a:lumMod val="85000"/>
                      </a:schemeClr>
                    </a:gs>
                  </a:gsLst>
                  <a:lin ang="2700000" scaled="1"/>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7" name="椭圆 26">
                  <a:extLst>
                    <a:ext uri="{FF2B5EF4-FFF2-40B4-BE49-F238E27FC236}">
                      <a16:creationId xmlns:a16="http://schemas.microsoft.com/office/drawing/2014/main" id="{98F8473F-C0DB-4CD2-A219-FC474254436B}"/>
                    </a:ext>
                  </a:extLst>
                </p:cNvPr>
                <p:cNvSpPr/>
                <p:nvPr/>
              </p:nvSpPr>
              <p:spPr>
                <a:xfrm>
                  <a:off x="5832863" y="2045611"/>
                  <a:ext cx="516678" cy="516678"/>
                </a:xfrm>
                <a:prstGeom prst="ellipse">
                  <a:avLst/>
                </a:prstGeom>
                <a:solidFill>
                  <a:srgbClr val="016AAF"/>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22" name="Group 76">
                <a:extLst>
                  <a:ext uri="{FF2B5EF4-FFF2-40B4-BE49-F238E27FC236}">
                    <a16:creationId xmlns:a16="http://schemas.microsoft.com/office/drawing/2014/main" id="{E4F6C121-26DA-4628-B998-9A1BD28DAC3D}"/>
                  </a:ext>
                </a:extLst>
              </p:cNvPr>
              <p:cNvGrpSpPr/>
              <p:nvPr/>
            </p:nvGrpSpPr>
            <p:grpSpPr>
              <a:xfrm>
                <a:off x="5888393" y="1941942"/>
                <a:ext cx="403944" cy="280458"/>
                <a:chOff x="5533573" y="812792"/>
                <a:chExt cx="400733" cy="278229"/>
              </a:xfrm>
              <a:solidFill>
                <a:srgbClr val="FFFFFF"/>
              </a:solidFill>
            </p:grpSpPr>
            <p:sp>
              <p:nvSpPr>
                <p:cNvPr id="23" name="Freeform 101">
                  <a:extLst>
                    <a:ext uri="{FF2B5EF4-FFF2-40B4-BE49-F238E27FC236}">
                      <a16:creationId xmlns:a16="http://schemas.microsoft.com/office/drawing/2014/main" id="{7F471DEE-3AE7-414E-B173-A7738FAE71DF}"/>
                    </a:ext>
                  </a:extLst>
                </p:cNvPr>
                <p:cNvSpPr>
                  <a:spLocks/>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4" name="Freeform 102">
                  <a:extLst>
                    <a:ext uri="{FF2B5EF4-FFF2-40B4-BE49-F238E27FC236}">
                      <a16:creationId xmlns:a16="http://schemas.microsoft.com/office/drawing/2014/main" id="{C3FFB656-4413-491B-ADFF-EC1037DBA942}"/>
                    </a:ext>
                  </a:extLst>
                </p:cNvPr>
                <p:cNvSpPr>
                  <a:spLocks/>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5" name="Freeform 103">
                  <a:extLst>
                    <a:ext uri="{FF2B5EF4-FFF2-40B4-BE49-F238E27FC236}">
                      <a16:creationId xmlns:a16="http://schemas.microsoft.com/office/drawing/2014/main" id="{BF6F67C5-2558-4609-87E5-A6359CB1E218}"/>
                    </a:ext>
                  </a:extLst>
                </p:cNvPr>
                <p:cNvSpPr>
                  <a:spLocks/>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11" name="组合 10">
              <a:extLst>
                <a:ext uri="{FF2B5EF4-FFF2-40B4-BE49-F238E27FC236}">
                  <a16:creationId xmlns:a16="http://schemas.microsoft.com/office/drawing/2014/main" id="{97F19DBA-B9BA-4AB2-9EFF-020059C027C6}"/>
                </a:ext>
              </a:extLst>
            </p:cNvPr>
            <p:cNvGrpSpPr/>
            <p:nvPr/>
          </p:nvGrpSpPr>
          <p:grpSpPr>
            <a:xfrm>
              <a:off x="6393667" y="2322047"/>
              <a:ext cx="886610" cy="886610"/>
              <a:chOff x="6393667" y="2322047"/>
              <a:chExt cx="886610" cy="886610"/>
            </a:xfrm>
          </p:grpSpPr>
          <p:grpSp>
            <p:nvGrpSpPr>
              <p:cNvPr id="17" name="组合 16">
                <a:extLst>
                  <a:ext uri="{FF2B5EF4-FFF2-40B4-BE49-F238E27FC236}">
                    <a16:creationId xmlns:a16="http://schemas.microsoft.com/office/drawing/2014/main" id="{767FA432-B3C8-41BA-A63C-94A4EEE1E004}"/>
                  </a:ext>
                </a:extLst>
              </p:cNvPr>
              <p:cNvGrpSpPr/>
              <p:nvPr/>
            </p:nvGrpSpPr>
            <p:grpSpPr>
              <a:xfrm>
                <a:off x="6393667" y="2322047"/>
                <a:ext cx="886610" cy="886610"/>
                <a:chOff x="5713733" y="1926481"/>
                <a:chExt cx="754938" cy="754938"/>
              </a:xfrm>
            </p:grpSpPr>
            <p:sp>
              <p:nvSpPr>
                <p:cNvPr id="19" name="椭圆 18">
                  <a:extLst>
                    <a:ext uri="{FF2B5EF4-FFF2-40B4-BE49-F238E27FC236}">
                      <a16:creationId xmlns:a16="http://schemas.microsoft.com/office/drawing/2014/main" id="{74180F1D-3DB7-4869-AAD2-3C89249C7A21}"/>
                    </a:ext>
                  </a:extLst>
                </p:cNvPr>
                <p:cNvSpPr/>
                <p:nvPr/>
              </p:nvSpPr>
              <p:spPr>
                <a:xfrm>
                  <a:off x="5713733" y="1926481"/>
                  <a:ext cx="754938" cy="754938"/>
                </a:xfrm>
                <a:prstGeom prst="ellipse">
                  <a:avLst/>
                </a:prstGeom>
                <a:gradFill>
                  <a:gsLst>
                    <a:gs pos="0">
                      <a:schemeClr val="bg1"/>
                    </a:gs>
                    <a:gs pos="100000">
                      <a:schemeClr val="bg1">
                        <a:lumMod val="85000"/>
                      </a:schemeClr>
                    </a:gs>
                  </a:gsLst>
                  <a:lin ang="2700000" scaled="1"/>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0" name="椭圆 19">
                  <a:extLst>
                    <a:ext uri="{FF2B5EF4-FFF2-40B4-BE49-F238E27FC236}">
                      <a16:creationId xmlns:a16="http://schemas.microsoft.com/office/drawing/2014/main" id="{2CA98C00-3B08-4977-B431-23055A51D65C}"/>
                    </a:ext>
                  </a:extLst>
                </p:cNvPr>
                <p:cNvSpPr/>
                <p:nvPr/>
              </p:nvSpPr>
              <p:spPr>
                <a:xfrm>
                  <a:off x="5832863" y="2045611"/>
                  <a:ext cx="516678" cy="516678"/>
                </a:xfrm>
                <a:prstGeom prst="ellipse">
                  <a:avLst/>
                </a:prstGeom>
                <a:solidFill>
                  <a:srgbClr val="016AAF"/>
                </a:solidFill>
                <a:ln w="19050">
                  <a:noFill/>
                </a:ln>
                <a:effectLst>
                  <a:innerShdw blurRad="50800" dist="25400" dir="1350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18" name="Freeform 110">
                <a:extLst>
                  <a:ext uri="{FF2B5EF4-FFF2-40B4-BE49-F238E27FC236}">
                    <a16:creationId xmlns:a16="http://schemas.microsoft.com/office/drawing/2014/main" id="{9901E7F9-48DD-4BB5-B776-9AD1171BFB73}"/>
                  </a:ext>
                </a:extLst>
              </p:cNvPr>
              <p:cNvSpPr>
                <a:spLocks noEditPoints="1"/>
              </p:cNvSpPr>
              <p:nvPr/>
            </p:nvSpPr>
            <p:spPr bwMode="auto">
              <a:xfrm>
                <a:off x="6659070" y="2590589"/>
                <a:ext cx="355804" cy="349526"/>
              </a:xfrm>
              <a:custGeom>
                <a:avLst/>
                <a:gdLst/>
                <a:ahLst/>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l="0" t="0" r="r" b="b"/>
                <a:pathLst>
                  <a:path w="340" h="334">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2" name="组合 11">
              <a:extLst>
                <a:ext uri="{FF2B5EF4-FFF2-40B4-BE49-F238E27FC236}">
                  <a16:creationId xmlns:a16="http://schemas.microsoft.com/office/drawing/2014/main" id="{383E723B-FC66-46F2-A98A-F471AECA847C}"/>
                </a:ext>
              </a:extLst>
            </p:cNvPr>
            <p:cNvGrpSpPr/>
            <p:nvPr/>
          </p:nvGrpSpPr>
          <p:grpSpPr>
            <a:xfrm>
              <a:off x="5787582" y="2975828"/>
              <a:ext cx="605566" cy="605565"/>
              <a:chOff x="5787582" y="2975828"/>
              <a:chExt cx="605566" cy="605565"/>
            </a:xfrm>
          </p:grpSpPr>
          <p:grpSp>
            <p:nvGrpSpPr>
              <p:cNvPr id="13" name="组合 12">
                <a:extLst>
                  <a:ext uri="{FF2B5EF4-FFF2-40B4-BE49-F238E27FC236}">
                    <a16:creationId xmlns:a16="http://schemas.microsoft.com/office/drawing/2014/main" id="{8355731E-2C4C-48EF-8B03-7A766B03F309}"/>
                  </a:ext>
                </a:extLst>
              </p:cNvPr>
              <p:cNvGrpSpPr/>
              <p:nvPr/>
            </p:nvGrpSpPr>
            <p:grpSpPr>
              <a:xfrm>
                <a:off x="5787582" y="2975828"/>
                <a:ext cx="605566" cy="605565"/>
                <a:chOff x="5713733" y="1926481"/>
                <a:chExt cx="754938" cy="754938"/>
              </a:xfrm>
            </p:grpSpPr>
            <p:sp>
              <p:nvSpPr>
                <p:cNvPr id="15" name="椭圆 14">
                  <a:extLst>
                    <a:ext uri="{FF2B5EF4-FFF2-40B4-BE49-F238E27FC236}">
                      <a16:creationId xmlns:a16="http://schemas.microsoft.com/office/drawing/2014/main" id="{DBCDF8E3-5962-40C8-9DB0-05F742051AA2}"/>
                    </a:ext>
                  </a:extLst>
                </p:cNvPr>
                <p:cNvSpPr/>
                <p:nvPr/>
              </p:nvSpPr>
              <p:spPr>
                <a:xfrm>
                  <a:off x="5713733" y="1926481"/>
                  <a:ext cx="754938" cy="754938"/>
                </a:xfrm>
                <a:prstGeom prst="ellipse">
                  <a:avLst/>
                </a:prstGeom>
                <a:gradFill>
                  <a:gsLst>
                    <a:gs pos="0">
                      <a:schemeClr val="bg1"/>
                    </a:gs>
                    <a:gs pos="100000">
                      <a:schemeClr val="bg1">
                        <a:lumMod val="85000"/>
                      </a:schemeClr>
                    </a:gs>
                  </a:gsLst>
                  <a:lin ang="2700000" scaled="1"/>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6" name="椭圆 15">
                  <a:extLst>
                    <a:ext uri="{FF2B5EF4-FFF2-40B4-BE49-F238E27FC236}">
                      <a16:creationId xmlns:a16="http://schemas.microsoft.com/office/drawing/2014/main" id="{C72D243A-D38D-4133-BFED-75278232FF8D}"/>
                    </a:ext>
                  </a:extLst>
                </p:cNvPr>
                <p:cNvSpPr/>
                <p:nvPr/>
              </p:nvSpPr>
              <p:spPr>
                <a:xfrm>
                  <a:off x="5832863" y="2045611"/>
                  <a:ext cx="516678" cy="516678"/>
                </a:xfrm>
                <a:prstGeom prst="ellipse">
                  <a:avLst/>
                </a:prstGeom>
                <a:solidFill>
                  <a:srgbClr val="016AAF"/>
                </a:solidFill>
                <a:ln w="19050">
                  <a:gradFill flip="none" rotWithShape="1">
                    <a:gsLst>
                      <a:gs pos="0">
                        <a:schemeClr val="bg1">
                          <a:lumMod val="85000"/>
                        </a:schemeClr>
                      </a:gs>
                      <a:gs pos="100000">
                        <a:schemeClr val="bg1"/>
                      </a:gs>
                    </a:gsLst>
                    <a:lin ang="2700000" scaled="1"/>
                    <a:tileRect/>
                  </a:gradFill>
                </a:ln>
                <a:effectLst>
                  <a:innerShdw blurRad="50800" dist="25400" dir="13500000">
                    <a:prstClr val="black">
                      <a:alpha val="4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14" name="Freeform 100">
                <a:extLst>
                  <a:ext uri="{FF2B5EF4-FFF2-40B4-BE49-F238E27FC236}">
                    <a16:creationId xmlns:a16="http://schemas.microsoft.com/office/drawing/2014/main" id="{9DC33066-F451-45F8-A40C-C0F93D4C8C1A}"/>
                  </a:ext>
                </a:extLst>
              </p:cNvPr>
              <p:cNvSpPr>
                <a:spLocks/>
              </p:cNvSpPr>
              <p:nvPr/>
            </p:nvSpPr>
            <p:spPr bwMode="auto">
              <a:xfrm rot="16200000">
                <a:off x="6002031" y="3179080"/>
                <a:ext cx="176668" cy="199062"/>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56" name="组合 55">
            <a:extLst>
              <a:ext uri="{FF2B5EF4-FFF2-40B4-BE49-F238E27FC236}">
                <a16:creationId xmlns:a16="http://schemas.microsoft.com/office/drawing/2014/main" id="{C7F73265-3392-4F95-A0DF-AE87432A66BF}"/>
              </a:ext>
            </a:extLst>
          </p:cNvPr>
          <p:cNvGrpSpPr/>
          <p:nvPr/>
        </p:nvGrpSpPr>
        <p:grpSpPr>
          <a:xfrm>
            <a:off x="8022774" y="1983692"/>
            <a:ext cx="3700568" cy="4584416"/>
            <a:chOff x="7404307" y="1437504"/>
            <a:chExt cx="4185575" cy="5185262"/>
          </a:xfrm>
        </p:grpSpPr>
        <p:grpSp>
          <p:nvGrpSpPr>
            <p:cNvPr id="57" name="组合 56">
              <a:extLst>
                <a:ext uri="{FF2B5EF4-FFF2-40B4-BE49-F238E27FC236}">
                  <a16:creationId xmlns:a16="http://schemas.microsoft.com/office/drawing/2014/main" id="{BD0A3CB6-D4A2-432E-8960-C4C386DDBBB9}"/>
                </a:ext>
              </a:extLst>
            </p:cNvPr>
            <p:cNvGrpSpPr/>
            <p:nvPr/>
          </p:nvGrpSpPr>
          <p:grpSpPr>
            <a:xfrm>
              <a:off x="7404307" y="1437504"/>
              <a:ext cx="4185575" cy="5185262"/>
              <a:chOff x="7370559" y="1437836"/>
              <a:chExt cx="4185030" cy="5186463"/>
            </a:xfrm>
          </p:grpSpPr>
          <p:grpSp>
            <p:nvGrpSpPr>
              <p:cNvPr id="67" name="组合 66">
                <a:extLst>
                  <a:ext uri="{FF2B5EF4-FFF2-40B4-BE49-F238E27FC236}">
                    <a16:creationId xmlns:a16="http://schemas.microsoft.com/office/drawing/2014/main" id="{257759FB-B982-46A3-8C47-8CA73985D0CE}"/>
                  </a:ext>
                </a:extLst>
              </p:cNvPr>
              <p:cNvGrpSpPr/>
              <p:nvPr/>
            </p:nvGrpSpPr>
            <p:grpSpPr>
              <a:xfrm>
                <a:off x="7496061" y="1581570"/>
                <a:ext cx="4059528" cy="5042729"/>
                <a:chOff x="1838891" y="2142672"/>
                <a:chExt cx="3084650" cy="3118938"/>
              </a:xfrm>
            </p:grpSpPr>
            <p:sp>
              <p:nvSpPr>
                <p:cNvPr id="70" name="平行四边形 69">
                  <a:extLst>
                    <a:ext uri="{FF2B5EF4-FFF2-40B4-BE49-F238E27FC236}">
                      <a16:creationId xmlns:a16="http://schemas.microsoft.com/office/drawing/2014/main" id="{ED3D28F1-35E2-424E-9B01-C36E6358C47A}"/>
                    </a:ext>
                  </a:extLst>
                </p:cNvPr>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1" name="平行四边形 70">
                  <a:extLst>
                    <a:ext uri="{FF2B5EF4-FFF2-40B4-BE49-F238E27FC236}">
                      <a16:creationId xmlns:a16="http://schemas.microsoft.com/office/drawing/2014/main" id="{4D20F5BC-F131-408A-98ED-AAE15C3E1726}"/>
                    </a:ext>
                  </a:extLst>
                </p:cNvPr>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68" name="圆角矩形 93">
                <a:extLst>
                  <a:ext uri="{FF2B5EF4-FFF2-40B4-BE49-F238E27FC236}">
                    <a16:creationId xmlns:a16="http://schemas.microsoft.com/office/drawing/2014/main" id="{5ADC5289-6946-46A5-9C9E-C1954BFF48FE}"/>
                  </a:ext>
                </a:extLst>
              </p:cNvPr>
              <p:cNvSpPr/>
              <p:nvPr/>
            </p:nvSpPr>
            <p:spPr>
              <a:xfrm>
                <a:off x="7520386" y="1602104"/>
                <a:ext cx="3443029" cy="4229897"/>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9" name="圆角矩形 94">
                <a:extLst>
                  <a:ext uri="{FF2B5EF4-FFF2-40B4-BE49-F238E27FC236}">
                    <a16:creationId xmlns:a16="http://schemas.microsoft.com/office/drawing/2014/main" id="{8722C64F-3963-4702-8EB4-F27D0DF3410F}"/>
                  </a:ext>
                </a:extLst>
              </p:cNvPr>
              <p:cNvSpPr/>
              <p:nvPr/>
            </p:nvSpPr>
            <p:spPr>
              <a:xfrm>
                <a:off x="7370559" y="1437836"/>
                <a:ext cx="3443030" cy="4229897"/>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58" name="文本框 107">
              <a:extLst>
                <a:ext uri="{FF2B5EF4-FFF2-40B4-BE49-F238E27FC236}">
                  <a16:creationId xmlns:a16="http://schemas.microsoft.com/office/drawing/2014/main" id="{80D380AB-DB2C-4786-B67A-501108C98FCE}"/>
                </a:ext>
              </a:extLst>
            </p:cNvPr>
            <p:cNvSpPr txBox="1"/>
            <p:nvPr/>
          </p:nvSpPr>
          <p:spPr>
            <a:xfrm>
              <a:off x="7613019" y="2723946"/>
              <a:ext cx="3026055" cy="2610859"/>
            </a:xfrm>
            <a:prstGeom prst="rect">
              <a:avLst/>
            </a:prstGeom>
            <a:noFill/>
          </p:spPr>
          <p:txBody>
            <a:bodyPr wrap="square" rtlCol="0">
              <a:spAutoFit/>
            </a:bodyPr>
            <a:lstStyle/>
            <a:p>
              <a:pPr algn="just">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单击此处添加标题单击此处添加标题单击此处添加标题单击此处添加标题单击此处添加标题单击此处添加标题单击此处添加标题</a:t>
              </a:r>
            </a:p>
            <a:p>
              <a:pPr algn="just">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单击此处添加标题单击此处添加标题单击此处添加标题单击此处添加标题单击此处添加标题单击此处添加标题单击此处添加标题</a:t>
              </a:r>
            </a:p>
          </p:txBody>
        </p:sp>
        <p:grpSp>
          <p:nvGrpSpPr>
            <p:cNvPr id="59" name="组合 58">
              <a:extLst>
                <a:ext uri="{FF2B5EF4-FFF2-40B4-BE49-F238E27FC236}">
                  <a16:creationId xmlns:a16="http://schemas.microsoft.com/office/drawing/2014/main" id="{9E3DA784-0AC3-4320-92DA-C2633A8D6D17}"/>
                </a:ext>
              </a:extLst>
            </p:cNvPr>
            <p:cNvGrpSpPr/>
            <p:nvPr/>
          </p:nvGrpSpPr>
          <p:grpSpPr>
            <a:xfrm>
              <a:off x="7748656" y="1646307"/>
              <a:ext cx="2910046" cy="936451"/>
              <a:chOff x="7714862" y="1646688"/>
              <a:chExt cx="2909667" cy="936668"/>
            </a:xfrm>
          </p:grpSpPr>
          <p:grpSp>
            <p:nvGrpSpPr>
              <p:cNvPr id="60" name="组合 59">
                <a:extLst>
                  <a:ext uri="{FF2B5EF4-FFF2-40B4-BE49-F238E27FC236}">
                    <a16:creationId xmlns:a16="http://schemas.microsoft.com/office/drawing/2014/main" id="{CD93BF72-06EE-4869-A5B2-37021F057D65}"/>
                  </a:ext>
                </a:extLst>
              </p:cNvPr>
              <p:cNvGrpSpPr/>
              <p:nvPr/>
            </p:nvGrpSpPr>
            <p:grpSpPr>
              <a:xfrm>
                <a:off x="7714862" y="1646688"/>
                <a:ext cx="2909667" cy="936668"/>
                <a:chOff x="1992448" y="2251039"/>
                <a:chExt cx="2210923" cy="712610"/>
              </a:xfrm>
            </p:grpSpPr>
            <p:grpSp>
              <p:nvGrpSpPr>
                <p:cNvPr id="62" name="组合 61">
                  <a:extLst>
                    <a:ext uri="{FF2B5EF4-FFF2-40B4-BE49-F238E27FC236}">
                      <a16:creationId xmlns:a16="http://schemas.microsoft.com/office/drawing/2014/main" id="{4B6E147A-593C-435B-ADDF-34A64D7BDEB5}"/>
                    </a:ext>
                  </a:extLst>
                </p:cNvPr>
                <p:cNvGrpSpPr/>
                <p:nvPr/>
              </p:nvGrpSpPr>
              <p:grpSpPr>
                <a:xfrm>
                  <a:off x="1994501" y="2251039"/>
                  <a:ext cx="2208870" cy="712610"/>
                  <a:chOff x="-3729752" y="2394136"/>
                  <a:chExt cx="8752092" cy="2823536"/>
                </a:xfrm>
              </p:grpSpPr>
              <p:sp>
                <p:nvSpPr>
                  <p:cNvPr id="65" name="平行四边形 64">
                    <a:extLst>
                      <a:ext uri="{FF2B5EF4-FFF2-40B4-BE49-F238E27FC236}">
                        <a16:creationId xmlns:a16="http://schemas.microsoft.com/office/drawing/2014/main" id="{F5E09A3F-2B63-46CB-A876-1085DAEBC9DA}"/>
                      </a:ext>
                    </a:extLst>
                  </p:cNvPr>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6" name="平行四边形 65">
                    <a:extLst>
                      <a:ext uri="{FF2B5EF4-FFF2-40B4-BE49-F238E27FC236}">
                        <a16:creationId xmlns:a16="http://schemas.microsoft.com/office/drawing/2014/main" id="{DCA2B96E-B1B0-4350-91E6-7F380BB059EE}"/>
                      </a:ext>
                    </a:extLst>
                  </p:cNvPr>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63" name="圆角矩形 102">
                  <a:extLst>
                    <a:ext uri="{FF2B5EF4-FFF2-40B4-BE49-F238E27FC236}">
                      <a16:creationId xmlns:a16="http://schemas.microsoft.com/office/drawing/2014/main" id="{23F0C917-0FB2-4C8C-8EA1-A8BC8D5614EC}"/>
                    </a:ext>
                  </a:extLst>
                </p:cNvPr>
                <p:cNvSpPr/>
                <p:nvPr/>
              </p:nvSpPr>
              <p:spPr>
                <a:xfrm>
                  <a:off x="2013089" y="2306633"/>
                  <a:ext cx="2092960" cy="533400"/>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4" name="圆角矩形 103">
                  <a:extLst>
                    <a:ext uri="{FF2B5EF4-FFF2-40B4-BE49-F238E27FC236}">
                      <a16:creationId xmlns:a16="http://schemas.microsoft.com/office/drawing/2014/main" id="{F28A5765-644F-46C4-9B0C-023DC054669B}"/>
                    </a:ext>
                  </a:extLst>
                </p:cNvPr>
                <p:cNvSpPr/>
                <p:nvPr/>
              </p:nvSpPr>
              <p:spPr>
                <a:xfrm>
                  <a:off x="1992448" y="2279650"/>
                  <a:ext cx="2092960" cy="533400"/>
                </a:xfrm>
                <a:prstGeom prst="roundRect">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61" name="文本框 106">
                <a:extLst>
                  <a:ext uri="{FF2B5EF4-FFF2-40B4-BE49-F238E27FC236}">
                    <a16:creationId xmlns:a16="http://schemas.microsoft.com/office/drawing/2014/main" id="{F646F51D-6EBA-4308-BEB4-8F29607B6651}"/>
                  </a:ext>
                </a:extLst>
              </p:cNvPr>
              <p:cNvSpPr txBox="1"/>
              <p:nvPr/>
            </p:nvSpPr>
            <p:spPr>
              <a:xfrm>
                <a:off x="7942100" y="1830837"/>
                <a:ext cx="2145340" cy="522293"/>
              </a:xfrm>
              <a:prstGeom prst="rect">
                <a:avLst/>
              </a:prstGeom>
              <a:noFill/>
            </p:spPr>
            <p:txBody>
              <a:bodyPr wrap="square" rtlCol="0">
                <a:spAutoFit/>
              </a:bodyPr>
              <a:lstStyle/>
              <a:p>
                <a:pPr algn="ctr"/>
                <a:r>
                  <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grpSp>
      </p:grpSp>
      <p:grpSp>
        <p:nvGrpSpPr>
          <p:cNvPr id="72" name="组合 71">
            <a:extLst>
              <a:ext uri="{FF2B5EF4-FFF2-40B4-BE49-F238E27FC236}">
                <a16:creationId xmlns:a16="http://schemas.microsoft.com/office/drawing/2014/main" id="{74CE722A-B09E-4A4E-9CA3-2FF41E1F683A}"/>
              </a:ext>
            </a:extLst>
          </p:cNvPr>
          <p:cNvGrpSpPr/>
          <p:nvPr/>
        </p:nvGrpSpPr>
        <p:grpSpPr>
          <a:xfrm>
            <a:off x="468659" y="1983692"/>
            <a:ext cx="3700568" cy="4584416"/>
            <a:chOff x="7404307" y="1437504"/>
            <a:chExt cx="4185575" cy="5185262"/>
          </a:xfrm>
        </p:grpSpPr>
        <p:grpSp>
          <p:nvGrpSpPr>
            <p:cNvPr id="73" name="组合 72">
              <a:extLst>
                <a:ext uri="{FF2B5EF4-FFF2-40B4-BE49-F238E27FC236}">
                  <a16:creationId xmlns:a16="http://schemas.microsoft.com/office/drawing/2014/main" id="{0F8CE5D6-D323-4EE7-9ADD-DAB0FDD4BEF5}"/>
                </a:ext>
              </a:extLst>
            </p:cNvPr>
            <p:cNvGrpSpPr/>
            <p:nvPr/>
          </p:nvGrpSpPr>
          <p:grpSpPr>
            <a:xfrm>
              <a:off x="7404307" y="1437504"/>
              <a:ext cx="4185575" cy="5185262"/>
              <a:chOff x="7370559" y="1437836"/>
              <a:chExt cx="4185030" cy="5186463"/>
            </a:xfrm>
          </p:grpSpPr>
          <p:grpSp>
            <p:nvGrpSpPr>
              <p:cNvPr id="83" name="组合 82">
                <a:extLst>
                  <a:ext uri="{FF2B5EF4-FFF2-40B4-BE49-F238E27FC236}">
                    <a16:creationId xmlns:a16="http://schemas.microsoft.com/office/drawing/2014/main" id="{2D5FCB2D-A681-45BC-906F-E04F4D03DCEE}"/>
                  </a:ext>
                </a:extLst>
              </p:cNvPr>
              <p:cNvGrpSpPr/>
              <p:nvPr/>
            </p:nvGrpSpPr>
            <p:grpSpPr>
              <a:xfrm>
                <a:off x="7496061" y="1581570"/>
                <a:ext cx="4059528" cy="5042729"/>
                <a:chOff x="1838891" y="2142672"/>
                <a:chExt cx="3084650" cy="3118938"/>
              </a:xfrm>
            </p:grpSpPr>
            <p:sp>
              <p:nvSpPr>
                <p:cNvPr id="86" name="平行四边形 85">
                  <a:extLst>
                    <a:ext uri="{FF2B5EF4-FFF2-40B4-BE49-F238E27FC236}">
                      <a16:creationId xmlns:a16="http://schemas.microsoft.com/office/drawing/2014/main" id="{3B7819CE-3EBA-4830-AB39-B1C9736B8AA9}"/>
                    </a:ext>
                  </a:extLst>
                </p:cNvPr>
                <p:cNvSpPr/>
                <p:nvPr/>
              </p:nvSpPr>
              <p:spPr>
                <a:xfrm rot="5400000" flipH="1" flipV="1">
                  <a:off x="3035391" y="3382101"/>
                  <a:ext cx="3118938" cy="640080"/>
                </a:xfrm>
                <a:prstGeom prst="parallelogram">
                  <a:avLst>
                    <a:gd name="adj" fmla="val 85166"/>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7" name="平行四边形 86">
                  <a:extLst>
                    <a:ext uri="{FF2B5EF4-FFF2-40B4-BE49-F238E27FC236}">
                      <a16:creationId xmlns:a16="http://schemas.microsoft.com/office/drawing/2014/main" id="{9487A145-525B-4940-9382-11CDC634DAEF}"/>
                    </a:ext>
                  </a:extLst>
                </p:cNvPr>
                <p:cNvSpPr/>
                <p:nvPr/>
              </p:nvSpPr>
              <p:spPr>
                <a:xfrm flipH="1">
                  <a:off x="1838891" y="4633142"/>
                  <a:ext cx="3084650" cy="537028"/>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84" name="圆角矩形 93">
                <a:extLst>
                  <a:ext uri="{FF2B5EF4-FFF2-40B4-BE49-F238E27FC236}">
                    <a16:creationId xmlns:a16="http://schemas.microsoft.com/office/drawing/2014/main" id="{E6763889-6044-40E5-986C-226E5EA21487}"/>
                  </a:ext>
                </a:extLst>
              </p:cNvPr>
              <p:cNvSpPr/>
              <p:nvPr/>
            </p:nvSpPr>
            <p:spPr>
              <a:xfrm>
                <a:off x="7520386" y="1602104"/>
                <a:ext cx="3443029" cy="4229897"/>
              </a:xfrm>
              <a:prstGeom prst="roundRect">
                <a:avLst>
                  <a:gd name="adj" fmla="val 12783"/>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5" name="圆角矩形 94">
                <a:extLst>
                  <a:ext uri="{FF2B5EF4-FFF2-40B4-BE49-F238E27FC236}">
                    <a16:creationId xmlns:a16="http://schemas.microsoft.com/office/drawing/2014/main" id="{EEFC859F-879D-42EF-A94C-24CC1FABB8DC}"/>
                  </a:ext>
                </a:extLst>
              </p:cNvPr>
              <p:cNvSpPr/>
              <p:nvPr/>
            </p:nvSpPr>
            <p:spPr>
              <a:xfrm>
                <a:off x="7370559" y="1437836"/>
                <a:ext cx="3443030" cy="4229897"/>
              </a:xfrm>
              <a:prstGeom prst="roundRect">
                <a:avLst>
                  <a:gd name="adj" fmla="val 12783"/>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74" name="文本框 107">
              <a:extLst>
                <a:ext uri="{FF2B5EF4-FFF2-40B4-BE49-F238E27FC236}">
                  <a16:creationId xmlns:a16="http://schemas.microsoft.com/office/drawing/2014/main" id="{A97CB563-DE04-4A53-80E1-56F57229E3B6}"/>
                </a:ext>
              </a:extLst>
            </p:cNvPr>
            <p:cNvSpPr txBox="1"/>
            <p:nvPr/>
          </p:nvSpPr>
          <p:spPr>
            <a:xfrm>
              <a:off x="7613019" y="2723946"/>
              <a:ext cx="3026055" cy="2610859"/>
            </a:xfrm>
            <a:prstGeom prst="rect">
              <a:avLst/>
            </a:prstGeom>
            <a:noFill/>
          </p:spPr>
          <p:txBody>
            <a:bodyPr wrap="square" rtlCol="0">
              <a:spAutoFit/>
            </a:bodyPr>
            <a:lstStyle/>
            <a:p>
              <a:pPr algn="just">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单击此处添加标题单击此处添加标题单击此处添加标题单击此处添加标题单击此处添加标题单击此处添加标题单击此处添加标题</a:t>
              </a:r>
            </a:p>
            <a:p>
              <a:pPr algn="just">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单击此处添加标题单击此处添加标题单击此处添加标题单击此处添加标题单击此处添加标题单击此处添加标题单击此处添加标题</a:t>
              </a:r>
            </a:p>
          </p:txBody>
        </p:sp>
        <p:grpSp>
          <p:nvGrpSpPr>
            <p:cNvPr id="75" name="组合 74">
              <a:extLst>
                <a:ext uri="{FF2B5EF4-FFF2-40B4-BE49-F238E27FC236}">
                  <a16:creationId xmlns:a16="http://schemas.microsoft.com/office/drawing/2014/main" id="{4B8A2A0B-A307-4CE7-9D89-0D4FDDB6108D}"/>
                </a:ext>
              </a:extLst>
            </p:cNvPr>
            <p:cNvGrpSpPr/>
            <p:nvPr/>
          </p:nvGrpSpPr>
          <p:grpSpPr>
            <a:xfrm>
              <a:off x="7748656" y="1646307"/>
              <a:ext cx="2910046" cy="936451"/>
              <a:chOff x="7714862" y="1646688"/>
              <a:chExt cx="2909667" cy="936668"/>
            </a:xfrm>
          </p:grpSpPr>
          <p:grpSp>
            <p:nvGrpSpPr>
              <p:cNvPr id="76" name="组合 75">
                <a:extLst>
                  <a:ext uri="{FF2B5EF4-FFF2-40B4-BE49-F238E27FC236}">
                    <a16:creationId xmlns:a16="http://schemas.microsoft.com/office/drawing/2014/main" id="{4927A3E7-2B16-478C-B508-5DDEFF7AD9E1}"/>
                  </a:ext>
                </a:extLst>
              </p:cNvPr>
              <p:cNvGrpSpPr/>
              <p:nvPr/>
            </p:nvGrpSpPr>
            <p:grpSpPr>
              <a:xfrm>
                <a:off x="7714862" y="1646688"/>
                <a:ext cx="2909667" cy="936668"/>
                <a:chOff x="1992448" y="2251039"/>
                <a:chExt cx="2210923" cy="712610"/>
              </a:xfrm>
            </p:grpSpPr>
            <p:grpSp>
              <p:nvGrpSpPr>
                <p:cNvPr id="78" name="组合 77">
                  <a:extLst>
                    <a:ext uri="{FF2B5EF4-FFF2-40B4-BE49-F238E27FC236}">
                      <a16:creationId xmlns:a16="http://schemas.microsoft.com/office/drawing/2014/main" id="{33627FF8-E8AE-4C92-A886-AAABC2545954}"/>
                    </a:ext>
                  </a:extLst>
                </p:cNvPr>
                <p:cNvGrpSpPr/>
                <p:nvPr/>
              </p:nvGrpSpPr>
              <p:grpSpPr>
                <a:xfrm>
                  <a:off x="1994501" y="2251039"/>
                  <a:ext cx="2208870" cy="712610"/>
                  <a:chOff x="-3729752" y="2394136"/>
                  <a:chExt cx="8752092" cy="2823536"/>
                </a:xfrm>
              </p:grpSpPr>
              <p:sp>
                <p:nvSpPr>
                  <p:cNvPr id="81" name="平行四边形 80">
                    <a:extLst>
                      <a:ext uri="{FF2B5EF4-FFF2-40B4-BE49-F238E27FC236}">
                        <a16:creationId xmlns:a16="http://schemas.microsoft.com/office/drawing/2014/main" id="{B70D3E26-73B7-4767-890C-1F354BCEEFF5}"/>
                      </a:ext>
                    </a:extLst>
                  </p:cNvPr>
                  <p:cNvSpPr/>
                  <p:nvPr/>
                </p:nvSpPr>
                <p:spPr>
                  <a:xfrm rot="5400000" flipH="1" flipV="1">
                    <a:off x="3205317" y="3438387"/>
                    <a:ext cx="2823536" cy="735033"/>
                  </a:xfrm>
                  <a:prstGeom prst="parallelogram">
                    <a:avLst>
                      <a:gd name="adj" fmla="val 72798"/>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2" name="平行四边形 81">
                    <a:extLst>
                      <a:ext uri="{FF2B5EF4-FFF2-40B4-BE49-F238E27FC236}">
                        <a16:creationId xmlns:a16="http://schemas.microsoft.com/office/drawing/2014/main" id="{260D7059-27AA-454E-9F0D-957D39F7CB40}"/>
                      </a:ext>
                    </a:extLst>
                  </p:cNvPr>
                  <p:cNvSpPr/>
                  <p:nvPr/>
                </p:nvSpPr>
                <p:spPr>
                  <a:xfrm flipH="1">
                    <a:off x="-3729752" y="4595402"/>
                    <a:ext cx="8752092" cy="537027"/>
                  </a:xfrm>
                  <a:prstGeom prst="parallelogram">
                    <a:avLst>
                      <a:gd name="adj" fmla="val 106824"/>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79" name="圆角矩形 102">
                  <a:extLst>
                    <a:ext uri="{FF2B5EF4-FFF2-40B4-BE49-F238E27FC236}">
                      <a16:creationId xmlns:a16="http://schemas.microsoft.com/office/drawing/2014/main" id="{84E5D068-D162-4BCE-BEC7-1942DD7E203A}"/>
                    </a:ext>
                  </a:extLst>
                </p:cNvPr>
                <p:cNvSpPr/>
                <p:nvPr/>
              </p:nvSpPr>
              <p:spPr>
                <a:xfrm>
                  <a:off x="2013089" y="2306633"/>
                  <a:ext cx="2092960" cy="533400"/>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0" name="圆角矩形 103">
                  <a:extLst>
                    <a:ext uri="{FF2B5EF4-FFF2-40B4-BE49-F238E27FC236}">
                      <a16:creationId xmlns:a16="http://schemas.microsoft.com/office/drawing/2014/main" id="{2CA2CF34-A84A-4F6E-9F12-CFCA9F7D5370}"/>
                    </a:ext>
                  </a:extLst>
                </p:cNvPr>
                <p:cNvSpPr/>
                <p:nvPr/>
              </p:nvSpPr>
              <p:spPr>
                <a:xfrm>
                  <a:off x="1992448" y="2279650"/>
                  <a:ext cx="2092960" cy="533400"/>
                </a:xfrm>
                <a:prstGeom prst="roundRect">
                  <a:avLst/>
                </a:prstGeom>
                <a:solidFill>
                  <a:srgbClr val="016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77" name="文本框 106">
                <a:extLst>
                  <a:ext uri="{FF2B5EF4-FFF2-40B4-BE49-F238E27FC236}">
                    <a16:creationId xmlns:a16="http://schemas.microsoft.com/office/drawing/2014/main" id="{7C9C9FE4-4865-4B41-9526-6D14E5A8E52B}"/>
                  </a:ext>
                </a:extLst>
              </p:cNvPr>
              <p:cNvSpPr txBox="1"/>
              <p:nvPr/>
            </p:nvSpPr>
            <p:spPr>
              <a:xfrm>
                <a:off x="7942100" y="1830837"/>
                <a:ext cx="2145340" cy="522293"/>
              </a:xfrm>
              <a:prstGeom prst="rect">
                <a:avLst/>
              </a:prstGeom>
              <a:noFill/>
            </p:spPr>
            <p:txBody>
              <a:bodyPr wrap="square" rtlCol="0">
                <a:spAutoFit/>
              </a:bodyPr>
              <a:lstStyle/>
              <a:p>
                <a:pPr algn="ctr"/>
                <a:r>
                  <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grpSp>
      </p:grpSp>
    </p:spTree>
    <p:extLst>
      <p:ext uri="{BB962C8B-B14F-4D97-AF65-F5344CB8AC3E}">
        <p14:creationId xmlns:p14="http://schemas.microsoft.com/office/powerpoint/2010/main" val="426190418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up)">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flipH="1">
            <a:off x="655242" y="3232615"/>
            <a:ext cx="10881516" cy="3114676"/>
            <a:chOff x="1130606" y="1477567"/>
            <a:chExt cx="6157780" cy="2100013"/>
          </a:xfrm>
        </p:grpSpPr>
        <p:sp>
          <p:nvSpPr>
            <p:cNvPr id="8" name="填充层"/>
            <p:cNvSpPr>
              <a:spLocks/>
            </p:cNvSpPr>
            <p:nvPr/>
          </p:nvSpPr>
          <p:spPr bwMode="auto">
            <a:xfrm>
              <a:off x="2123727" y="1664534"/>
              <a:ext cx="4356000" cy="1268413"/>
            </a:xfrm>
            <a:custGeom>
              <a:avLst/>
              <a:gdLst>
                <a:gd name="T0" fmla="*/ 60 w 2600"/>
                <a:gd name="T1" fmla="*/ 737 h 748"/>
                <a:gd name="T2" fmla="*/ 0 w 2600"/>
                <a:gd name="T3" fmla="*/ 113 h 748"/>
                <a:gd name="T4" fmla="*/ 96 w 2600"/>
                <a:gd name="T5" fmla="*/ 49 h 748"/>
                <a:gd name="T6" fmla="*/ 204 w 2600"/>
                <a:gd name="T7" fmla="*/ 49 h 748"/>
                <a:gd name="T8" fmla="*/ 284 w 2600"/>
                <a:gd name="T9" fmla="*/ 25 h 748"/>
                <a:gd name="T10" fmla="*/ 276 w 2600"/>
                <a:gd name="T11" fmla="*/ 45 h 748"/>
                <a:gd name="T12" fmla="*/ 280 w 2600"/>
                <a:gd name="T13" fmla="*/ 45 h 748"/>
                <a:gd name="T14" fmla="*/ 588 w 2600"/>
                <a:gd name="T15" fmla="*/ 29 h 748"/>
                <a:gd name="T16" fmla="*/ 848 w 2600"/>
                <a:gd name="T17" fmla="*/ 17 h 748"/>
                <a:gd name="T18" fmla="*/ 1044 w 2600"/>
                <a:gd name="T19" fmla="*/ 33 h 748"/>
                <a:gd name="T20" fmla="*/ 1300 w 2600"/>
                <a:gd name="T21" fmla="*/ 45 h 748"/>
                <a:gd name="T22" fmla="*/ 1512 w 2600"/>
                <a:gd name="T23" fmla="*/ 49 h 748"/>
                <a:gd name="T24" fmla="*/ 1700 w 2600"/>
                <a:gd name="T25" fmla="*/ 77 h 748"/>
                <a:gd name="T26" fmla="*/ 2008 w 2600"/>
                <a:gd name="T27" fmla="*/ 97 h 748"/>
                <a:gd name="T28" fmla="*/ 2104 w 2600"/>
                <a:gd name="T29" fmla="*/ 89 h 748"/>
                <a:gd name="T30" fmla="*/ 2600 w 2600"/>
                <a:gd name="T31" fmla="*/ 149 h 748"/>
                <a:gd name="T32" fmla="*/ 2460 w 2600"/>
                <a:gd name="T33" fmla="*/ 577 h 748"/>
                <a:gd name="T34" fmla="*/ 2352 w 2600"/>
                <a:gd name="T35" fmla="*/ 633 h 748"/>
                <a:gd name="T36" fmla="*/ 2420 w 2600"/>
                <a:gd name="T37" fmla="*/ 645 h 748"/>
                <a:gd name="T38" fmla="*/ 2428 w 2600"/>
                <a:gd name="T39" fmla="*/ 649 h 748"/>
                <a:gd name="T40" fmla="*/ 2412 w 2600"/>
                <a:gd name="T41" fmla="*/ 681 h 748"/>
                <a:gd name="T42" fmla="*/ 2128 w 2600"/>
                <a:gd name="T43" fmla="*/ 669 h 748"/>
                <a:gd name="T44" fmla="*/ 1676 w 2600"/>
                <a:gd name="T45" fmla="*/ 705 h 748"/>
                <a:gd name="T46" fmla="*/ 1704 w 2600"/>
                <a:gd name="T47" fmla="*/ 709 h 748"/>
                <a:gd name="T48" fmla="*/ 1488 w 2600"/>
                <a:gd name="T49" fmla="*/ 685 h 748"/>
                <a:gd name="T50" fmla="*/ 60 w 2600"/>
                <a:gd name="T51" fmla="*/ 73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0" h="748">
                  <a:moveTo>
                    <a:pt x="60" y="737"/>
                  </a:moveTo>
                  <a:cubicBezTo>
                    <a:pt x="40" y="529"/>
                    <a:pt x="20" y="321"/>
                    <a:pt x="0" y="113"/>
                  </a:cubicBezTo>
                  <a:cubicBezTo>
                    <a:pt x="46" y="100"/>
                    <a:pt x="61" y="63"/>
                    <a:pt x="96" y="49"/>
                  </a:cubicBezTo>
                  <a:cubicBezTo>
                    <a:pt x="132" y="49"/>
                    <a:pt x="168" y="49"/>
                    <a:pt x="204" y="49"/>
                  </a:cubicBezTo>
                  <a:cubicBezTo>
                    <a:pt x="231" y="41"/>
                    <a:pt x="257" y="33"/>
                    <a:pt x="284" y="25"/>
                  </a:cubicBezTo>
                  <a:cubicBezTo>
                    <a:pt x="281" y="32"/>
                    <a:pt x="279" y="38"/>
                    <a:pt x="276" y="45"/>
                  </a:cubicBezTo>
                  <a:cubicBezTo>
                    <a:pt x="277" y="45"/>
                    <a:pt x="279" y="45"/>
                    <a:pt x="280" y="45"/>
                  </a:cubicBezTo>
                  <a:cubicBezTo>
                    <a:pt x="347" y="22"/>
                    <a:pt x="480" y="52"/>
                    <a:pt x="588" y="29"/>
                  </a:cubicBezTo>
                  <a:cubicBezTo>
                    <a:pt x="661" y="14"/>
                    <a:pt x="754" y="0"/>
                    <a:pt x="848" y="17"/>
                  </a:cubicBezTo>
                  <a:cubicBezTo>
                    <a:pt x="913" y="22"/>
                    <a:pt x="979" y="28"/>
                    <a:pt x="1044" y="33"/>
                  </a:cubicBezTo>
                  <a:cubicBezTo>
                    <a:pt x="1125" y="22"/>
                    <a:pt x="1225" y="33"/>
                    <a:pt x="1300" y="45"/>
                  </a:cubicBezTo>
                  <a:cubicBezTo>
                    <a:pt x="1371" y="46"/>
                    <a:pt x="1441" y="48"/>
                    <a:pt x="1512" y="49"/>
                  </a:cubicBezTo>
                  <a:cubicBezTo>
                    <a:pt x="1575" y="59"/>
                    <a:pt x="1648" y="68"/>
                    <a:pt x="1700" y="77"/>
                  </a:cubicBezTo>
                  <a:cubicBezTo>
                    <a:pt x="1793" y="93"/>
                    <a:pt x="1908" y="75"/>
                    <a:pt x="2008" y="97"/>
                  </a:cubicBezTo>
                  <a:cubicBezTo>
                    <a:pt x="2040" y="94"/>
                    <a:pt x="2072" y="92"/>
                    <a:pt x="2104" y="89"/>
                  </a:cubicBezTo>
                  <a:cubicBezTo>
                    <a:pt x="2219" y="106"/>
                    <a:pt x="2531" y="78"/>
                    <a:pt x="2600" y="149"/>
                  </a:cubicBezTo>
                  <a:cubicBezTo>
                    <a:pt x="2553" y="292"/>
                    <a:pt x="2507" y="434"/>
                    <a:pt x="2460" y="577"/>
                  </a:cubicBezTo>
                  <a:cubicBezTo>
                    <a:pt x="2424" y="596"/>
                    <a:pt x="2388" y="614"/>
                    <a:pt x="2352" y="633"/>
                  </a:cubicBezTo>
                  <a:cubicBezTo>
                    <a:pt x="2373" y="633"/>
                    <a:pt x="2407" y="635"/>
                    <a:pt x="2420" y="645"/>
                  </a:cubicBezTo>
                  <a:cubicBezTo>
                    <a:pt x="2423" y="646"/>
                    <a:pt x="2425" y="648"/>
                    <a:pt x="2428" y="649"/>
                  </a:cubicBezTo>
                  <a:cubicBezTo>
                    <a:pt x="2410" y="667"/>
                    <a:pt x="2408" y="656"/>
                    <a:pt x="2412" y="681"/>
                  </a:cubicBezTo>
                  <a:cubicBezTo>
                    <a:pt x="2301" y="686"/>
                    <a:pt x="2214" y="713"/>
                    <a:pt x="2128" y="669"/>
                  </a:cubicBezTo>
                  <a:cubicBezTo>
                    <a:pt x="2094" y="741"/>
                    <a:pt x="1768" y="670"/>
                    <a:pt x="1676" y="705"/>
                  </a:cubicBezTo>
                  <a:cubicBezTo>
                    <a:pt x="1685" y="706"/>
                    <a:pt x="1695" y="708"/>
                    <a:pt x="1704" y="709"/>
                  </a:cubicBezTo>
                  <a:cubicBezTo>
                    <a:pt x="1632" y="701"/>
                    <a:pt x="1560" y="693"/>
                    <a:pt x="1488" y="685"/>
                  </a:cubicBezTo>
                  <a:cubicBezTo>
                    <a:pt x="1076" y="748"/>
                    <a:pt x="534" y="736"/>
                    <a:pt x="60" y="737"/>
                  </a:cubicBezTo>
                  <a:close/>
                </a:path>
              </a:pathLst>
            </a:custGeom>
            <a:solidFill>
              <a:srgbClr val="287ED3"/>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606" y="1477567"/>
              <a:ext cx="6157780" cy="2100013"/>
            </a:xfrm>
            <a:prstGeom prst="rect">
              <a:avLst/>
            </a:prstGeom>
          </p:spPr>
        </p:pic>
      </p:grpSp>
      <p:grpSp>
        <p:nvGrpSpPr>
          <p:cNvPr id="10" name="组合 9">
            <a:extLst>
              <a:ext uri="{FF2B5EF4-FFF2-40B4-BE49-F238E27FC236}">
                <a16:creationId xmlns:a16="http://schemas.microsoft.com/office/drawing/2014/main" id="{83E034C5-3F73-4287-8440-954401AAEBA8}"/>
              </a:ext>
            </a:extLst>
          </p:cNvPr>
          <p:cNvGrpSpPr/>
          <p:nvPr/>
        </p:nvGrpSpPr>
        <p:grpSpPr>
          <a:xfrm>
            <a:off x="4966765" y="898569"/>
            <a:ext cx="2258471" cy="1952625"/>
            <a:chOff x="7057960" y="819287"/>
            <a:chExt cx="1188245" cy="1027331"/>
          </a:xfrm>
        </p:grpSpPr>
        <p:sp>
          <p:nvSpPr>
            <p:cNvPr id="11" name="椭圆 10">
              <a:extLst>
                <a:ext uri="{FF2B5EF4-FFF2-40B4-BE49-F238E27FC236}">
                  <a16:creationId xmlns:a16="http://schemas.microsoft.com/office/drawing/2014/main" id="{06617076-9DB6-49C3-B8A9-399F36D6C6A6}"/>
                </a:ext>
              </a:extLst>
            </p:cNvPr>
            <p:cNvSpPr/>
            <p:nvPr/>
          </p:nvSpPr>
          <p:spPr>
            <a:xfrm>
              <a:off x="7138417" y="819287"/>
              <a:ext cx="1027331" cy="1027331"/>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文本">
              <a:extLst>
                <a:ext uri="{FF2B5EF4-FFF2-40B4-BE49-F238E27FC236}">
                  <a16:creationId xmlns:a16="http://schemas.microsoft.com/office/drawing/2014/main" id="{9408B488-8581-4ED1-9C36-7BB70E13A176}"/>
                </a:ext>
              </a:extLst>
            </p:cNvPr>
            <p:cNvSpPr/>
            <p:nvPr/>
          </p:nvSpPr>
          <p:spPr>
            <a:xfrm>
              <a:off x="7057960" y="1041478"/>
              <a:ext cx="1188245" cy="582948"/>
            </a:xfrm>
            <a:prstGeom prst="rect">
              <a:avLst/>
            </a:prstGeom>
          </p:spPr>
          <p:txBody>
            <a:bodyPr wrap="square">
              <a:spAutoFit/>
            </a:bodyPr>
            <a:lstStyle/>
            <a:p>
              <a:pPr algn="ctr"/>
              <a:r>
                <a:rPr lang="en-US" altLang="zh-CN" sz="6600" b="1"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rPr>
                <a:t>02</a:t>
              </a:r>
              <a:endParaRPr lang="en-US" sz="6600" dirty="0">
                <a:solidFill>
                  <a:srgbClr val="287ED3"/>
                </a:solidFill>
                <a:latin typeface="Century Gothic" panose="020B0502020202020204" pitchFamily="34" charset="0"/>
                <a:ea typeface="思源黑体 CN Normal" panose="020B0400000000000000" pitchFamily="34" charset="-122"/>
                <a:cs typeface="Segoe UI Light" panose="020B0502040204020203" pitchFamily="34" charset="0"/>
                <a:sym typeface="Century Gothic" panose="020B0502020202020204" pitchFamily="34" charset="0"/>
              </a:endParaRPr>
            </a:p>
          </p:txBody>
        </p:sp>
      </p:grpSp>
      <p:sp>
        <p:nvSpPr>
          <p:cNvPr id="13" name="文本">
            <a:extLst>
              <a:ext uri="{FF2B5EF4-FFF2-40B4-BE49-F238E27FC236}">
                <a16:creationId xmlns:a16="http://schemas.microsoft.com/office/drawing/2014/main" id="{2E691367-1BCD-4605-A091-6CD49303CF41}"/>
              </a:ext>
            </a:extLst>
          </p:cNvPr>
          <p:cNvSpPr txBox="1"/>
          <p:nvPr/>
        </p:nvSpPr>
        <p:spPr>
          <a:xfrm>
            <a:off x="3715780" y="3675633"/>
            <a:ext cx="4760440" cy="1431161"/>
          </a:xfrm>
          <a:prstGeom prst="rect">
            <a:avLst/>
          </a:prstGeom>
          <a:noFill/>
        </p:spPr>
        <p:txBody>
          <a:bodyPr wrap="square" rtlCol="0">
            <a:spAutoFit/>
          </a:bodyPr>
          <a:lstStyle/>
          <a:p>
            <a:pPr algn="ctr">
              <a:lnSpc>
                <a:spcPct val="150000"/>
              </a:lnSpc>
              <a:defRPr/>
            </a:pPr>
            <a:r>
              <a:rPr lang="zh-CN" altLang="en-US" sz="4400" b="1" dirty="0">
                <a:solidFill>
                  <a:schemeClr val="bg1"/>
                </a:solidFill>
                <a:latin typeface="思源黑体 CN Bold" panose="020B0800000000000000" pitchFamily="34" charset="-122"/>
                <a:ea typeface="思源黑体 CN Bold" panose="020B0800000000000000" pitchFamily="34" charset="-122"/>
                <a:sym typeface="Century Gothic" panose="020B0502020202020204" pitchFamily="34" charset="0"/>
              </a:rPr>
              <a:t>添 加 标 题</a:t>
            </a:r>
            <a:endParaRPr lang="en-US" altLang="zh-CN" sz="4400" b="1" dirty="0">
              <a:solidFill>
                <a:schemeClr val="bg1"/>
              </a:solidFill>
              <a:latin typeface="思源黑体 CN Bold" panose="020B0800000000000000" pitchFamily="34" charset="-122"/>
              <a:ea typeface="思源黑体 CN Bold" panose="020B0800000000000000" pitchFamily="34" charset="-122"/>
              <a:sym typeface="Century Gothic" panose="020B0502020202020204" pitchFamily="34" charset="0"/>
            </a:endParaRPr>
          </a:p>
          <a:p>
            <a:pPr algn="ctr">
              <a:lnSpc>
                <a:spcPct val="150000"/>
              </a:lnSpc>
              <a:defRPr/>
            </a:pPr>
            <a:r>
              <a:rPr lang="zh-CN" altLang="en-US" sz="1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a:t>
            </a:r>
          </a:p>
        </p:txBody>
      </p:sp>
    </p:spTree>
    <p:extLst>
      <p:ext uri="{BB962C8B-B14F-4D97-AF65-F5344CB8AC3E}">
        <p14:creationId xmlns:p14="http://schemas.microsoft.com/office/powerpoint/2010/main" val="1307677784"/>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91CE673-7C75-4EFB-BAC2-84DAE3A473E6}"/>
              </a:ext>
            </a:extLst>
          </p:cNvPr>
          <p:cNvGrpSpPr/>
          <p:nvPr/>
        </p:nvGrpSpPr>
        <p:grpSpPr>
          <a:xfrm>
            <a:off x="3306302" y="1736627"/>
            <a:ext cx="2185391" cy="2259929"/>
            <a:chOff x="3306302" y="1355627"/>
            <a:chExt cx="2185391" cy="2259929"/>
          </a:xfrm>
        </p:grpSpPr>
        <p:sp>
          <p:nvSpPr>
            <p:cNvPr id="4" name="任意多边形 49">
              <a:extLst>
                <a:ext uri="{FF2B5EF4-FFF2-40B4-BE49-F238E27FC236}">
                  <a16:creationId xmlns:a16="http://schemas.microsoft.com/office/drawing/2014/main" id="{9505B30A-F684-4A75-9F5C-8BBE060B6BEA}"/>
                </a:ext>
              </a:extLst>
            </p:cNvPr>
            <p:cNvSpPr/>
            <p:nvPr/>
          </p:nvSpPr>
          <p:spPr>
            <a:xfrm>
              <a:off x="3306302" y="1355627"/>
              <a:ext cx="2034903" cy="2259929"/>
            </a:xfrm>
            <a:custGeom>
              <a:avLst/>
              <a:gdLst>
                <a:gd name="connsiteX0" fmla="*/ 432059 w 2034903"/>
                <a:gd name="connsiteY0" fmla="*/ 855851 h 2259929"/>
                <a:gd name="connsiteX1" fmla="*/ 826326 w 2034903"/>
                <a:gd name="connsiteY1" fmla="*/ 1116590 h 2259929"/>
                <a:gd name="connsiteX2" fmla="*/ 798423 w 2034903"/>
                <a:gd name="connsiteY2" fmla="*/ 1167442 h 2259929"/>
                <a:gd name="connsiteX3" fmla="*/ 688905 w 2034903"/>
                <a:gd name="connsiteY3" fmla="*/ 1516473 h 2259929"/>
                <a:gd name="connsiteX4" fmla="*/ 684891 w 2034903"/>
                <a:gd name="connsiteY4" fmla="*/ 1554395 h 2259929"/>
                <a:gd name="connsiteX5" fmla="*/ 834518 w 2034903"/>
                <a:gd name="connsiteY5" fmla="*/ 1562155 h 2259929"/>
                <a:gd name="connsiteX6" fmla="*/ 379949 w 2034903"/>
                <a:gd name="connsiteY6" fmla="*/ 2259929 h 2259929"/>
                <a:gd name="connsiteX7" fmla="*/ 0 w 2034903"/>
                <a:gd name="connsiteY7" fmla="*/ 1518876 h 2259929"/>
                <a:gd name="connsiteX8" fmla="*/ 213782 w 2034903"/>
                <a:gd name="connsiteY8" fmla="*/ 1529963 h 2259929"/>
                <a:gd name="connsiteX9" fmla="*/ 222945 w 2034903"/>
                <a:gd name="connsiteY9" fmla="*/ 1443400 h 2259929"/>
                <a:gd name="connsiteX10" fmla="*/ 374243 w 2034903"/>
                <a:gd name="connsiteY10" fmla="*/ 961220 h 2259929"/>
                <a:gd name="connsiteX11" fmla="*/ 1059736 w 2034903"/>
                <a:gd name="connsiteY11" fmla="*/ 226906 h 2259929"/>
                <a:gd name="connsiteX12" fmla="*/ 1310159 w 2034903"/>
                <a:gd name="connsiteY12" fmla="*/ 627969 h 2259929"/>
                <a:gd name="connsiteX13" fmla="*/ 1294213 w 2034903"/>
                <a:gd name="connsiteY13" fmla="*/ 636113 h 2259929"/>
                <a:gd name="connsiteX14" fmla="*/ 1094003 w 2034903"/>
                <a:gd name="connsiteY14" fmla="*/ 779485 h 2259929"/>
                <a:gd name="connsiteX15" fmla="*/ 1005275 w 2034903"/>
                <a:gd name="connsiteY15" fmla="*/ 865732 h 2259929"/>
                <a:gd name="connsiteX16" fmla="*/ 939125 w 2034903"/>
                <a:gd name="connsiteY16" fmla="*/ 944299 h 2259929"/>
                <a:gd name="connsiteX17" fmla="*/ 544484 w 2034903"/>
                <a:gd name="connsiteY17" fmla="*/ 683314 h 2259929"/>
                <a:gd name="connsiteX18" fmla="*/ 550724 w 2034903"/>
                <a:gd name="connsiteY18" fmla="*/ 674206 h 2259929"/>
                <a:gd name="connsiteX19" fmla="*/ 782581 w 2034903"/>
                <a:gd name="connsiteY19" fmla="*/ 425263 h 2259929"/>
                <a:gd name="connsiteX20" fmla="*/ 1059167 w 2034903"/>
                <a:gd name="connsiteY20" fmla="*/ 227197 h 2259929"/>
                <a:gd name="connsiteX21" fmla="*/ 1864005 w 2034903"/>
                <a:gd name="connsiteY21" fmla="*/ 626 h 2259929"/>
                <a:gd name="connsiteX22" fmla="*/ 2034903 w 2034903"/>
                <a:gd name="connsiteY22" fmla="*/ 4550 h 2259929"/>
                <a:gd name="connsiteX23" fmla="*/ 2000509 w 2034903"/>
                <a:gd name="connsiteY23" fmla="*/ 474948 h 2259929"/>
                <a:gd name="connsiteX24" fmla="*/ 1516621 w 2034903"/>
                <a:gd name="connsiteY24" fmla="*/ 536025 h 2259929"/>
                <a:gd name="connsiteX25" fmla="*/ 1499672 w 2034903"/>
                <a:gd name="connsiteY25" fmla="*/ 542666 h 2259929"/>
                <a:gd name="connsiteX26" fmla="*/ 1245853 w 2034903"/>
                <a:gd name="connsiteY26" fmla="*/ 136165 h 2259929"/>
                <a:gd name="connsiteX27" fmla="*/ 1366420 w 2034903"/>
                <a:gd name="connsiteY27" fmla="*/ 88927 h 2259929"/>
                <a:gd name="connsiteX28" fmla="*/ 1864005 w 2034903"/>
                <a:gd name="connsiteY28" fmla="*/ 626 h 225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4903" h="2259929">
                  <a:moveTo>
                    <a:pt x="432059" y="855851"/>
                  </a:moveTo>
                  <a:lnTo>
                    <a:pt x="826326" y="1116590"/>
                  </a:lnTo>
                  <a:lnTo>
                    <a:pt x="798423" y="1167442"/>
                  </a:lnTo>
                  <a:cubicBezTo>
                    <a:pt x="745100" y="1277123"/>
                    <a:pt x="707999" y="1394690"/>
                    <a:pt x="688905" y="1516473"/>
                  </a:cubicBezTo>
                  <a:lnTo>
                    <a:pt x="684891" y="1554395"/>
                  </a:lnTo>
                  <a:lnTo>
                    <a:pt x="834518" y="1562155"/>
                  </a:lnTo>
                  <a:lnTo>
                    <a:pt x="379949" y="2259929"/>
                  </a:lnTo>
                  <a:lnTo>
                    <a:pt x="0" y="1518876"/>
                  </a:lnTo>
                  <a:lnTo>
                    <a:pt x="213782" y="1529963"/>
                  </a:lnTo>
                  <a:lnTo>
                    <a:pt x="222945" y="1443400"/>
                  </a:lnTo>
                  <a:cubicBezTo>
                    <a:pt x="249323" y="1275160"/>
                    <a:pt x="300578" y="1112743"/>
                    <a:pt x="374243" y="961220"/>
                  </a:cubicBezTo>
                  <a:close/>
                  <a:moveTo>
                    <a:pt x="1059736" y="226906"/>
                  </a:moveTo>
                  <a:lnTo>
                    <a:pt x="1310159" y="627969"/>
                  </a:lnTo>
                  <a:lnTo>
                    <a:pt x="1294213" y="636113"/>
                  </a:lnTo>
                  <a:cubicBezTo>
                    <a:pt x="1223395" y="676818"/>
                    <a:pt x="1156276" y="724737"/>
                    <a:pt x="1094003" y="779485"/>
                  </a:cubicBezTo>
                  <a:cubicBezTo>
                    <a:pt x="1062867" y="806859"/>
                    <a:pt x="1033269" y="835653"/>
                    <a:pt x="1005275" y="865732"/>
                  </a:cubicBezTo>
                  <a:lnTo>
                    <a:pt x="939125" y="944299"/>
                  </a:lnTo>
                  <a:lnTo>
                    <a:pt x="544484" y="683314"/>
                  </a:lnTo>
                  <a:lnTo>
                    <a:pt x="550724" y="674206"/>
                  </a:lnTo>
                  <a:cubicBezTo>
                    <a:pt x="619023" y="584378"/>
                    <a:pt x="696553" y="500897"/>
                    <a:pt x="782581" y="425263"/>
                  </a:cubicBezTo>
                  <a:cubicBezTo>
                    <a:pt x="868609" y="349630"/>
                    <a:pt x="961333" y="283430"/>
                    <a:pt x="1059167" y="227197"/>
                  </a:cubicBezTo>
                  <a:close/>
                  <a:moveTo>
                    <a:pt x="1864005" y="626"/>
                  </a:moveTo>
                  <a:cubicBezTo>
                    <a:pt x="1920750" y="-912"/>
                    <a:pt x="1977782" y="374"/>
                    <a:pt x="2034903" y="4550"/>
                  </a:cubicBezTo>
                  <a:lnTo>
                    <a:pt x="2000509" y="474948"/>
                  </a:lnTo>
                  <a:cubicBezTo>
                    <a:pt x="1835117" y="462855"/>
                    <a:pt x="1670763" y="484241"/>
                    <a:pt x="1516621" y="536025"/>
                  </a:cubicBezTo>
                  <a:lnTo>
                    <a:pt x="1499672" y="542666"/>
                  </a:lnTo>
                  <a:lnTo>
                    <a:pt x="1245853" y="136165"/>
                  </a:lnTo>
                  <a:lnTo>
                    <a:pt x="1366420" y="88927"/>
                  </a:lnTo>
                  <a:cubicBezTo>
                    <a:pt x="1526128" y="35273"/>
                    <a:pt x="1693772" y="5241"/>
                    <a:pt x="1864005" y="626"/>
                  </a:cubicBezTo>
                  <a:close/>
                </a:path>
              </a:pathLst>
            </a:custGeom>
            <a:solidFill>
              <a:srgbClr val="F7F7F7"/>
            </a:solidFill>
            <a:ln>
              <a:noFill/>
            </a:ln>
            <a:effectLst>
              <a:outerShdw blurRad="165100" dist="76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 name="文本框 4">
              <a:extLst>
                <a:ext uri="{FF2B5EF4-FFF2-40B4-BE49-F238E27FC236}">
                  <a16:creationId xmlns:a16="http://schemas.microsoft.com/office/drawing/2014/main" id="{5AED9A8B-879D-43ED-A7D1-D83592014D19}"/>
                </a:ext>
              </a:extLst>
            </p:cNvPr>
            <p:cNvSpPr txBox="1"/>
            <p:nvPr/>
          </p:nvSpPr>
          <p:spPr>
            <a:xfrm>
              <a:off x="4491576" y="1394519"/>
              <a:ext cx="1000117" cy="461665"/>
            </a:xfrm>
            <a:prstGeom prst="rect">
              <a:avLst/>
            </a:prstGeom>
            <a:noFill/>
          </p:spPr>
          <p:txBody>
            <a:bodyPr wrap="square" rtlCol="0">
              <a:spAutoFit/>
            </a:bodyPr>
            <a:lstStyle/>
            <a:p>
              <a:pPr algn="ctr"/>
              <a:r>
                <a:rPr lang="en-US" altLang="zh-CN"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01</a:t>
              </a:r>
              <a:endParaRPr lang="zh-CN" altLang="en-US"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 name="文本框 5">
              <a:extLst>
                <a:ext uri="{FF2B5EF4-FFF2-40B4-BE49-F238E27FC236}">
                  <a16:creationId xmlns:a16="http://schemas.microsoft.com/office/drawing/2014/main" id="{34401B23-EFB6-406C-AEF9-46E255104418}"/>
                </a:ext>
              </a:extLst>
            </p:cNvPr>
            <p:cNvSpPr txBox="1"/>
            <p:nvPr/>
          </p:nvSpPr>
          <p:spPr>
            <a:xfrm>
              <a:off x="3761435" y="1723839"/>
              <a:ext cx="1000117" cy="461665"/>
            </a:xfrm>
            <a:prstGeom prst="rect">
              <a:avLst/>
            </a:prstGeom>
            <a:noFill/>
          </p:spPr>
          <p:txBody>
            <a:bodyPr wrap="square" rtlCol="0">
              <a:spAutoFit/>
            </a:bodyPr>
            <a:lstStyle/>
            <a:p>
              <a:pPr algn="ctr"/>
              <a:r>
                <a:rPr lang="en-US" altLang="zh-CN"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02</a:t>
              </a:r>
              <a:endParaRPr lang="zh-CN" altLang="en-US"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 name="文本框 6">
              <a:extLst>
                <a:ext uri="{FF2B5EF4-FFF2-40B4-BE49-F238E27FC236}">
                  <a16:creationId xmlns:a16="http://schemas.microsoft.com/office/drawing/2014/main" id="{42E82E24-488C-4C38-BED4-6B61B6DCAC5F}"/>
                </a:ext>
              </a:extLst>
            </p:cNvPr>
            <p:cNvSpPr txBox="1"/>
            <p:nvPr/>
          </p:nvSpPr>
          <p:spPr>
            <a:xfrm>
              <a:off x="3315946" y="2428628"/>
              <a:ext cx="1000117" cy="461665"/>
            </a:xfrm>
            <a:prstGeom prst="rect">
              <a:avLst/>
            </a:prstGeom>
            <a:noFill/>
          </p:spPr>
          <p:txBody>
            <a:bodyPr wrap="square" rtlCol="0">
              <a:spAutoFit/>
            </a:bodyPr>
            <a:lstStyle/>
            <a:p>
              <a:pPr algn="ctr"/>
              <a:r>
                <a:rPr lang="en-US" altLang="zh-CN"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03</a:t>
              </a:r>
              <a:endParaRPr lang="zh-CN" altLang="en-US"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8" name="组合 7">
            <a:extLst>
              <a:ext uri="{FF2B5EF4-FFF2-40B4-BE49-F238E27FC236}">
                <a16:creationId xmlns:a16="http://schemas.microsoft.com/office/drawing/2014/main" id="{7E282D6A-62B6-4A93-A5C8-210AA0EB1CAE}"/>
              </a:ext>
            </a:extLst>
          </p:cNvPr>
          <p:cNvGrpSpPr/>
          <p:nvPr/>
        </p:nvGrpSpPr>
        <p:grpSpPr>
          <a:xfrm>
            <a:off x="6757495" y="3563626"/>
            <a:ext cx="2205333" cy="2259929"/>
            <a:chOff x="6757495" y="3182626"/>
            <a:chExt cx="2205333" cy="2259929"/>
          </a:xfrm>
        </p:grpSpPr>
        <p:sp>
          <p:nvSpPr>
            <p:cNvPr id="9" name="任意多边形 50">
              <a:extLst>
                <a:ext uri="{FF2B5EF4-FFF2-40B4-BE49-F238E27FC236}">
                  <a16:creationId xmlns:a16="http://schemas.microsoft.com/office/drawing/2014/main" id="{F0283C31-CD38-4ACC-9F14-6890F48368D3}"/>
                </a:ext>
              </a:extLst>
            </p:cNvPr>
            <p:cNvSpPr/>
            <p:nvPr/>
          </p:nvSpPr>
          <p:spPr>
            <a:xfrm flipH="1" flipV="1">
              <a:off x="6908444" y="3182626"/>
              <a:ext cx="2034903" cy="2259929"/>
            </a:xfrm>
            <a:custGeom>
              <a:avLst/>
              <a:gdLst>
                <a:gd name="connsiteX0" fmla="*/ 432059 w 2034903"/>
                <a:gd name="connsiteY0" fmla="*/ 855851 h 2259929"/>
                <a:gd name="connsiteX1" fmla="*/ 826326 w 2034903"/>
                <a:gd name="connsiteY1" fmla="*/ 1116590 h 2259929"/>
                <a:gd name="connsiteX2" fmla="*/ 798423 w 2034903"/>
                <a:gd name="connsiteY2" fmla="*/ 1167442 h 2259929"/>
                <a:gd name="connsiteX3" fmla="*/ 688905 w 2034903"/>
                <a:gd name="connsiteY3" fmla="*/ 1516473 h 2259929"/>
                <a:gd name="connsiteX4" fmla="*/ 684891 w 2034903"/>
                <a:gd name="connsiteY4" fmla="*/ 1554395 h 2259929"/>
                <a:gd name="connsiteX5" fmla="*/ 834518 w 2034903"/>
                <a:gd name="connsiteY5" fmla="*/ 1562155 h 2259929"/>
                <a:gd name="connsiteX6" fmla="*/ 379949 w 2034903"/>
                <a:gd name="connsiteY6" fmla="*/ 2259929 h 2259929"/>
                <a:gd name="connsiteX7" fmla="*/ 0 w 2034903"/>
                <a:gd name="connsiteY7" fmla="*/ 1518876 h 2259929"/>
                <a:gd name="connsiteX8" fmla="*/ 213782 w 2034903"/>
                <a:gd name="connsiteY8" fmla="*/ 1529963 h 2259929"/>
                <a:gd name="connsiteX9" fmla="*/ 222945 w 2034903"/>
                <a:gd name="connsiteY9" fmla="*/ 1443400 h 2259929"/>
                <a:gd name="connsiteX10" fmla="*/ 374243 w 2034903"/>
                <a:gd name="connsiteY10" fmla="*/ 961220 h 2259929"/>
                <a:gd name="connsiteX11" fmla="*/ 1059736 w 2034903"/>
                <a:gd name="connsiteY11" fmla="*/ 226906 h 2259929"/>
                <a:gd name="connsiteX12" fmla="*/ 1310159 w 2034903"/>
                <a:gd name="connsiteY12" fmla="*/ 627969 h 2259929"/>
                <a:gd name="connsiteX13" fmla="*/ 1294213 w 2034903"/>
                <a:gd name="connsiteY13" fmla="*/ 636113 h 2259929"/>
                <a:gd name="connsiteX14" fmla="*/ 1094003 w 2034903"/>
                <a:gd name="connsiteY14" fmla="*/ 779485 h 2259929"/>
                <a:gd name="connsiteX15" fmla="*/ 1005275 w 2034903"/>
                <a:gd name="connsiteY15" fmla="*/ 865732 h 2259929"/>
                <a:gd name="connsiteX16" fmla="*/ 939125 w 2034903"/>
                <a:gd name="connsiteY16" fmla="*/ 944299 h 2259929"/>
                <a:gd name="connsiteX17" fmla="*/ 544484 w 2034903"/>
                <a:gd name="connsiteY17" fmla="*/ 683314 h 2259929"/>
                <a:gd name="connsiteX18" fmla="*/ 550724 w 2034903"/>
                <a:gd name="connsiteY18" fmla="*/ 674206 h 2259929"/>
                <a:gd name="connsiteX19" fmla="*/ 782581 w 2034903"/>
                <a:gd name="connsiteY19" fmla="*/ 425263 h 2259929"/>
                <a:gd name="connsiteX20" fmla="*/ 1059167 w 2034903"/>
                <a:gd name="connsiteY20" fmla="*/ 227197 h 2259929"/>
                <a:gd name="connsiteX21" fmla="*/ 1864005 w 2034903"/>
                <a:gd name="connsiteY21" fmla="*/ 626 h 2259929"/>
                <a:gd name="connsiteX22" fmla="*/ 2034903 w 2034903"/>
                <a:gd name="connsiteY22" fmla="*/ 4550 h 2259929"/>
                <a:gd name="connsiteX23" fmla="*/ 2000509 w 2034903"/>
                <a:gd name="connsiteY23" fmla="*/ 474948 h 2259929"/>
                <a:gd name="connsiteX24" fmla="*/ 1516621 w 2034903"/>
                <a:gd name="connsiteY24" fmla="*/ 536025 h 2259929"/>
                <a:gd name="connsiteX25" fmla="*/ 1499672 w 2034903"/>
                <a:gd name="connsiteY25" fmla="*/ 542666 h 2259929"/>
                <a:gd name="connsiteX26" fmla="*/ 1245853 w 2034903"/>
                <a:gd name="connsiteY26" fmla="*/ 136165 h 2259929"/>
                <a:gd name="connsiteX27" fmla="*/ 1366420 w 2034903"/>
                <a:gd name="connsiteY27" fmla="*/ 88927 h 2259929"/>
                <a:gd name="connsiteX28" fmla="*/ 1864005 w 2034903"/>
                <a:gd name="connsiteY28" fmla="*/ 626 h 225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34903" h="2259929">
                  <a:moveTo>
                    <a:pt x="432059" y="855851"/>
                  </a:moveTo>
                  <a:lnTo>
                    <a:pt x="826326" y="1116590"/>
                  </a:lnTo>
                  <a:lnTo>
                    <a:pt x="798423" y="1167442"/>
                  </a:lnTo>
                  <a:cubicBezTo>
                    <a:pt x="745100" y="1277123"/>
                    <a:pt x="707999" y="1394690"/>
                    <a:pt x="688905" y="1516473"/>
                  </a:cubicBezTo>
                  <a:lnTo>
                    <a:pt x="684891" y="1554395"/>
                  </a:lnTo>
                  <a:lnTo>
                    <a:pt x="834518" y="1562155"/>
                  </a:lnTo>
                  <a:lnTo>
                    <a:pt x="379949" y="2259929"/>
                  </a:lnTo>
                  <a:lnTo>
                    <a:pt x="0" y="1518876"/>
                  </a:lnTo>
                  <a:lnTo>
                    <a:pt x="213782" y="1529963"/>
                  </a:lnTo>
                  <a:lnTo>
                    <a:pt x="222945" y="1443400"/>
                  </a:lnTo>
                  <a:cubicBezTo>
                    <a:pt x="249323" y="1275160"/>
                    <a:pt x="300578" y="1112743"/>
                    <a:pt x="374243" y="961220"/>
                  </a:cubicBezTo>
                  <a:close/>
                  <a:moveTo>
                    <a:pt x="1059736" y="226906"/>
                  </a:moveTo>
                  <a:lnTo>
                    <a:pt x="1310159" y="627969"/>
                  </a:lnTo>
                  <a:lnTo>
                    <a:pt x="1294213" y="636113"/>
                  </a:lnTo>
                  <a:cubicBezTo>
                    <a:pt x="1223395" y="676818"/>
                    <a:pt x="1156276" y="724737"/>
                    <a:pt x="1094003" y="779485"/>
                  </a:cubicBezTo>
                  <a:cubicBezTo>
                    <a:pt x="1062867" y="806859"/>
                    <a:pt x="1033269" y="835653"/>
                    <a:pt x="1005275" y="865732"/>
                  </a:cubicBezTo>
                  <a:lnTo>
                    <a:pt x="939125" y="944299"/>
                  </a:lnTo>
                  <a:lnTo>
                    <a:pt x="544484" y="683314"/>
                  </a:lnTo>
                  <a:lnTo>
                    <a:pt x="550724" y="674206"/>
                  </a:lnTo>
                  <a:cubicBezTo>
                    <a:pt x="619023" y="584378"/>
                    <a:pt x="696553" y="500897"/>
                    <a:pt x="782581" y="425263"/>
                  </a:cubicBezTo>
                  <a:cubicBezTo>
                    <a:pt x="868609" y="349630"/>
                    <a:pt x="961333" y="283430"/>
                    <a:pt x="1059167" y="227197"/>
                  </a:cubicBezTo>
                  <a:close/>
                  <a:moveTo>
                    <a:pt x="1864005" y="626"/>
                  </a:moveTo>
                  <a:cubicBezTo>
                    <a:pt x="1920750" y="-912"/>
                    <a:pt x="1977782" y="374"/>
                    <a:pt x="2034903" y="4550"/>
                  </a:cubicBezTo>
                  <a:lnTo>
                    <a:pt x="2000509" y="474948"/>
                  </a:lnTo>
                  <a:cubicBezTo>
                    <a:pt x="1835117" y="462855"/>
                    <a:pt x="1670763" y="484241"/>
                    <a:pt x="1516621" y="536025"/>
                  </a:cubicBezTo>
                  <a:lnTo>
                    <a:pt x="1499672" y="542666"/>
                  </a:lnTo>
                  <a:lnTo>
                    <a:pt x="1245853" y="136165"/>
                  </a:lnTo>
                  <a:lnTo>
                    <a:pt x="1366420" y="88927"/>
                  </a:lnTo>
                  <a:cubicBezTo>
                    <a:pt x="1526128" y="35273"/>
                    <a:pt x="1693772" y="5241"/>
                    <a:pt x="1864005" y="626"/>
                  </a:cubicBezTo>
                  <a:close/>
                </a:path>
              </a:pathLst>
            </a:custGeom>
            <a:solidFill>
              <a:srgbClr val="F7F7F7"/>
            </a:solidFill>
            <a:ln>
              <a:noFill/>
            </a:ln>
            <a:effectLst>
              <a:outerShdw blurRad="165100" dist="76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0" name="文本框 9">
              <a:extLst>
                <a:ext uri="{FF2B5EF4-FFF2-40B4-BE49-F238E27FC236}">
                  <a16:creationId xmlns:a16="http://schemas.microsoft.com/office/drawing/2014/main" id="{EE02431A-3B6E-40A5-9996-49F93AE2033F}"/>
                </a:ext>
              </a:extLst>
            </p:cNvPr>
            <p:cNvSpPr txBox="1"/>
            <p:nvPr/>
          </p:nvSpPr>
          <p:spPr>
            <a:xfrm>
              <a:off x="6757495" y="4956639"/>
              <a:ext cx="1000117" cy="461665"/>
            </a:xfrm>
            <a:prstGeom prst="rect">
              <a:avLst/>
            </a:prstGeom>
            <a:noFill/>
          </p:spPr>
          <p:txBody>
            <a:bodyPr wrap="square" rtlCol="0">
              <a:spAutoFit/>
            </a:bodyPr>
            <a:lstStyle/>
            <a:p>
              <a:pPr algn="ctr"/>
              <a:r>
                <a:rPr lang="en-US" altLang="zh-CN"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01</a:t>
              </a:r>
              <a:endParaRPr lang="zh-CN" altLang="en-US"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1" name="文本框 10">
              <a:extLst>
                <a:ext uri="{FF2B5EF4-FFF2-40B4-BE49-F238E27FC236}">
                  <a16:creationId xmlns:a16="http://schemas.microsoft.com/office/drawing/2014/main" id="{AE866C4D-ADED-41AD-9F73-B5E98AD9D0AA}"/>
                </a:ext>
              </a:extLst>
            </p:cNvPr>
            <p:cNvSpPr txBox="1"/>
            <p:nvPr/>
          </p:nvSpPr>
          <p:spPr>
            <a:xfrm>
              <a:off x="7486724" y="4632598"/>
              <a:ext cx="1000117" cy="461665"/>
            </a:xfrm>
            <a:prstGeom prst="rect">
              <a:avLst/>
            </a:prstGeom>
            <a:noFill/>
          </p:spPr>
          <p:txBody>
            <a:bodyPr wrap="square" rtlCol="0">
              <a:spAutoFit/>
            </a:bodyPr>
            <a:lstStyle/>
            <a:p>
              <a:pPr algn="ctr"/>
              <a:r>
                <a:rPr lang="en-US" altLang="zh-CN"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02</a:t>
              </a:r>
              <a:endParaRPr lang="zh-CN" altLang="en-US"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2" name="文本框 11">
              <a:extLst>
                <a:ext uri="{FF2B5EF4-FFF2-40B4-BE49-F238E27FC236}">
                  <a16:creationId xmlns:a16="http://schemas.microsoft.com/office/drawing/2014/main" id="{40AE1589-08A9-4B49-A9DD-6066DCC2BB12}"/>
                </a:ext>
              </a:extLst>
            </p:cNvPr>
            <p:cNvSpPr txBox="1"/>
            <p:nvPr/>
          </p:nvSpPr>
          <p:spPr>
            <a:xfrm>
              <a:off x="7962711" y="3927010"/>
              <a:ext cx="1000117" cy="461665"/>
            </a:xfrm>
            <a:prstGeom prst="rect">
              <a:avLst/>
            </a:prstGeom>
            <a:noFill/>
          </p:spPr>
          <p:txBody>
            <a:bodyPr wrap="square" rtlCol="0">
              <a:spAutoFit/>
            </a:bodyPr>
            <a:lstStyle/>
            <a:p>
              <a:pPr algn="ctr"/>
              <a:r>
                <a:rPr lang="en-US" altLang="zh-CN"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03</a:t>
              </a:r>
              <a:endParaRPr lang="zh-CN" altLang="en-US" sz="24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3" name="组合 12">
            <a:extLst>
              <a:ext uri="{FF2B5EF4-FFF2-40B4-BE49-F238E27FC236}">
                <a16:creationId xmlns:a16="http://schemas.microsoft.com/office/drawing/2014/main" id="{A54989C9-A631-41C2-B5AC-6164BA921FDA}"/>
              </a:ext>
            </a:extLst>
          </p:cNvPr>
          <p:cNvGrpSpPr/>
          <p:nvPr/>
        </p:nvGrpSpPr>
        <p:grpSpPr>
          <a:xfrm>
            <a:off x="748384" y="3862545"/>
            <a:ext cx="3597718" cy="812034"/>
            <a:chOff x="748384" y="3862545"/>
            <a:chExt cx="3597718" cy="812034"/>
          </a:xfrm>
        </p:grpSpPr>
        <p:grpSp>
          <p:nvGrpSpPr>
            <p:cNvPr id="14" name="组合 13">
              <a:extLst>
                <a:ext uri="{FF2B5EF4-FFF2-40B4-BE49-F238E27FC236}">
                  <a16:creationId xmlns:a16="http://schemas.microsoft.com/office/drawing/2014/main" id="{13E85CEA-1813-453D-91A7-9CA109EEFEBA}"/>
                </a:ext>
              </a:extLst>
            </p:cNvPr>
            <p:cNvGrpSpPr/>
            <p:nvPr/>
          </p:nvGrpSpPr>
          <p:grpSpPr>
            <a:xfrm>
              <a:off x="1841704" y="3862545"/>
              <a:ext cx="2504398" cy="812034"/>
              <a:chOff x="1811882" y="3498842"/>
              <a:chExt cx="2504398" cy="812034"/>
            </a:xfrm>
          </p:grpSpPr>
          <p:sp>
            <p:nvSpPr>
              <p:cNvPr id="21" name="文本框 20">
                <a:extLst>
                  <a:ext uri="{FF2B5EF4-FFF2-40B4-BE49-F238E27FC236}">
                    <a16:creationId xmlns:a16="http://schemas.microsoft.com/office/drawing/2014/main" id="{035BA048-AE0C-4B0F-B746-2423B94F0B10}"/>
                  </a:ext>
                </a:extLst>
              </p:cNvPr>
              <p:cNvSpPr txBox="1"/>
              <p:nvPr/>
            </p:nvSpPr>
            <p:spPr>
              <a:xfrm flipH="1">
                <a:off x="1811883" y="3498842"/>
                <a:ext cx="1780467" cy="369332"/>
              </a:xfrm>
              <a:prstGeom prst="rect">
                <a:avLst/>
              </a:prstGeom>
              <a:noFill/>
            </p:spPr>
            <p:txBody>
              <a:bodyPr wrap="square" rtlCol="0">
                <a:spAutoFit/>
              </a:bodyPr>
              <a:lstStyle/>
              <a:p>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22" name="文本框 21">
                <a:extLst>
                  <a:ext uri="{FF2B5EF4-FFF2-40B4-BE49-F238E27FC236}">
                    <a16:creationId xmlns:a16="http://schemas.microsoft.com/office/drawing/2014/main" id="{C7989A9F-79C6-414D-A0C5-59B7365DE5E0}"/>
                  </a:ext>
                </a:extLst>
              </p:cNvPr>
              <p:cNvSpPr txBox="1"/>
              <p:nvPr/>
            </p:nvSpPr>
            <p:spPr>
              <a:xfrm flipH="1">
                <a:off x="1811882" y="3780794"/>
                <a:ext cx="2504398" cy="530082"/>
              </a:xfrm>
              <a:prstGeom prst="rect">
                <a:avLst/>
              </a:prstGeom>
              <a:noFill/>
            </p:spPr>
            <p:txBody>
              <a:bodyPr wrap="square" rtlCol="0">
                <a:spAutoFit/>
              </a:bodyPr>
              <a:lstStyle/>
              <a:p>
                <a:pPr>
                  <a:lnSpc>
                    <a:spcPct val="150000"/>
                  </a:lnSpc>
                </a:pPr>
                <a:r>
                  <a:rPr lang="zh-CN" altLang="en-US" sz="10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15" name="组合 14">
              <a:extLst>
                <a:ext uri="{FF2B5EF4-FFF2-40B4-BE49-F238E27FC236}">
                  <a16:creationId xmlns:a16="http://schemas.microsoft.com/office/drawing/2014/main" id="{5B70B3DB-2E8B-4F93-A027-11BEF80251FC}"/>
                </a:ext>
              </a:extLst>
            </p:cNvPr>
            <p:cNvGrpSpPr/>
            <p:nvPr/>
          </p:nvGrpSpPr>
          <p:grpSpPr>
            <a:xfrm>
              <a:off x="748384" y="3968473"/>
              <a:ext cx="1000117" cy="596907"/>
              <a:chOff x="1599410" y="3917947"/>
              <a:chExt cx="1000117" cy="596907"/>
            </a:xfrm>
          </p:grpSpPr>
          <p:grpSp>
            <p:nvGrpSpPr>
              <p:cNvPr id="16" name="组合 15">
                <a:extLst>
                  <a:ext uri="{FF2B5EF4-FFF2-40B4-BE49-F238E27FC236}">
                    <a16:creationId xmlns:a16="http://schemas.microsoft.com/office/drawing/2014/main" id="{70E7FDBC-2E99-4065-A153-1482DCE48873}"/>
                  </a:ext>
                </a:extLst>
              </p:cNvPr>
              <p:cNvGrpSpPr/>
              <p:nvPr/>
            </p:nvGrpSpPr>
            <p:grpSpPr>
              <a:xfrm>
                <a:off x="1801689" y="3917947"/>
                <a:ext cx="595558" cy="596907"/>
                <a:chOff x="5388868" y="1317857"/>
                <a:chExt cx="1433367" cy="1436614"/>
              </a:xfrm>
              <a:effectLst>
                <a:outerShdw blurRad="101600" dist="50800" dir="2700000" algn="tl" rotWithShape="0">
                  <a:srgbClr val="017581">
                    <a:alpha val="50000"/>
                  </a:srgbClr>
                </a:outerShdw>
              </a:effectLst>
            </p:grpSpPr>
            <p:sp>
              <p:nvSpPr>
                <p:cNvPr id="18" name="椭圆 17">
                  <a:extLst>
                    <a:ext uri="{FF2B5EF4-FFF2-40B4-BE49-F238E27FC236}">
                      <a16:creationId xmlns:a16="http://schemas.microsoft.com/office/drawing/2014/main" id="{6A8FD9F7-3564-4982-87EF-C4B740C56868}"/>
                    </a:ext>
                  </a:extLst>
                </p:cNvPr>
                <p:cNvSpPr/>
                <p:nvPr/>
              </p:nvSpPr>
              <p:spPr>
                <a:xfrm>
                  <a:off x="5388868" y="1317857"/>
                  <a:ext cx="1433367" cy="1433367"/>
                </a:xfrm>
                <a:prstGeom prst="ellipse">
                  <a:avLst/>
                </a:prstGeom>
                <a:solidFill>
                  <a:srgbClr val="287ED3"/>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9" name="椭圆 18">
                  <a:extLst>
                    <a:ext uri="{FF2B5EF4-FFF2-40B4-BE49-F238E27FC236}">
                      <a16:creationId xmlns:a16="http://schemas.microsoft.com/office/drawing/2014/main" id="{D09D5C23-8600-4B62-900C-D705F14F674F}"/>
                    </a:ext>
                  </a:extLst>
                </p:cNvPr>
                <p:cNvSpPr/>
                <p:nvPr/>
              </p:nvSpPr>
              <p:spPr>
                <a:xfrm>
                  <a:off x="5603274" y="1396178"/>
                  <a:ext cx="1004554" cy="710996"/>
                </a:xfrm>
                <a:prstGeom prst="ellipse">
                  <a:avLst/>
                </a:prstGeom>
                <a:gradFill flip="none" rotWithShape="1">
                  <a:gsLst>
                    <a:gs pos="92000">
                      <a:srgbClr val="287ED3">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0" name="椭圆 19">
                  <a:extLst>
                    <a:ext uri="{FF2B5EF4-FFF2-40B4-BE49-F238E27FC236}">
                      <a16:creationId xmlns:a16="http://schemas.microsoft.com/office/drawing/2014/main" id="{9ABF0EE8-3142-404D-AAD8-CCADE791CD51}"/>
                    </a:ext>
                  </a:extLst>
                </p:cNvPr>
                <p:cNvSpPr/>
                <p:nvPr/>
              </p:nvSpPr>
              <p:spPr>
                <a:xfrm>
                  <a:off x="5553048" y="1972374"/>
                  <a:ext cx="1105010" cy="782097"/>
                </a:xfrm>
                <a:prstGeom prst="ellipse">
                  <a:avLst/>
                </a:prstGeom>
                <a:gradFill flip="none" rotWithShape="1">
                  <a:gsLst>
                    <a:gs pos="100000">
                      <a:srgbClr val="287ED3">
                        <a:alpha val="61000"/>
                      </a:srgbClr>
                    </a:gs>
                    <a:gs pos="43000">
                      <a:srgbClr val="287ED3">
                        <a:alpha val="3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17" name="文本框 16">
                <a:extLst>
                  <a:ext uri="{FF2B5EF4-FFF2-40B4-BE49-F238E27FC236}">
                    <a16:creationId xmlns:a16="http://schemas.microsoft.com/office/drawing/2014/main" id="{61F92DBC-CBAE-43BB-8DE2-EA9BF8069902}"/>
                  </a:ext>
                </a:extLst>
              </p:cNvPr>
              <p:cNvSpPr txBox="1"/>
              <p:nvPr/>
            </p:nvSpPr>
            <p:spPr>
              <a:xfrm>
                <a:off x="1599410" y="3984894"/>
                <a:ext cx="1000117"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01</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23" name="组合 22">
            <a:extLst>
              <a:ext uri="{FF2B5EF4-FFF2-40B4-BE49-F238E27FC236}">
                <a16:creationId xmlns:a16="http://schemas.microsoft.com/office/drawing/2014/main" id="{F1EA9FFF-4149-4D6F-B596-642CD10A6713}"/>
              </a:ext>
            </a:extLst>
          </p:cNvPr>
          <p:cNvGrpSpPr/>
          <p:nvPr/>
        </p:nvGrpSpPr>
        <p:grpSpPr>
          <a:xfrm>
            <a:off x="748384" y="4714834"/>
            <a:ext cx="3480904" cy="812034"/>
            <a:chOff x="748384" y="4714834"/>
            <a:chExt cx="3480904" cy="812034"/>
          </a:xfrm>
        </p:grpSpPr>
        <p:grpSp>
          <p:nvGrpSpPr>
            <p:cNvPr id="24" name="组合 23">
              <a:extLst>
                <a:ext uri="{FF2B5EF4-FFF2-40B4-BE49-F238E27FC236}">
                  <a16:creationId xmlns:a16="http://schemas.microsoft.com/office/drawing/2014/main" id="{4434ECD5-E36B-41F6-A1C4-4ACC5DD9D70B}"/>
                </a:ext>
              </a:extLst>
            </p:cNvPr>
            <p:cNvGrpSpPr/>
            <p:nvPr/>
          </p:nvGrpSpPr>
          <p:grpSpPr>
            <a:xfrm>
              <a:off x="1841703" y="4714834"/>
              <a:ext cx="2387585" cy="812034"/>
              <a:chOff x="1811881" y="3498842"/>
              <a:chExt cx="2387585" cy="812034"/>
            </a:xfrm>
          </p:grpSpPr>
          <p:sp>
            <p:nvSpPr>
              <p:cNvPr id="31" name="文本框 30">
                <a:extLst>
                  <a:ext uri="{FF2B5EF4-FFF2-40B4-BE49-F238E27FC236}">
                    <a16:creationId xmlns:a16="http://schemas.microsoft.com/office/drawing/2014/main" id="{A84F5841-F6DD-46BA-B14D-44F559F60367}"/>
                  </a:ext>
                </a:extLst>
              </p:cNvPr>
              <p:cNvSpPr txBox="1"/>
              <p:nvPr/>
            </p:nvSpPr>
            <p:spPr>
              <a:xfrm flipH="1">
                <a:off x="1811883" y="3498842"/>
                <a:ext cx="1780467" cy="369332"/>
              </a:xfrm>
              <a:prstGeom prst="rect">
                <a:avLst/>
              </a:prstGeom>
              <a:noFill/>
            </p:spPr>
            <p:txBody>
              <a:bodyPr wrap="square" rtlCol="0">
                <a:spAutoFit/>
              </a:bodyPr>
              <a:lstStyle/>
              <a:p>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32" name="文本框 31">
                <a:extLst>
                  <a:ext uri="{FF2B5EF4-FFF2-40B4-BE49-F238E27FC236}">
                    <a16:creationId xmlns:a16="http://schemas.microsoft.com/office/drawing/2014/main" id="{F4D4D8CB-3B52-4675-B4B7-A2120735F4A9}"/>
                  </a:ext>
                </a:extLst>
              </p:cNvPr>
              <p:cNvSpPr txBox="1"/>
              <p:nvPr/>
            </p:nvSpPr>
            <p:spPr>
              <a:xfrm flipH="1">
                <a:off x="1811881" y="3780794"/>
                <a:ext cx="2387585" cy="530082"/>
              </a:xfrm>
              <a:prstGeom prst="rect">
                <a:avLst/>
              </a:prstGeom>
              <a:noFill/>
            </p:spPr>
            <p:txBody>
              <a:bodyPr wrap="square" rtlCol="0">
                <a:spAutoFit/>
              </a:bodyPr>
              <a:lstStyle/>
              <a:p>
                <a:pPr>
                  <a:lnSpc>
                    <a:spcPct val="150000"/>
                  </a:lnSpc>
                </a:pPr>
                <a:r>
                  <a:rPr lang="zh-CN" altLang="en-US" sz="10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25" name="组合 24">
              <a:extLst>
                <a:ext uri="{FF2B5EF4-FFF2-40B4-BE49-F238E27FC236}">
                  <a16:creationId xmlns:a16="http://schemas.microsoft.com/office/drawing/2014/main" id="{C0E91B31-AFAA-40E0-912D-9A2761DDBBC2}"/>
                </a:ext>
              </a:extLst>
            </p:cNvPr>
            <p:cNvGrpSpPr/>
            <p:nvPr/>
          </p:nvGrpSpPr>
          <p:grpSpPr>
            <a:xfrm>
              <a:off x="748384" y="4820762"/>
              <a:ext cx="1000117" cy="596907"/>
              <a:chOff x="1599410" y="3917947"/>
              <a:chExt cx="1000117" cy="596907"/>
            </a:xfrm>
          </p:grpSpPr>
          <p:grpSp>
            <p:nvGrpSpPr>
              <p:cNvPr id="26" name="组合 25">
                <a:extLst>
                  <a:ext uri="{FF2B5EF4-FFF2-40B4-BE49-F238E27FC236}">
                    <a16:creationId xmlns:a16="http://schemas.microsoft.com/office/drawing/2014/main" id="{084DAD76-AB97-463B-9D5E-81F31F064027}"/>
                  </a:ext>
                </a:extLst>
              </p:cNvPr>
              <p:cNvGrpSpPr/>
              <p:nvPr/>
            </p:nvGrpSpPr>
            <p:grpSpPr>
              <a:xfrm>
                <a:off x="1801689" y="3917947"/>
                <a:ext cx="595558" cy="596907"/>
                <a:chOff x="5388868" y="1317857"/>
                <a:chExt cx="1433367" cy="1436614"/>
              </a:xfrm>
              <a:effectLst>
                <a:outerShdw blurRad="101600" dist="50800" dir="2700000" algn="tl" rotWithShape="0">
                  <a:srgbClr val="017581">
                    <a:alpha val="50000"/>
                  </a:srgbClr>
                </a:outerShdw>
              </a:effectLst>
            </p:grpSpPr>
            <p:sp>
              <p:nvSpPr>
                <p:cNvPr id="28" name="椭圆 27">
                  <a:extLst>
                    <a:ext uri="{FF2B5EF4-FFF2-40B4-BE49-F238E27FC236}">
                      <a16:creationId xmlns:a16="http://schemas.microsoft.com/office/drawing/2014/main" id="{89BE5493-ADDF-4865-B887-FC9EEA05997C}"/>
                    </a:ext>
                  </a:extLst>
                </p:cNvPr>
                <p:cNvSpPr/>
                <p:nvPr/>
              </p:nvSpPr>
              <p:spPr>
                <a:xfrm>
                  <a:off x="5388868" y="1317857"/>
                  <a:ext cx="1433367" cy="1433367"/>
                </a:xfrm>
                <a:prstGeom prst="ellipse">
                  <a:avLst/>
                </a:prstGeom>
                <a:solidFill>
                  <a:srgbClr val="287ED3"/>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9" name="椭圆 28">
                  <a:extLst>
                    <a:ext uri="{FF2B5EF4-FFF2-40B4-BE49-F238E27FC236}">
                      <a16:creationId xmlns:a16="http://schemas.microsoft.com/office/drawing/2014/main" id="{D6860A56-809A-4B70-A309-648CB0785239}"/>
                    </a:ext>
                  </a:extLst>
                </p:cNvPr>
                <p:cNvSpPr/>
                <p:nvPr/>
              </p:nvSpPr>
              <p:spPr>
                <a:xfrm>
                  <a:off x="5603274" y="1396178"/>
                  <a:ext cx="1004554" cy="710996"/>
                </a:xfrm>
                <a:prstGeom prst="ellipse">
                  <a:avLst/>
                </a:prstGeom>
                <a:gradFill flip="none" rotWithShape="1">
                  <a:gsLst>
                    <a:gs pos="92000">
                      <a:srgbClr val="287ED3">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0" name="椭圆 29">
                  <a:extLst>
                    <a:ext uri="{FF2B5EF4-FFF2-40B4-BE49-F238E27FC236}">
                      <a16:creationId xmlns:a16="http://schemas.microsoft.com/office/drawing/2014/main" id="{C9DE6153-2CC6-4F22-B702-FD1FC177C917}"/>
                    </a:ext>
                  </a:extLst>
                </p:cNvPr>
                <p:cNvSpPr/>
                <p:nvPr/>
              </p:nvSpPr>
              <p:spPr>
                <a:xfrm>
                  <a:off x="5553048" y="1972374"/>
                  <a:ext cx="1105010" cy="782097"/>
                </a:xfrm>
                <a:prstGeom prst="ellipse">
                  <a:avLst/>
                </a:prstGeom>
                <a:gradFill flip="none" rotWithShape="1">
                  <a:gsLst>
                    <a:gs pos="100000">
                      <a:srgbClr val="287ED3">
                        <a:alpha val="61000"/>
                      </a:srgbClr>
                    </a:gs>
                    <a:gs pos="43000">
                      <a:srgbClr val="287ED3">
                        <a:alpha val="3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27" name="文本框 26">
                <a:extLst>
                  <a:ext uri="{FF2B5EF4-FFF2-40B4-BE49-F238E27FC236}">
                    <a16:creationId xmlns:a16="http://schemas.microsoft.com/office/drawing/2014/main" id="{87939F98-9AC7-4389-B588-B1DAA5203D6A}"/>
                  </a:ext>
                </a:extLst>
              </p:cNvPr>
              <p:cNvSpPr txBox="1"/>
              <p:nvPr/>
            </p:nvSpPr>
            <p:spPr>
              <a:xfrm>
                <a:off x="1599410" y="3984894"/>
                <a:ext cx="1000117"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02</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33" name="组合 32">
            <a:extLst>
              <a:ext uri="{FF2B5EF4-FFF2-40B4-BE49-F238E27FC236}">
                <a16:creationId xmlns:a16="http://schemas.microsoft.com/office/drawing/2014/main" id="{C266F769-EDE5-4EAB-9E5B-5E36D0F1B1EE}"/>
              </a:ext>
            </a:extLst>
          </p:cNvPr>
          <p:cNvGrpSpPr/>
          <p:nvPr/>
        </p:nvGrpSpPr>
        <p:grpSpPr>
          <a:xfrm>
            <a:off x="748384" y="5567123"/>
            <a:ext cx="3480904" cy="812034"/>
            <a:chOff x="748384" y="5567123"/>
            <a:chExt cx="3480904" cy="812034"/>
          </a:xfrm>
        </p:grpSpPr>
        <p:grpSp>
          <p:nvGrpSpPr>
            <p:cNvPr id="34" name="组合 33">
              <a:extLst>
                <a:ext uri="{FF2B5EF4-FFF2-40B4-BE49-F238E27FC236}">
                  <a16:creationId xmlns:a16="http://schemas.microsoft.com/office/drawing/2014/main" id="{7F96B1AB-0EE1-4BBE-B2B5-473AADD0DE5A}"/>
                </a:ext>
              </a:extLst>
            </p:cNvPr>
            <p:cNvGrpSpPr/>
            <p:nvPr/>
          </p:nvGrpSpPr>
          <p:grpSpPr>
            <a:xfrm>
              <a:off x="1841704" y="5567123"/>
              <a:ext cx="2387584" cy="812034"/>
              <a:chOff x="1811882" y="3498842"/>
              <a:chExt cx="2387584" cy="812034"/>
            </a:xfrm>
          </p:grpSpPr>
          <p:sp>
            <p:nvSpPr>
              <p:cNvPr id="41" name="文本框 40">
                <a:extLst>
                  <a:ext uri="{FF2B5EF4-FFF2-40B4-BE49-F238E27FC236}">
                    <a16:creationId xmlns:a16="http://schemas.microsoft.com/office/drawing/2014/main" id="{42F56844-58A4-4D2B-A993-FE5F45907C9F}"/>
                  </a:ext>
                </a:extLst>
              </p:cNvPr>
              <p:cNvSpPr txBox="1"/>
              <p:nvPr/>
            </p:nvSpPr>
            <p:spPr>
              <a:xfrm flipH="1">
                <a:off x="1811883" y="3498842"/>
                <a:ext cx="1780467" cy="369332"/>
              </a:xfrm>
              <a:prstGeom prst="rect">
                <a:avLst/>
              </a:prstGeom>
              <a:noFill/>
            </p:spPr>
            <p:txBody>
              <a:bodyPr wrap="square" rtlCol="0">
                <a:spAutoFit/>
              </a:bodyPr>
              <a:lstStyle/>
              <a:p>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42" name="文本框 41">
                <a:extLst>
                  <a:ext uri="{FF2B5EF4-FFF2-40B4-BE49-F238E27FC236}">
                    <a16:creationId xmlns:a16="http://schemas.microsoft.com/office/drawing/2014/main" id="{1EBB1531-CE2B-47ED-B5A8-2924B69BB0EB}"/>
                  </a:ext>
                </a:extLst>
              </p:cNvPr>
              <p:cNvSpPr txBox="1"/>
              <p:nvPr/>
            </p:nvSpPr>
            <p:spPr>
              <a:xfrm flipH="1">
                <a:off x="1811882" y="3780794"/>
                <a:ext cx="2387584" cy="530082"/>
              </a:xfrm>
              <a:prstGeom prst="rect">
                <a:avLst/>
              </a:prstGeom>
              <a:noFill/>
            </p:spPr>
            <p:txBody>
              <a:bodyPr wrap="square" rtlCol="0">
                <a:spAutoFit/>
              </a:bodyPr>
              <a:lstStyle/>
              <a:p>
                <a:pPr>
                  <a:lnSpc>
                    <a:spcPct val="150000"/>
                  </a:lnSpc>
                </a:pPr>
                <a:r>
                  <a:rPr lang="zh-CN" altLang="en-US" sz="10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35" name="组合 34">
              <a:extLst>
                <a:ext uri="{FF2B5EF4-FFF2-40B4-BE49-F238E27FC236}">
                  <a16:creationId xmlns:a16="http://schemas.microsoft.com/office/drawing/2014/main" id="{0F295FE4-8A6D-44C7-84FC-3965393B875B}"/>
                </a:ext>
              </a:extLst>
            </p:cNvPr>
            <p:cNvGrpSpPr/>
            <p:nvPr/>
          </p:nvGrpSpPr>
          <p:grpSpPr>
            <a:xfrm>
              <a:off x="748384" y="5673051"/>
              <a:ext cx="1000117" cy="596907"/>
              <a:chOff x="1599410" y="3917947"/>
              <a:chExt cx="1000117" cy="596907"/>
            </a:xfrm>
          </p:grpSpPr>
          <p:grpSp>
            <p:nvGrpSpPr>
              <p:cNvPr id="36" name="组合 35">
                <a:extLst>
                  <a:ext uri="{FF2B5EF4-FFF2-40B4-BE49-F238E27FC236}">
                    <a16:creationId xmlns:a16="http://schemas.microsoft.com/office/drawing/2014/main" id="{4BD639C3-BE45-44CA-9614-548D31533CCB}"/>
                  </a:ext>
                </a:extLst>
              </p:cNvPr>
              <p:cNvGrpSpPr/>
              <p:nvPr/>
            </p:nvGrpSpPr>
            <p:grpSpPr>
              <a:xfrm>
                <a:off x="1801689" y="3917947"/>
                <a:ext cx="595558" cy="596907"/>
                <a:chOff x="5388868" y="1317857"/>
                <a:chExt cx="1433367" cy="1436614"/>
              </a:xfrm>
              <a:effectLst>
                <a:outerShdw blurRad="101600" dist="50800" dir="2700000" algn="tl" rotWithShape="0">
                  <a:srgbClr val="017581">
                    <a:alpha val="50000"/>
                  </a:srgbClr>
                </a:outerShdw>
              </a:effectLst>
            </p:grpSpPr>
            <p:sp>
              <p:nvSpPr>
                <p:cNvPr id="38" name="椭圆 37">
                  <a:extLst>
                    <a:ext uri="{FF2B5EF4-FFF2-40B4-BE49-F238E27FC236}">
                      <a16:creationId xmlns:a16="http://schemas.microsoft.com/office/drawing/2014/main" id="{0CFBA931-CABE-4B66-B091-7B645BF70CCD}"/>
                    </a:ext>
                  </a:extLst>
                </p:cNvPr>
                <p:cNvSpPr/>
                <p:nvPr/>
              </p:nvSpPr>
              <p:spPr>
                <a:xfrm>
                  <a:off x="5388868" y="1317857"/>
                  <a:ext cx="1433367" cy="1433367"/>
                </a:xfrm>
                <a:prstGeom prst="ellipse">
                  <a:avLst/>
                </a:prstGeom>
                <a:solidFill>
                  <a:srgbClr val="287ED3"/>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9" name="椭圆 38">
                  <a:extLst>
                    <a:ext uri="{FF2B5EF4-FFF2-40B4-BE49-F238E27FC236}">
                      <a16:creationId xmlns:a16="http://schemas.microsoft.com/office/drawing/2014/main" id="{39F3D177-27E5-464C-9641-DE3BE5BC2B57}"/>
                    </a:ext>
                  </a:extLst>
                </p:cNvPr>
                <p:cNvSpPr/>
                <p:nvPr/>
              </p:nvSpPr>
              <p:spPr>
                <a:xfrm>
                  <a:off x="5603274" y="1396178"/>
                  <a:ext cx="1004554" cy="710996"/>
                </a:xfrm>
                <a:prstGeom prst="ellipse">
                  <a:avLst/>
                </a:prstGeom>
                <a:gradFill flip="none" rotWithShape="1">
                  <a:gsLst>
                    <a:gs pos="92000">
                      <a:srgbClr val="287ED3">
                        <a:alpha val="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0" name="椭圆 39">
                  <a:extLst>
                    <a:ext uri="{FF2B5EF4-FFF2-40B4-BE49-F238E27FC236}">
                      <a16:creationId xmlns:a16="http://schemas.microsoft.com/office/drawing/2014/main" id="{4619133B-6EB6-47C5-8BBA-3D8E47517748}"/>
                    </a:ext>
                  </a:extLst>
                </p:cNvPr>
                <p:cNvSpPr/>
                <p:nvPr/>
              </p:nvSpPr>
              <p:spPr>
                <a:xfrm>
                  <a:off x="5553048" y="1972374"/>
                  <a:ext cx="1105010" cy="782097"/>
                </a:xfrm>
                <a:prstGeom prst="ellipse">
                  <a:avLst/>
                </a:prstGeom>
                <a:gradFill flip="none" rotWithShape="1">
                  <a:gsLst>
                    <a:gs pos="100000">
                      <a:srgbClr val="287ED3">
                        <a:alpha val="61000"/>
                      </a:srgbClr>
                    </a:gs>
                    <a:gs pos="43000">
                      <a:srgbClr val="287ED3">
                        <a:alpha val="3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37" name="文本框 36">
                <a:extLst>
                  <a:ext uri="{FF2B5EF4-FFF2-40B4-BE49-F238E27FC236}">
                    <a16:creationId xmlns:a16="http://schemas.microsoft.com/office/drawing/2014/main" id="{4B93B517-5422-4BCA-AD51-4CFBB8190BA4}"/>
                  </a:ext>
                </a:extLst>
              </p:cNvPr>
              <p:cNvSpPr txBox="1"/>
              <p:nvPr/>
            </p:nvSpPr>
            <p:spPr>
              <a:xfrm>
                <a:off x="1599410" y="3984894"/>
                <a:ext cx="1000117"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03</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43" name="组合 42">
            <a:extLst>
              <a:ext uri="{FF2B5EF4-FFF2-40B4-BE49-F238E27FC236}">
                <a16:creationId xmlns:a16="http://schemas.microsoft.com/office/drawing/2014/main" id="{8531E2C3-C010-4C32-80B0-186D83856C9C}"/>
              </a:ext>
            </a:extLst>
          </p:cNvPr>
          <p:cNvGrpSpPr/>
          <p:nvPr/>
        </p:nvGrpSpPr>
        <p:grpSpPr>
          <a:xfrm>
            <a:off x="4229289" y="2468780"/>
            <a:ext cx="1954625" cy="1954625"/>
            <a:chOff x="4229289" y="2468780"/>
            <a:chExt cx="1954625" cy="1954625"/>
          </a:xfrm>
        </p:grpSpPr>
        <p:grpSp>
          <p:nvGrpSpPr>
            <p:cNvPr id="44" name="组合 43">
              <a:extLst>
                <a:ext uri="{FF2B5EF4-FFF2-40B4-BE49-F238E27FC236}">
                  <a16:creationId xmlns:a16="http://schemas.microsoft.com/office/drawing/2014/main" id="{D99A137B-B300-4F71-8287-53670438B9A7}"/>
                </a:ext>
              </a:extLst>
            </p:cNvPr>
            <p:cNvGrpSpPr/>
            <p:nvPr/>
          </p:nvGrpSpPr>
          <p:grpSpPr>
            <a:xfrm>
              <a:off x="4229289" y="2468780"/>
              <a:ext cx="1954625" cy="1954625"/>
              <a:chOff x="5443217" y="1567820"/>
              <a:chExt cx="1664341" cy="1664341"/>
            </a:xfrm>
            <a:effectLst>
              <a:outerShdw blurRad="228600" dist="114300" dir="2700000" algn="tl" rotWithShape="0">
                <a:prstClr val="black">
                  <a:alpha val="30000"/>
                </a:prstClr>
              </a:outerShdw>
            </a:effectLst>
          </p:grpSpPr>
          <p:sp>
            <p:nvSpPr>
              <p:cNvPr id="50" name="任意多边形 20">
                <a:extLst>
                  <a:ext uri="{FF2B5EF4-FFF2-40B4-BE49-F238E27FC236}">
                    <a16:creationId xmlns:a16="http://schemas.microsoft.com/office/drawing/2014/main" id="{10E8EE3A-E2F0-43B0-A559-F524CED3D3A2}"/>
                  </a:ext>
                </a:extLst>
              </p:cNvPr>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1" name="椭圆 50">
                <a:extLst>
                  <a:ext uri="{FF2B5EF4-FFF2-40B4-BE49-F238E27FC236}">
                    <a16:creationId xmlns:a16="http://schemas.microsoft.com/office/drawing/2014/main" id="{083A129B-1EDD-4781-A67A-AC96F0404203}"/>
                  </a:ext>
                </a:extLst>
              </p:cNvPr>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45" name="组合 44">
              <a:extLst>
                <a:ext uri="{FF2B5EF4-FFF2-40B4-BE49-F238E27FC236}">
                  <a16:creationId xmlns:a16="http://schemas.microsoft.com/office/drawing/2014/main" id="{4B2F6665-F946-4E49-9A6A-EC22C3AEE276}"/>
                </a:ext>
              </a:extLst>
            </p:cNvPr>
            <p:cNvGrpSpPr/>
            <p:nvPr/>
          </p:nvGrpSpPr>
          <p:grpSpPr>
            <a:xfrm>
              <a:off x="4590625" y="2828722"/>
              <a:ext cx="1231953" cy="1234740"/>
              <a:chOff x="5388868" y="1317857"/>
              <a:chExt cx="1433367" cy="1436614"/>
            </a:xfrm>
            <a:effectLst>
              <a:outerShdw blurRad="101600" dist="50800" dir="2700000" algn="tl" rotWithShape="0">
                <a:srgbClr val="017581">
                  <a:alpha val="50000"/>
                </a:srgbClr>
              </a:outerShdw>
            </a:effectLst>
          </p:grpSpPr>
          <p:sp>
            <p:nvSpPr>
              <p:cNvPr id="47" name="椭圆 46">
                <a:extLst>
                  <a:ext uri="{FF2B5EF4-FFF2-40B4-BE49-F238E27FC236}">
                    <a16:creationId xmlns:a16="http://schemas.microsoft.com/office/drawing/2014/main" id="{16353C35-09BC-4085-988D-F15EF040E394}"/>
                  </a:ext>
                </a:extLst>
              </p:cNvPr>
              <p:cNvSpPr/>
              <p:nvPr/>
            </p:nvSpPr>
            <p:spPr>
              <a:xfrm>
                <a:off x="5388868" y="1317857"/>
                <a:ext cx="1433367" cy="1433367"/>
              </a:xfrm>
              <a:prstGeom prst="ellipse">
                <a:avLst/>
              </a:prstGeom>
              <a:solidFill>
                <a:srgbClr val="287ED3"/>
              </a:solidFill>
              <a:ln>
                <a:noFill/>
              </a:ln>
              <a:effectLst>
                <a:innerShdw blurRad="304800" dist="50800" dir="13500000">
                  <a:srgbClr val="066D78">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8" name="椭圆 47">
                <a:extLst>
                  <a:ext uri="{FF2B5EF4-FFF2-40B4-BE49-F238E27FC236}">
                    <a16:creationId xmlns:a16="http://schemas.microsoft.com/office/drawing/2014/main" id="{30CDCA46-3D51-48CD-9092-E214F6330140}"/>
                  </a:ext>
                </a:extLst>
              </p:cNvPr>
              <p:cNvSpPr/>
              <p:nvPr/>
            </p:nvSpPr>
            <p:spPr>
              <a:xfrm>
                <a:off x="5603274" y="1396178"/>
                <a:ext cx="1004554" cy="710996"/>
              </a:xfrm>
              <a:prstGeom prst="ellipse">
                <a:avLst/>
              </a:prstGeom>
              <a:gradFill flip="none" rotWithShape="1">
                <a:gsLst>
                  <a:gs pos="92000">
                    <a:srgbClr val="287ED3">
                      <a:alpha val="1500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49" name="椭圆 48">
                <a:extLst>
                  <a:ext uri="{FF2B5EF4-FFF2-40B4-BE49-F238E27FC236}">
                    <a16:creationId xmlns:a16="http://schemas.microsoft.com/office/drawing/2014/main" id="{6546A3EE-A15A-49BF-A6FA-507F60A96BAE}"/>
                  </a:ext>
                </a:extLst>
              </p:cNvPr>
              <p:cNvSpPr/>
              <p:nvPr/>
            </p:nvSpPr>
            <p:spPr>
              <a:xfrm>
                <a:off x="5553048" y="1972374"/>
                <a:ext cx="1105010" cy="782097"/>
              </a:xfrm>
              <a:prstGeom prst="ellipse">
                <a:avLst/>
              </a:prstGeom>
              <a:gradFill flip="none" rotWithShape="1">
                <a:gsLst>
                  <a:gs pos="100000">
                    <a:srgbClr val="287ED3">
                      <a:alpha val="61000"/>
                    </a:srgbClr>
                  </a:gs>
                  <a:gs pos="43000">
                    <a:srgbClr val="287ED3">
                      <a:alpha val="3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46" name="Freeform 95">
              <a:extLst>
                <a:ext uri="{FF2B5EF4-FFF2-40B4-BE49-F238E27FC236}">
                  <a16:creationId xmlns:a16="http://schemas.microsoft.com/office/drawing/2014/main" id="{7E4AFCC5-B803-4627-8A08-1CF5948EF154}"/>
                </a:ext>
              </a:extLst>
            </p:cNvPr>
            <p:cNvSpPr>
              <a:spLocks noEditPoints="1"/>
            </p:cNvSpPr>
            <p:nvPr/>
          </p:nvSpPr>
          <p:spPr bwMode="auto">
            <a:xfrm>
              <a:off x="4783917" y="3202757"/>
              <a:ext cx="492715" cy="435635"/>
            </a:xfrm>
            <a:custGeom>
              <a:avLst/>
              <a:gdLst/>
              <a:ahLst/>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l="0" t="0" r="r" b="b"/>
              <a:pathLst>
                <a:path w="328" h="290">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2" name="组合 51">
            <a:extLst>
              <a:ext uri="{FF2B5EF4-FFF2-40B4-BE49-F238E27FC236}">
                <a16:creationId xmlns:a16="http://schemas.microsoft.com/office/drawing/2014/main" id="{460DF27D-2F95-45EA-8CF0-D7D7E8842A39}"/>
              </a:ext>
            </a:extLst>
          </p:cNvPr>
          <p:cNvGrpSpPr/>
          <p:nvPr/>
        </p:nvGrpSpPr>
        <p:grpSpPr>
          <a:xfrm>
            <a:off x="6008086" y="3196596"/>
            <a:ext cx="1954625" cy="1954625"/>
            <a:chOff x="6008086" y="3196596"/>
            <a:chExt cx="1954625" cy="1954625"/>
          </a:xfrm>
        </p:grpSpPr>
        <p:grpSp>
          <p:nvGrpSpPr>
            <p:cNvPr id="53" name="组合 52">
              <a:extLst>
                <a:ext uri="{FF2B5EF4-FFF2-40B4-BE49-F238E27FC236}">
                  <a16:creationId xmlns:a16="http://schemas.microsoft.com/office/drawing/2014/main" id="{34C9CE7C-6C8A-4DAD-8E7D-C38C0059C1F1}"/>
                </a:ext>
              </a:extLst>
            </p:cNvPr>
            <p:cNvGrpSpPr/>
            <p:nvPr/>
          </p:nvGrpSpPr>
          <p:grpSpPr>
            <a:xfrm>
              <a:off x="6008086" y="3196596"/>
              <a:ext cx="1954625" cy="1954625"/>
              <a:chOff x="5443217" y="1567820"/>
              <a:chExt cx="1664341" cy="1664341"/>
            </a:xfrm>
            <a:effectLst>
              <a:outerShdw blurRad="228600" dist="114300" dir="2700000" algn="tl" rotWithShape="0">
                <a:prstClr val="black">
                  <a:alpha val="30000"/>
                </a:prstClr>
              </a:outerShdw>
            </a:effectLst>
          </p:grpSpPr>
          <p:sp>
            <p:nvSpPr>
              <p:cNvPr id="62" name="任意多边形 38">
                <a:extLst>
                  <a:ext uri="{FF2B5EF4-FFF2-40B4-BE49-F238E27FC236}">
                    <a16:creationId xmlns:a16="http://schemas.microsoft.com/office/drawing/2014/main" id="{73F087F5-2FB0-450D-8D3B-FD768BAAA1DC}"/>
                  </a:ext>
                </a:extLst>
              </p:cNvPr>
              <p:cNvSpPr/>
              <p:nvPr/>
            </p:nvSpPr>
            <p:spPr>
              <a:xfrm>
                <a:off x="5443217" y="1567820"/>
                <a:ext cx="1664341" cy="1664341"/>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3" name="椭圆 62">
                <a:extLst>
                  <a:ext uri="{FF2B5EF4-FFF2-40B4-BE49-F238E27FC236}">
                    <a16:creationId xmlns:a16="http://schemas.microsoft.com/office/drawing/2014/main" id="{65B06367-55C9-4313-AF7B-024E3C8F254D}"/>
                  </a:ext>
                </a:extLst>
              </p:cNvPr>
              <p:cNvSpPr/>
              <p:nvPr/>
            </p:nvSpPr>
            <p:spPr>
              <a:xfrm>
                <a:off x="5666551" y="1791154"/>
                <a:ext cx="1217673" cy="1217673"/>
              </a:xfrm>
              <a:prstGeom prst="ellipse">
                <a:avLst/>
              </a:prstGeom>
              <a:noFill/>
              <a:ln w="3810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4" name="组合 53">
              <a:extLst>
                <a:ext uri="{FF2B5EF4-FFF2-40B4-BE49-F238E27FC236}">
                  <a16:creationId xmlns:a16="http://schemas.microsoft.com/office/drawing/2014/main" id="{C746A2AA-7F0A-4849-BE3D-D2A0EC1EFFB2}"/>
                </a:ext>
              </a:extLst>
            </p:cNvPr>
            <p:cNvGrpSpPr/>
            <p:nvPr/>
          </p:nvGrpSpPr>
          <p:grpSpPr>
            <a:xfrm>
              <a:off x="6369422" y="3556538"/>
              <a:ext cx="1231953" cy="1234740"/>
              <a:chOff x="8627477" y="2683962"/>
              <a:chExt cx="1231953" cy="1234740"/>
            </a:xfrm>
          </p:grpSpPr>
          <p:sp>
            <p:nvSpPr>
              <p:cNvPr id="59" name="椭圆 58">
                <a:extLst>
                  <a:ext uri="{FF2B5EF4-FFF2-40B4-BE49-F238E27FC236}">
                    <a16:creationId xmlns:a16="http://schemas.microsoft.com/office/drawing/2014/main" id="{A38692F8-0849-4651-A400-467C38C0331B}"/>
                  </a:ext>
                </a:extLst>
              </p:cNvPr>
              <p:cNvSpPr/>
              <p:nvPr/>
            </p:nvSpPr>
            <p:spPr>
              <a:xfrm>
                <a:off x="8627477" y="2683962"/>
                <a:ext cx="1231953" cy="1231949"/>
              </a:xfrm>
              <a:prstGeom prst="ellipse">
                <a:avLst/>
              </a:prstGeom>
              <a:solidFill>
                <a:srgbClr val="287ED3"/>
              </a:solidFill>
              <a:ln>
                <a:noFill/>
              </a:ln>
              <a:effectLst>
                <a:innerShdw blurRad="304800" dist="508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0" name="椭圆 59">
                <a:extLst>
                  <a:ext uri="{FF2B5EF4-FFF2-40B4-BE49-F238E27FC236}">
                    <a16:creationId xmlns:a16="http://schemas.microsoft.com/office/drawing/2014/main" id="{7BAC07F2-5267-489C-A17F-86EDE8906286}"/>
                  </a:ext>
                </a:extLst>
              </p:cNvPr>
              <p:cNvSpPr/>
              <p:nvPr/>
            </p:nvSpPr>
            <p:spPr>
              <a:xfrm>
                <a:off x="8811755" y="2751277"/>
                <a:ext cx="863396" cy="611086"/>
              </a:xfrm>
              <a:prstGeom prst="ellipse">
                <a:avLst/>
              </a:prstGeom>
              <a:gradFill flip="none" rotWithShape="1">
                <a:gsLst>
                  <a:gs pos="92000">
                    <a:srgbClr val="287ED3">
                      <a:alpha val="1500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61" name="椭圆 60">
                <a:extLst>
                  <a:ext uri="{FF2B5EF4-FFF2-40B4-BE49-F238E27FC236}">
                    <a16:creationId xmlns:a16="http://schemas.microsoft.com/office/drawing/2014/main" id="{5FE80E23-8F61-43F6-BE42-5B6AC66E85DB}"/>
                  </a:ext>
                </a:extLst>
              </p:cNvPr>
              <p:cNvSpPr/>
              <p:nvPr/>
            </p:nvSpPr>
            <p:spPr>
              <a:xfrm>
                <a:off x="8768588" y="3246506"/>
                <a:ext cx="949736" cy="672196"/>
              </a:xfrm>
              <a:prstGeom prst="ellipse">
                <a:avLst/>
              </a:prstGeom>
              <a:gradFill flip="none" rotWithShape="1">
                <a:gsLst>
                  <a:gs pos="100000">
                    <a:srgbClr val="287ED3">
                      <a:alpha val="61000"/>
                    </a:srgbClr>
                  </a:gs>
                  <a:gs pos="43000">
                    <a:srgbClr val="287ED3">
                      <a:alpha val="3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55" name="Group 76">
              <a:extLst>
                <a:ext uri="{FF2B5EF4-FFF2-40B4-BE49-F238E27FC236}">
                  <a16:creationId xmlns:a16="http://schemas.microsoft.com/office/drawing/2014/main" id="{19E8C1A9-652D-4D79-BD76-395C0455FB3A}"/>
                </a:ext>
              </a:extLst>
            </p:cNvPr>
            <p:cNvGrpSpPr/>
            <p:nvPr/>
          </p:nvGrpSpPr>
          <p:grpSpPr>
            <a:xfrm>
              <a:off x="6692153" y="3971218"/>
              <a:ext cx="579843" cy="402587"/>
              <a:chOff x="5533573" y="812792"/>
              <a:chExt cx="400733" cy="278229"/>
            </a:xfrm>
            <a:solidFill>
              <a:srgbClr val="FFFFFF"/>
            </a:solidFill>
          </p:grpSpPr>
          <p:sp>
            <p:nvSpPr>
              <p:cNvPr id="56" name="Freeform 101">
                <a:extLst>
                  <a:ext uri="{FF2B5EF4-FFF2-40B4-BE49-F238E27FC236}">
                    <a16:creationId xmlns:a16="http://schemas.microsoft.com/office/drawing/2014/main" id="{ED507B2C-74BA-4D8E-80F0-4D9F1AAD85AF}"/>
                  </a:ext>
                </a:extLst>
              </p:cNvPr>
              <p:cNvSpPr>
                <a:spLocks/>
              </p:cNvSpPr>
              <p:nvPr/>
            </p:nvSpPr>
            <p:spPr bwMode="auto">
              <a:xfrm>
                <a:off x="5730826" y="962288"/>
                <a:ext cx="93436" cy="128733"/>
              </a:xfrm>
              <a:custGeom>
                <a:avLst/>
                <a:gdLst/>
                <a:ahLst/>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l="0" t="0" r="r" b="b"/>
                <a:pathLst>
                  <a:path w="90" h="123">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7" name="Freeform 102">
                <a:extLst>
                  <a:ext uri="{FF2B5EF4-FFF2-40B4-BE49-F238E27FC236}">
                    <a16:creationId xmlns:a16="http://schemas.microsoft.com/office/drawing/2014/main" id="{12D35770-CFF2-447D-958D-46FDD23B6D83}"/>
                  </a:ext>
                </a:extLst>
              </p:cNvPr>
              <p:cNvSpPr>
                <a:spLocks/>
              </p:cNvSpPr>
              <p:nvPr/>
            </p:nvSpPr>
            <p:spPr bwMode="auto">
              <a:xfrm>
                <a:off x="5533573" y="814869"/>
                <a:ext cx="182717" cy="151573"/>
              </a:xfrm>
              <a:custGeom>
                <a:avLst/>
                <a:gdLst/>
                <a:ahLst/>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l="0" t="0" r="r" b="b"/>
                <a:pathLst>
                  <a:path w="178" h="145">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58" name="Freeform 103">
                <a:extLst>
                  <a:ext uri="{FF2B5EF4-FFF2-40B4-BE49-F238E27FC236}">
                    <a16:creationId xmlns:a16="http://schemas.microsoft.com/office/drawing/2014/main" id="{8A9E7D5D-47FB-4AC4-9AF8-EBEC4BD55144}"/>
                  </a:ext>
                </a:extLst>
              </p:cNvPr>
              <p:cNvSpPr>
                <a:spLocks/>
              </p:cNvSpPr>
              <p:nvPr/>
            </p:nvSpPr>
            <p:spPr bwMode="auto">
              <a:xfrm>
                <a:off x="5620779" y="812792"/>
                <a:ext cx="313527" cy="278228"/>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grpSp>
        <p:nvGrpSpPr>
          <p:cNvPr id="64" name="组合 63">
            <a:extLst>
              <a:ext uri="{FF2B5EF4-FFF2-40B4-BE49-F238E27FC236}">
                <a16:creationId xmlns:a16="http://schemas.microsoft.com/office/drawing/2014/main" id="{80C97425-855F-4A5B-BE40-31F0E46AF502}"/>
              </a:ext>
            </a:extLst>
          </p:cNvPr>
          <p:cNvGrpSpPr/>
          <p:nvPr/>
        </p:nvGrpSpPr>
        <p:grpSpPr>
          <a:xfrm>
            <a:off x="7742577" y="955024"/>
            <a:ext cx="3489259" cy="812034"/>
            <a:chOff x="7742577" y="955024"/>
            <a:chExt cx="3489259" cy="812034"/>
          </a:xfrm>
        </p:grpSpPr>
        <p:grpSp>
          <p:nvGrpSpPr>
            <p:cNvPr id="65" name="组合 64">
              <a:extLst>
                <a:ext uri="{FF2B5EF4-FFF2-40B4-BE49-F238E27FC236}">
                  <a16:creationId xmlns:a16="http://schemas.microsoft.com/office/drawing/2014/main" id="{1CCD9C72-BFE2-4E70-B8EF-06282B5D680D}"/>
                </a:ext>
              </a:extLst>
            </p:cNvPr>
            <p:cNvGrpSpPr/>
            <p:nvPr/>
          </p:nvGrpSpPr>
          <p:grpSpPr>
            <a:xfrm>
              <a:off x="7742577" y="1048075"/>
              <a:ext cx="1000117" cy="622660"/>
              <a:chOff x="8366682" y="2060788"/>
              <a:chExt cx="1000117" cy="622660"/>
            </a:xfrm>
          </p:grpSpPr>
          <p:grpSp>
            <p:nvGrpSpPr>
              <p:cNvPr id="69" name="组合 68">
                <a:extLst>
                  <a:ext uri="{FF2B5EF4-FFF2-40B4-BE49-F238E27FC236}">
                    <a16:creationId xmlns:a16="http://schemas.microsoft.com/office/drawing/2014/main" id="{15482A17-0E87-4F58-8F8A-A4DDD5F0DADD}"/>
                  </a:ext>
                </a:extLst>
              </p:cNvPr>
              <p:cNvGrpSpPr/>
              <p:nvPr/>
            </p:nvGrpSpPr>
            <p:grpSpPr>
              <a:xfrm>
                <a:off x="8556114" y="2060788"/>
                <a:ext cx="621252" cy="622660"/>
                <a:chOff x="8627477" y="2683962"/>
                <a:chExt cx="1231953" cy="1234740"/>
              </a:xfrm>
            </p:grpSpPr>
            <p:sp>
              <p:nvSpPr>
                <p:cNvPr id="71" name="椭圆 70">
                  <a:extLst>
                    <a:ext uri="{FF2B5EF4-FFF2-40B4-BE49-F238E27FC236}">
                      <a16:creationId xmlns:a16="http://schemas.microsoft.com/office/drawing/2014/main" id="{AAE2A95E-9DF7-43A1-83FF-ABBF7985A0CD}"/>
                    </a:ext>
                  </a:extLst>
                </p:cNvPr>
                <p:cNvSpPr/>
                <p:nvPr/>
              </p:nvSpPr>
              <p:spPr>
                <a:xfrm>
                  <a:off x="8627477" y="2683962"/>
                  <a:ext cx="1231953" cy="1231949"/>
                </a:xfrm>
                <a:prstGeom prst="ellipse">
                  <a:avLst/>
                </a:prstGeom>
                <a:solidFill>
                  <a:srgbClr val="287ED3"/>
                </a:solidFill>
                <a:ln>
                  <a:noFill/>
                </a:ln>
                <a:effectLst>
                  <a:innerShdw blurRad="304800" dist="508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2" name="椭圆 71">
                  <a:extLst>
                    <a:ext uri="{FF2B5EF4-FFF2-40B4-BE49-F238E27FC236}">
                      <a16:creationId xmlns:a16="http://schemas.microsoft.com/office/drawing/2014/main" id="{BFCBCD96-E8B4-4403-8AC0-94AA176AA776}"/>
                    </a:ext>
                  </a:extLst>
                </p:cNvPr>
                <p:cNvSpPr/>
                <p:nvPr/>
              </p:nvSpPr>
              <p:spPr>
                <a:xfrm>
                  <a:off x="8811755" y="2751277"/>
                  <a:ext cx="863396" cy="611086"/>
                </a:xfrm>
                <a:prstGeom prst="ellipse">
                  <a:avLst/>
                </a:prstGeom>
                <a:gradFill flip="none" rotWithShape="1">
                  <a:gsLst>
                    <a:gs pos="92000">
                      <a:srgbClr val="287ED3">
                        <a:alpha val="1500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73" name="椭圆 72">
                  <a:extLst>
                    <a:ext uri="{FF2B5EF4-FFF2-40B4-BE49-F238E27FC236}">
                      <a16:creationId xmlns:a16="http://schemas.microsoft.com/office/drawing/2014/main" id="{57D7BC3B-5EFF-4208-8B4D-65F3A3708605}"/>
                    </a:ext>
                  </a:extLst>
                </p:cNvPr>
                <p:cNvSpPr/>
                <p:nvPr/>
              </p:nvSpPr>
              <p:spPr>
                <a:xfrm>
                  <a:off x="8768588" y="3246506"/>
                  <a:ext cx="949736" cy="672196"/>
                </a:xfrm>
                <a:prstGeom prst="ellipse">
                  <a:avLst/>
                </a:prstGeom>
                <a:gradFill flip="none" rotWithShape="1">
                  <a:gsLst>
                    <a:gs pos="100000">
                      <a:srgbClr val="287ED3">
                        <a:alpha val="61000"/>
                      </a:srgbClr>
                    </a:gs>
                    <a:gs pos="48000">
                      <a:srgbClr val="287ED3">
                        <a:alpha val="29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70" name="文本框 69">
                <a:extLst>
                  <a:ext uri="{FF2B5EF4-FFF2-40B4-BE49-F238E27FC236}">
                    <a16:creationId xmlns:a16="http://schemas.microsoft.com/office/drawing/2014/main" id="{909F821C-4324-42D4-B5FC-B138BA91B699}"/>
                  </a:ext>
                </a:extLst>
              </p:cNvPr>
              <p:cNvSpPr txBox="1"/>
              <p:nvPr/>
            </p:nvSpPr>
            <p:spPr>
              <a:xfrm>
                <a:off x="8366682" y="2141286"/>
                <a:ext cx="1000117"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01</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6" name="组合 65">
              <a:extLst>
                <a:ext uri="{FF2B5EF4-FFF2-40B4-BE49-F238E27FC236}">
                  <a16:creationId xmlns:a16="http://schemas.microsoft.com/office/drawing/2014/main" id="{51F63E26-4DAF-47DD-8B7D-2A25896803FF}"/>
                </a:ext>
              </a:extLst>
            </p:cNvPr>
            <p:cNvGrpSpPr/>
            <p:nvPr/>
          </p:nvGrpSpPr>
          <p:grpSpPr>
            <a:xfrm>
              <a:off x="8727438" y="955024"/>
              <a:ext cx="2504398" cy="812034"/>
              <a:chOff x="1811882" y="3498842"/>
              <a:chExt cx="2504398" cy="812034"/>
            </a:xfrm>
          </p:grpSpPr>
          <p:sp>
            <p:nvSpPr>
              <p:cNvPr id="67" name="文本框 66">
                <a:extLst>
                  <a:ext uri="{FF2B5EF4-FFF2-40B4-BE49-F238E27FC236}">
                    <a16:creationId xmlns:a16="http://schemas.microsoft.com/office/drawing/2014/main" id="{8256889C-E69C-404F-B0FB-CC216DAA9571}"/>
                  </a:ext>
                </a:extLst>
              </p:cNvPr>
              <p:cNvSpPr txBox="1"/>
              <p:nvPr/>
            </p:nvSpPr>
            <p:spPr>
              <a:xfrm flipH="1">
                <a:off x="1811883" y="3498842"/>
                <a:ext cx="1780467" cy="369332"/>
              </a:xfrm>
              <a:prstGeom prst="rect">
                <a:avLst/>
              </a:prstGeom>
              <a:noFill/>
            </p:spPr>
            <p:txBody>
              <a:bodyPr wrap="square" rtlCol="0">
                <a:spAutoFit/>
              </a:bodyPr>
              <a:lstStyle/>
              <a:p>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68" name="文本框 67">
                <a:extLst>
                  <a:ext uri="{FF2B5EF4-FFF2-40B4-BE49-F238E27FC236}">
                    <a16:creationId xmlns:a16="http://schemas.microsoft.com/office/drawing/2014/main" id="{C52D30AB-27C7-46BC-B755-7940534294FC}"/>
                  </a:ext>
                </a:extLst>
              </p:cNvPr>
              <p:cNvSpPr txBox="1"/>
              <p:nvPr/>
            </p:nvSpPr>
            <p:spPr>
              <a:xfrm flipH="1">
                <a:off x="1811882" y="3780794"/>
                <a:ext cx="2504398" cy="530082"/>
              </a:xfrm>
              <a:prstGeom prst="rect">
                <a:avLst/>
              </a:prstGeom>
              <a:noFill/>
            </p:spPr>
            <p:txBody>
              <a:bodyPr wrap="square" rtlCol="0">
                <a:spAutoFit/>
              </a:bodyPr>
              <a:lstStyle/>
              <a:p>
                <a:pPr>
                  <a:lnSpc>
                    <a:spcPct val="150000"/>
                  </a:lnSpc>
                </a:pPr>
                <a:r>
                  <a:rPr lang="zh-CN" altLang="en-US" sz="10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grpSp>
        <p:nvGrpSpPr>
          <p:cNvPr id="74" name="组合 73">
            <a:extLst>
              <a:ext uri="{FF2B5EF4-FFF2-40B4-BE49-F238E27FC236}">
                <a16:creationId xmlns:a16="http://schemas.microsoft.com/office/drawing/2014/main" id="{2985AAD7-53A1-4733-ADFE-7E446375DCA6}"/>
              </a:ext>
            </a:extLst>
          </p:cNvPr>
          <p:cNvGrpSpPr/>
          <p:nvPr/>
        </p:nvGrpSpPr>
        <p:grpSpPr>
          <a:xfrm>
            <a:off x="7742577" y="1867093"/>
            <a:ext cx="3489259" cy="812034"/>
            <a:chOff x="7742577" y="1867093"/>
            <a:chExt cx="3489259" cy="812034"/>
          </a:xfrm>
        </p:grpSpPr>
        <p:grpSp>
          <p:nvGrpSpPr>
            <p:cNvPr id="75" name="组合 74">
              <a:extLst>
                <a:ext uri="{FF2B5EF4-FFF2-40B4-BE49-F238E27FC236}">
                  <a16:creationId xmlns:a16="http://schemas.microsoft.com/office/drawing/2014/main" id="{F133D095-CC9B-4777-ADD8-AA0752B5742B}"/>
                </a:ext>
              </a:extLst>
            </p:cNvPr>
            <p:cNvGrpSpPr/>
            <p:nvPr/>
          </p:nvGrpSpPr>
          <p:grpSpPr>
            <a:xfrm>
              <a:off x="7742577" y="1960144"/>
              <a:ext cx="1000117" cy="622660"/>
              <a:chOff x="8366682" y="2060788"/>
              <a:chExt cx="1000117" cy="622660"/>
            </a:xfrm>
          </p:grpSpPr>
          <p:grpSp>
            <p:nvGrpSpPr>
              <p:cNvPr id="79" name="组合 78">
                <a:extLst>
                  <a:ext uri="{FF2B5EF4-FFF2-40B4-BE49-F238E27FC236}">
                    <a16:creationId xmlns:a16="http://schemas.microsoft.com/office/drawing/2014/main" id="{36E135DB-7503-45C5-8BEF-B09ECA432893}"/>
                  </a:ext>
                </a:extLst>
              </p:cNvPr>
              <p:cNvGrpSpPr/>
              <p:nvPr/>
            </p:nvGrpSpPr>
            <p:grpSpPr>
              <a:xfrm>
                <a:off x="8556114" y="2060788"/>
                <a:ext cx="621252" cy="622660"/>
                <a:chOff x="8627477" y="2683962"/>
                <a:chExt cx="1231953" cy="1234740"/>
              </a:xfrm>
            </p:grpSpPr>
            <p:sp>
              <p:nvSpPr>
                <p:cNvPr id="81" name="椭圆 80">
                  <a:extLst>
                    <a:ext uri="{FF2B5EF4-FFF2-40B4-BE49-F238E27FC236}">
                      <a16:creationId xmlns:a16="http://schemas.microsoft.com/office/drawing/2014/main" id="{09C7A0F0-1B6A-43A0-9451-E2F51F96C19C}"/>
                    </a:ext>
                  </a:extLst>
                </p:cNvPr>
                <p:cNvSpPr/>
                <p:nvPr/>
              </p:nvSpPr>
              <p:spPr>
                <a:xfrm>
                  <a:off x="8627477" y="2683962"/>
                  <a:ext cx="1231953" cy="1231949"/>
                </a:xfrm>
                <a:prstGeom prst="ellipse">
                  <a:avLst/>
                </a:prstGeom>
                <a:solidFill>
                  <a:srgbClr val="287ED3"/>
                </a:solidFill>
                <a:ln>
                  <a:noFill/>
                </a:ln>
                <a:effectLst>
                  <a:innerShdw blurRad="304800" dist="508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2" name="椭圆 81">
                  <a:extLst>
                    <a:ext uri="{FF2B5EF4-FFF2-40B4-BE49-F238E27FC236}">
                      <a16:creationId xmlns:a16="http://schemas.microsoft.com/office/drawing/2014/main" id="{91F7FC1E-3D6F-4730-AD09-EF8E6F8363FC}"/>
                    </a:ext>
                  </a:extLst>
                </p:cNvPr>
                <p:cNvSpPr/>
                <p:nvPr/>
              </p:nvSpPr>
              <p:spPr>
                <a:xfrm>
                  <a:off x="8811755" y="2751277"/>
                  <a:ext cx="863396" cy="611086"/>
                </a:xfrm>
                <a:prstGeom prst="ellipse">
                  <a:avLst/>
                </a:prstGeom>
                <a:gradFill flip="none" rotWithShape="1">
                  <a:gsLst>
                    <a:gs pos="92000">
                      <a:srgbClr val="287ED3">
                        <a:alpha val="1500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83" name="椭圆 82">
                  <a:extLst>
                    <a:ext uri="{FF2B5EF4-FFF2-40B4-BE49-F238E27FC236}">
                      <a16:creationId xmlns:a16="http://schemas.microsoft.com/office/drawing/2014/main" id="{CC16AECF-D792-4ECC-9F46-C8A68F2F7DB6}"/>
                    </a:ext>
                  </a:extLst>
                </p:cNvPr>
                <p:cNvSpPr/>
                <p:nvPr/>
              </p:nvSpPr>
              <p:spPr>
                <a:xfrm>
                  <a:off x="8768588" y="3246506"/>
                  <a:ext cx="949736" cy="672196"/>
                </a:xfrm>
                <a:prstGeom prst="ellipse">
                  <a:avLst/>
                </a:prstGeom>
                <a:gradFill flip="none" rotWithShape="1">
                  <a:gsLst>
                    <a:gs pos="100000">
                      <a:srgbClr val="287ED3">
                        <a:alpha val="61000"/>
                      </a:srgbClr>
                    </a:gs>
                    <a:gs pos="43000">
                      <a:srgbClr val="287ED3">
                        <a:alpha val="29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80" name="文本框 79">
                <a:extLst>
                  <a:ext uri="{FF2B5EF4-FFF2-40B4-BE49-F238E27FC236}">
                    <a16:creationId xmlns:a16="http://schemas.microsoft.com/office/drawing/2014/main" id="{28EABEF9-8A46-4A07-B810-65BF85EC5A31}"/>
                  </a:ext>
                </a:extLst>
              </p:cNvPr>
              <p:cNvSpPr txBox="1"/>
              <p:nvPr/>
            </p:nvSpPr>
            <p:spPr>
              <a:xfrm>
                <a:off x="8366682" y="2141286"/>
                <a:ext cx="1000117"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02</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76" name="组合 75">
              <a:extLst>
                <a:ext uri="{FF2B5EF4-FFF2-40B4-BE49-F238E27FC236}">
                  <a16:creationId xmlns:a16="http://schemas.microsoft.com/office/drawing/2014/main" id="{4A30554A-C980-41FB-87CC-13D0381D0A15}"/>
                </a:ext>
              </a:extLst>
            </p:cNvPr>
            <p:cNvGrpSpPr/>
            <p:nvPr/>
          </p:nvGrpSpPr>
          <p:grpSpPr>
            <a:xfrm>
              <a:off x="8727438" y="1867093"/>
              <a:ext cx="2504398" cy="812034"/>
              <a:chOff x="1811882" y="3498842"/>
              <a:chExt cx="2504398" cy="812034"/>
            </a:xfrm>
          </p:grpSpPr>
          <p:sp>
            <p:nvSpPr>
              <p:cNvPr id="77" name="文本框 76">
                <a:extLst>
                  <a:ext uri="{FF2B5EF4-FFF2-40B4-BE49-F238E27FC236}">
                    <a16:creationId xmlns:a16="http://schemas.microsoft.com/office/drawing/2014/main" id="{01345D88-0A58-4B81-A48F-FD230C3A12F7}"/>
                  </a:ext>
                </a:extLst>
              </p:cNvPr>
              <p:cNvSpPr txBox="1"/>
              <p:nvPr/>
            </p:nvSpPr>
            <p:spPr>
              <a:xfrm flipH="1">
                <a:off x="1811883" y="3498842"/>
                <a:ext cx="1780467" cy="369332"/>
              </a:xfrm>
              <a:prstGeom prst="rect">
                <a:avLst/>
              </a:prstGeom>
              <a:noFill/>
            </p:spPr>
            <p:txBody>
              <a:bodyPr wrap="square" rtlCol="0">
                <a:spAutoFit/>
              </a:bodyPr>
              <a:lstStyle/>
              <a:p>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78" name="文本框 77">
                <a:extLst>
                  <a:ext uri="{FF2B5EF4-FFF2-40B4-BE49-F238E27FC236}">
                    <a16:creationId xmlns:a16="http://schemas.microsoft.com/office/drawing/2014/main" id="{DC2DDD12-50C9-4C71-9CBD-A1E3D2AE3366}"/>
                  </a:ext>
                </a:extLst>
              </p:cNvPr>
              <p:cNvSpPr txBox="1"/>
              <p:nvPr/>
            </p:nvSpPr>
            <p:spPr>
              <a:xfrm flipH="1">
                <a:off x="1811882" y="3780794"/>
                <a:ext cx="2504398" cy="530082"/>
              </a:xfrm>
              <a:prstGeom prst="rect">
                <a:avLst/>
              </a:prstGeom>
              <a:noFill/>
            </p:spPr>
            <p:txBody>
              <a:bodyPr wrap="square" rtlCol="0">
                <a:spAutoFit/>
              </a:bodyPr>
              <a:lstStyle/>
              <a:p>
                <a:pPr>
                  <a:lnSpc>
                    <a:spcPct val="150000"/>
                  </a:lnSpc>
                </a:pPr>
                <a:r>
                  <a:rPr lang="zh-CN" altLang="en-US" sz="10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grpSp>
        <p:nvGrpSpPr>
          <p:cNvPr id="84" name="组合 83">
            <a:extLst>
              <a:ext uri="{FF2B5EF4-FFF2-40B4-BE49-F238E27FC236}">
                <a16:creationId xmlns:a16="http://schemas.microsoft.com/office/drawing/2014/main" id="{0179F64E-8C4E-4678-8848-84CEB77E782A}"/>
              </a:ext>
            </a:extLst>
          </p:cNvPr>
          <p:cNvGrpSpPr/>
          <p:nvPr/>
        </p:nvGrpSpPr>
        <p:grpSpPr>
          <a:xfrm>
            <a:off x="7742577" y="2779162"/>
            <a:ext cx="3489259" cy="812034"/>
            <a:chOff x="7742577" y="2779162"/>
            <a:chExt cx="3489259" cy="812034"/>
          </a:xfrm>
        </p:grpSpPr>
        <p:grpSp>
          <p:nvGrpSpPr>
            <p:cNvPr id="85" name="组合 84">
              <a:extLst>
                <a:ext uri="{FF2B5EF4-FFF2-40B4-BE49-F238E27FC236}">
                  <a16:creationId xmlns:a16="http://schemas.microsoft.com/office/drawing/2014/main" id="{EBD7A52E-C3D8-419B-8EA9-136FBC47E560}"/>
                </a:ext>
              </a:extLst>
            </p:cNvPr>
            <p:cNvGrpSpPr/>
            <p:nvPr/>
          </p:nvGrpSpPr>
          <p:grpSpPr>
            <a:xfrm>
              <a:off x="7742577" y="2872213"/>
              <a:ext cx="1000117" cy="622660"/>
              <a:chOff x="8366682" y="2060788"/>
              <a:chExt cx="1000117" cy="622660"/>
            </a:xfrm>
          </p:grpSpPr>
          <p:grpSp>
            <p:nvGrpSpPr>
              <p:cNvPr id="89" name="组合 88">
                <a:extLst>
                  <a:ext uri="{FF2B5EF4-FFF2-40B4-BE49-F238E27FC236}">
                    <a16:creationId xmlns:a16="http://schemas.microsoft.com/office/drawing/2014/main" id="{94FB117F-960B-4281-B3A9-B68A53D544FA}"/>
                  </a:ext>
                </a:extLst>
              </p:cNvPr>
              <p:cNvGrpSpPr/>
              <p:nvPr/>
            </p:nvGrpSpPr>
            <p:grpSpPr>
              <a:xfrm>
                <a:off x="8556114" y="2060788"/>
                <a:ext cx="621252" cy="622660"/>
                <a:chOff x="8627477" y="2683962"/>
                <a:chExt cx="1231953" cy="1234740"/>
              </a:xfrm>
            </p:grpSpPr>
            <p:sp>
              <p:nvSpPr>
                <p:cNvPr id="91" name="椭圆 90">
                  <a:extLst>
                    <a:ext uri="{FF2B5EF4-FFF2-40B4-BE49-F238E27FC236}">
                      <a16:creationId xmlns:a16="http://schemas.microsoft.com/office/drawing/2014/main" id="{2E847167-3C1B-4682-9A41-206C0B7DBC1D}"/>
                    </a:ext>
                  </a:extLst>
                </p:cNvPr>
                <p:cNvSpPr/>
                <p:nvPr/>
              </p:nvSpPr>
              <p:spPr>
                <a:xfrm>
                  <a:off x="8627477" y="2683962"/>
                  <a:ext cx="1231953" cy="1231949"/>
                </a:xfrm>
                <a:prstGeom prst="ellipse">
                  <a:avLst/>
                </a:prstGeom>
                <a:solidFill>
                  <a:srgbClr val="287ED3"/>
                </a:solidFill>
                <a:ln>
                  <a:noFill/>
                </a:ln>
                <a:effectLst>
                  <a:innerShdw blurRad="304800" dist="508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2" name="椭圆 91">
                  <a:extLst>
                    <a:ext uri="{FF2B5EF4-FFF2-40B4-BE49-F238E27FC236}">
                      <a16:creationId xmlns:a16="http://schemas.microsoft.com/office/drawing/2014/main" id="{E898CE40-A038-4619-9AB0-67EF61EFC428}"/>
                    </a:ext>
                  </a:extLst>
                </p:cNvPr>
                <p:cNvSpPr/>
                <p:nvPr/>
              </p:nvSpPr>
              <p:spPr>
                <a:xfrm>
                  <a:off x="8811755" y="2751277"/>
                  <a:ext cx="863396" cy="611086"/>
                </a:xfrm>
                <a:prstGeom prst="ellipse">
                  <a:avLst/>
                </a:prstGeom>
                <a:gradFill flip="none" rotWithShape="1">
                  <a:gsLst>
                    <a:gs pos="92000">
                      <a:srgbClr val="287ED3">
                        <a:alpha val="15000"/>
                      </a:srgbClr>
                    </a:gs>
                    <a:gs pos="0">
                      <a:schemeClr val="bg1">
                        <a:alpha val="83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93" name="椭圆 92">
                  <a:extLst>
                    <a:ext uri="{FF2B5EF4-FFF2-40B4-BE49-F238E27FC236}">
                      <a16:creationId xmlns:a16="http://schemas.microsoft.com/office/drawing/2014/main" id="{84DC69E0-939B-4225-99AD-964333044CD7}"/>
                    </a:ext>
                  </a:extLst>
                </p:cNvPr>
                <p:cNvSpPr/>
                <p:nvPr/>
              </p:nvSpPr>
              <p:spPr>
                <a:xfrm>
                  <a:off x="8768588" y="3246506"/>
                  <a:ext cx="949736" cy="672196"/>
                </a:xfrm>
                <a:prstGeom prst="ellipse">
                  <a:avLst/>
                </a:prstGeom>
                <a:gradFill flip="none" rotWithShape="1">
                  <a:gsLst>
                    <a:gs pos="100000">
                      <a:srgbClr val="287ED3">
                        <a:alpha val="7000"/>
                      </a:srgbClr>
                    </a:gs>
                    <a:gs pos="43000">
                      <a:srgbClr val="287ED3">
                        <a:alpha val="29000"/>
                      </a:srgbClr>
                    </a:gs>
                    <a:gs pos="0">
                      <a:schemeClr val="bg1">
                        <a:alpha val="41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sp>
            <p:nvSpPr>
              <p:cNvPr id="90" name="文本框 89">
                <a:extLst>
                  <a:ext uri="{FF2B5EF4-FFF2-40B4-BE49-F238E27FC236}">
                    <a16:creationId xmlns:a16="http://schemas.microsoft.com/office/drawing/2014/main" id="{002C9B51-1861-4149-BFC5-B0DDBB079D17}"/>
                  </a:ext>
                </a:extLst>
              </p:cNvPr>
              <p:cNvSpPr txBox="1"/>
              <p:nvPr/>
            </p:nvSpPr>
            <p:spPr>
              <a:xfrm>
                <a:off x="8366682" y="2141286"/>
                <a:ext cx="1000117" cy="461665"/>
              </a:xfrm>
              <a:prstGeom prst="rect">
                <a:avLst/>
              </a:prstGeom>
              <a:noFill/>
            </p:spPr>
            <p:txBody>
              <a:bodyPr wrap="square" rtlCol="0">
                <a:spAutoFit/>
              </a:bodyPr>
              <a:lstStyle/>
              <a:p>
                <a:pPr algn="ctr"/>
                <a:r>
                  <a:rPr lang="en-US" altLang="zh-CN"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rPr>
                  <a:t>03</a:t>
                </a:r>
                <a:endParaRPr lang="zh-CN" altLang="en-US" sz="2400" dirty="0">
                  <a:solidFill>
                    <a:schemeClr val="bg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86" name="组合 85">
              <a:extLst>
                <a:ext uri="{FF2B5EF4-FFF2-40B4-BE49-F238E27FC236}">
                  <a16:creationId xmlns:a16="http://schemas.microsoft.com/office/drawing/2014/main" id="{035850F7-EB77-4F78-A007-CF6F7516FC41}"/>
                </a:ext>
              </a:extLst>
            </p:cNvPr>
            <p:cNvGrpSpPr/>
            <p:nvPr/>
          </p:nvGrpSpPr>
          <p:grpSpPr>
            <a:xfrm>
              <a:off x="8727438" y="2779162"/>
              <a:ext cx="2504398" cy="812034"/>
              <a:chOff x="1811882" y="3498842"/>
              <a:chExt cx="2504398" cy="812034"/>
            </a:xfrm>
          </p:grpSpPr>
          <p:sp>
            <p:nvSpPr>
              <p:cNvPr id="87" name="文本框 86">
                <a:extLst>
                  <a:ext uri="{FF2B5EF4-FFF2-40B4-BE49-F238E27FC236}">
                    <a16:creationId xmlns:a16="http://schemas.microsoft.com/office/drawing/2014/main" id="{1F4700BB-A297-436E-BF4F-2697FD7DE762}"/>
                  </a:ext>
                </a:extLst>
              </p:cNvPr>
              <p:cNvSpPr txBox="1"/>
              <p:nvPr/>
            </p:nvSpPr>
            <p:spPr>
              <a:xfrm flipH="1">
                <a:off x="1811883" y="3498842"/>
                <a:ext cx="1780467" cy="369332"/>
              </a:xfrm>
              <a:prstGeom prst="rect">
                <a:avLst/>
              </a:prstGeom>
              <a:noFill/>
            </p:spPr>
            <p:txBody>
              <a:bodyPr wrap="square" rtlCol="0">
                <a:spAutoFit/>
              </a:bodyPr>
              <a:lstStyle/>
              <a:p>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p>
            </p:txBody>
          </p:sp>
          <p:sp>
            <p:nvSpPr>
              <p:cNvPr id="88" name="文本框 87">
                <a:extLst>
                  <a:ext uri="{FF2B5EF4-FFF2-40B4-BE49-F238E27FC236}">
                    <a16:creationId xmlns:a16="http://schemas.microsoft.com/office/drawing/2014/main" id="{58701D5D-FDFD-4AE9-A2D3-0032A27063F2}"/>
                  </a:ext>
                </a:extLst>
              </p:cNvPr>
              <p:cNvSpPr txBox="1"/>
              <p:nvPr/>
            </p:nvSpPr>
            <p:spPr>
              <a:xfrm flipH="1">
                <a:off x="1811882" y="3780794"/>
                <a:ext cx="2504398" cy="530082"/>
              </a:xfrm>
              <a:prstGeom prst="rect">
                <a:avLst/>
              </a:prstGeom>
              <a:noFill/>
            </p:spPr>
            <p:txBody>
              <a:bodyPr wrap="square" rtlCol="0">
                <a:spAutoFit/>
              </a:bodyPr>
              <a:lstStyle/>
              <a:p>
                <a:pPr>
                  <a:lnSpc>
                    <a:spcPct val="150000"/>
                  </a:lnSpc>
                </a:pPr>
                <a:r>
                  <a:rPr lang="zh-CN" altLang="en-US" sz="10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spTree>
    <p:extLst>
      <p:ext uri="{BB962C8B-B14F-4D97-AF65-F5344CB8AC3E}">
        <p14:creationId xmlns:p14="http://schemas.microsoft.com/office/powerpoint/2010/main" val="37908535"/>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8" presetClass="emph" presetSubtype="0" fill="hold" nodeType="afterEffect">
                                  <p:stCondLst>
                                    <p:cond delay="0"/>
                                  </p:stCondLst>
                                  <p:childTnLst>
                                    <p:animRot by="21600000">
                                      <p:cBhvr>
                                        <p:cTn id="12" dur="2000" fill="hold"/>
                                        <p:tgtEl>
                                          <p:spTgt spid="43"/>
                                        </p:tgtEl>
                                        <p:attrNameLst>
                                          <p:attrName>r</p:attrName>
                                        </p:attrNameLst>
                                      </p:cBhvr>
                                    </p:animRot>
                                  </p:childTnLst>
                                </p:cTn>
                              </p:par>
                            </p:childTnLst>
                          </p:cTn>
                        </p:par>
                        <p:par>
                          <p:cTn id="13" fill="hold">
                            <p:stCondLst>
                              <p:cond delay="2500"/>
                            </p:stCondLst>
                            <p:childTnLst>
                              <p:par>
                                <p:cTn id="14" presetID="53" presetClass="entr" presetSubtype="16"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500" fill="hold"/>
                                        <p:tgtEl>
                                          <p:spTgt spid="52"/>
                                        </p:tgtEl>
                                        <p:attrNameLst>
                                          <p:attrName>ppt_w</p:attrName>
                                        </p:attrNameLst>
                                      </p:cBhvr>
                                      <p:tavLst>
                                        <p:tav tm="0">
                                          <p:val>
                                            <p:fltVal val="0"/>
                                          </p:val>
                                        </p:tav>
                                        <p:tav tm="100000">
                                          <p:val>
                                            <p:strVal val="#ppt_w"/>
                                          </p:val>
                                        </p:tav>
                                      </p:tavLst>
                                    </p:anim>
                                    <p:anim calcmode="lin" valueType="num">
                                      <p:cBhvr>
                                        <p:cTn id="17" dur="500" fill="hold"/>
                                        <p:tgtEl>
                                          <p:spTgt spid="52"/>
                                        </p:tgtEl>
                                        <p:attrNameLst>
                                          <p:attrName>ppt_h</p:attrName>
                                        </p:attrNameLst>
                                      </p:cBhvr>
                                      <p:tavLst>
                                        <p:tav tm="0">
                                          <p:val>
                                            <p:fltVal val="0"/>
                                          </p:val>
                                        </p:tav>
                                        <p:tav tm="100000">
                                          <p:val>
                                            <p:strVal val="#ppt_h"/>
                                          </p:val>
                                        </p:tav>
                                      </p:tavLst>
                                    </p:anim>
                                    <p:animEffect transition="in" filter="fade">
                                      <p:cBhvr>
                                        <p:cTn id="18" dur="500"/>
                                        <p:tgtEl>
                                          <p:spTgt spid="52"/>
                                        </p:tgtEl>
                                      </p:cBhvr>
                                    </p:animEffect>
                                  </p:childTnLst>
                                </p:cTn>
                              </p:par>
                            </p:childTnLst>
                          </p:cTn>
                        </p:par>
                        <p:par>
                          <p:cTn id="19" fill="hold">
                            <p:stCondLst>
                              <p:cond delay="3000"/>
                            </p:stCondLst>
                            <p:childTnLst>
                              <p:par>
                                <p:cTn id="20" presetID="8" presetClass="emph" presetSubtype="0" fill="hold" nodeType="afterEffect">
                                  <p:stCondLst>
                                    <p:cond delay="0"/>
                                  </p:stCondLst>
                                  <p:childTnLst>
                                    <p:animRot by="21600000">
                                      <p:cBhvr>
                                        <p:cTn id="21" dur="2000" fill="hold"/>
                                        <p:tgtEl>
                                          <p:spTgt spid="52"/>
                                        </p:tgtEl>
                                        <p:attrNameLst>
                                          <p:attrName>r</p:attrName>
                                        </p:attrNameLst>
                                      </p:cBhvr>
                                    </p:animRot>
                                  </p:childTnLst>
                                </p:cTn>
                              </p:par>
                            </p:childTnLst>
                          </p:cTn>
                        </p:par>
                        <p:par>
                          <p:cTn id="22" fill="hold">
                            <p:stCondLst>
                              <p:cond delay="5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550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par>
                          <p:cTn id="30" fill="hold">
                            <p:stCondLst>
                              <p:cond delay="6000"/>
                            </p:stCondLst>
                            <p:childTnLst>
                              <p:par>
                                <p:cTn id="31" presetID="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par>
                          <p:cTn id="35" fill="hold">
                            <p:stCondLst>
                              <p:cond delay="6500"/>
                            </p:stCondLst>
                            <p:childTnLst>
                              <p:par>
                                <p:cTn id="36" presetID="2" presetClass="entr" presetSubtype="4"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par>
                          <p:cTn id="40" fill="hold">
                            <p:stCondLst>
                              <p:cond delay="7000"/>
                            </p:stCondLst>
                            <p:childTnLst>
                              <p:par>
                                <p:cTn id="41" presetID="2" presetClass="entr" presetSubtype="4"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7500"/>
                            </p:stCondLst>
                            <p:childTnLst>
                              <p:par>
                                <p:cTn id="46" presetID="2" presetClass="entr" presetSubtype="4"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childTnLst>
                          </p:cTn>
                        </p:par>
                        <p:par>
                          <p:cTn id="50" fill="hold">
                            <p:stCondLst>
                              <p:cond delay="8000"/>
                            </p:stCondLst>
                            <p:childTnLst>
                              <p:par>
                                <p:cTn id="51" presetID="2" presetClass="entr" presetSubtype="4"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500" fill="hold"/>
                                        <p:tgtEl>
                                          <p:spTgt spid="74"/>
                                        </p:tgtEl>
                                        <p:attrNameLst>
                                          <p:attrName>ppt_x</p:attrName>
                                        </p:attrNameLst>
                                      </p:cBhvr>
                                      <p:tavLst>
                                        <p:tav tm="0">
                                          <p:val>
                                            <p:strVal val="#ppt_x"/>
                                          </p:val>
                                        </p:tav>
                                        <p:tav tm="100000">
                                          <p:val>
                                            <p:strVal val="#ppt_x"/>
                                          </p:val>
                                        </p:tav>
                                      </p:tavLst>
                                    </p:anim>
                                    <p:anim calcmode="lin" valueType="num">
                                      <p:cBhvr additive="base">
                                        <p:cTn id="54" dur="500" fill="hold"/>
                                        <p:tgtEl>
                                          <p:spTgt spid="74"/>
                                        </p:tgtEl>
                                        <p:attrNameLst>
                                          <p:attrName>ppt_y</p:attrName>
                                        </p:attrNameLst>
                                      </p:cBhvr>
                                      <p:tavLst>
                                        <p:tav tm="0">
                                          <p:val>
                                            <p:strVal val="1+#ppt_h/2"/>
                                          </p:val>
                                        </p:tav>
                                        <p:tav tm="100000">
                                          <p:val>
                                            <p:strVal val="#ppt_y"/>
                                          </p:val>
                                        </p:tav>
                                      </p:tavLst>
                                    </p:anim>
                                  </p:childTnLst>
                                </p:cTn>
                              </p:par>
                            </p:childTnLst>
                          </p:cTn>
                        </p:par>
                        <p:par>
                          <p:cTn id="55" fill="hold">
                            <p:stCondLst>
                              <p:cond delay="8500"/>
                            </p:stCondLst>
                            <p:childTnLst>
                              <p:par>
                                <p:cTn id="56" presetID="2" presetClass="entr" presetSubtype="4"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fill="hold"/>
                                        <p:tgtEl>
                                          <p:spTgt spid="84"/>
                                        </p:tgtEl>
                                        <p:attrNameLst>
                                          <p:attrName>ppt_x</p:attrName>
                                        </p:attrNameLst>
                                      </p:cBhvr>
                                      <p:tavLst>
                                        <p:tav tm="0">
                                          <p:val>
                                            <p:strVal val="#ppt_x"/>
                                          </p:val>
                                        </p:tav>
                                        <p:tav tm="100000">
                                          <p:val>
                                            <p:strVal val="#ppt_x"/>
                                          </p:val>
                                        </p:tav>
                                      </p:tavLst>
                                    </p:anim>
                                    <p:anim calcmode="lin" valueType="num">
                                      <p:cBhvr additive="base">
                                        <p:cTn id="5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172C1C2-4145-447F-9D73-5130EFF7C99F}"/>
              </a:ext>
            </a:extLst>
          </p:cNvPr>
          <p:cNvGrpSpPr/>
          <p:nvPr/>
        </p:nvGrpSpPr>
        <p:grpSpPr>
          <a:xfrm>
            <a:off x="1257178" y="4580498"/>
            <a:ext cx="4838609" cy="214313"/>
            <a:chOff x="1051694" y="4580498"/>
            <a:chExt cx="4838609" cy="214313"/>
          </a:xfrm>
        </p:grpSpPr>
        <p:sp>
          <p:nvSpPr>
            <p:cNvPr id="4" name="Rectangle: Rounded Corners 17">
              <a:extLst>
                <a:ext uri="{FF2B5EF4-FFF2-40B4-BE49-F238E27FC236}">
                  <a16:creationId xmlns:a16="http://schemas.microsoft.com/office/drawing/2014/main" id="{29C7E73F-94EE-4DEE-9C77-E3A0AE2DA0EF}"/>
                </a:ext>
              </a:extLst>
            </p:cNvPr>
            <p:cNvSpPr/>
            <p:nvPr/>
          </p:nvSpPr>
          <p:spPr>
            <a:xfrm>
              <a:off x="1051694" y="4580498"/>
              <a:ext cx="4837321" cy="2143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50%</a:t>
              </a:r>
            </a:p>
          </p:txBody>
        </p:sp>
        <p:sp>
          <p:nvSpPr>
            <p:cNvPr id="5" name="Rectangle: Rounded Corners 18">
              <a:extLst>
                <a:ext uri="{FF2B5EF4-FFF2-40B4-BE49-F238E27FC236}">
                  <a16:creationId xmlns:a16="http://schemas.microsoft.com/office/drawing/2014/main" id="{16165945-3911-4EBE-85CA-873008A38A39}"/>
                </a:ext>
              </a:extLst>
            </p:cNvPr>
            <p:cNvSpPr/>
            <p:nvPr/>
          </p:nvSpPr>
          <p:spPr>
            <a:xfrm>
              <a:off x="3305383" y="4580498"/>
              <a:ext cx="2584920" cy="214313"/>
            </a:xfrm>
            <a:prstGeom prst="roundRect">
              <a:avLst>
                <a:gd name="adj" fmla="val 50000"/>
              </a:avLst>
            </a:prstGeom>
            <a:solidFill>
              <a:srgbClr val="287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000" dirty="0">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GB" sz="10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6" name="组合 5">
            <a:extLst>
              <a:ext uri="{FF2B5EF4-FFF2-40B4-BE49-F238E27FC236}">
                <a16:creationId xmlns:a16="http://schemas.microsoft.com/office/drawing/2014/main" id="{F4C732D6-1693-4512-BBBE-70F481EF6926}"/>
              </a:ext>
            </a:extLst>
          </p:cNvPr>
          <p:cNvGrpSpPr/>
          <p:nvPr/>
        </p:nvGrpSpPr>
        <p:grpSpPr>
          <a:xfrm>
            <a:off x="1257178" y="4920223"/>
            <a:ext cx="4837808" cy="214313"/>
            <a:chOff x="1051694" y="4920223"/>
            <a:chExt cx="4837808" cy="214313"/>
          </a:xfrm>
        </p:grpSpPr>
        <p:sp>
          <p:nvSpPr>
            <p:cNvPr id="7" name="Rectangle: Rounded Corners 19">
              <a:extLst>
                <a:ext uri="{FF2B5EF4-FFF2-40B4-BE49-F238E27FC236}">
                  <a16:creationId xmlns:a16="http://schemas.microsoft.com/office/drawing/2014/main" id="{BA0C9630-1919-4883-B05C-917B295473E1}"/>
                </a:ext>
              </a:extLst>
            </p:cNvPr>
            <p:cNvSpPr/>
            <p:nvPr/>
          </p:nvSpPr>
          <p:spPr>
            <a:xfrm>
              <a:off x="1051694" y="4920223"/>
              <a:ext cx="4837321" cy="2143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60%</a:t>
              </a:r>
            </a:p>
          </p:txBody>
        </p:sp>
        <p:sp>
          <p:nvSpPr>
            <p:cNvPr id="8" name="Rectangle: Rounded Corners 20">
              <a:extLst>
                <a:ext uri="{FF2B5EF4-FFF2-40B4-BE49-F238E27FC236}">
                  <a16:creationId xmlns:a16="http://schemas.microsoft.com/office/drawing/2014/main" id="{79604A2C-DF88-4AFD-A317-9A545C0F4AE2}"/>
                </a:ext>
              </a:extLst>
            </p:cNvPr>
            <p:cNvSpPr/>
            <p:nvPr/>
          </p:nvSpPr>
          <p:spPr>
            <a:xfrm>
              <a:off x="2916567" y="4920223"/>
              <a:ext cx="2972935" cy="214313"/>
            </a:xfrm>
            <a:prstGeom prst="roundRect">
              <a:avLst>
                <a:gd name="adj" fmla="val 50000"/>
              </a:avLst>
            </a:prstGeom>
            <a:solidFill>
              <a:srgbClr val="287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000" dirty="0">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GB" sz="10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9" name="组合 8">
            <a:extLst>
              <a:ext uri="{FF2B5EF4-FFF2-40B4-BE49-F238E27FC236}">
                <a16:creationId xmlns:a16="http://schemas.microsoft.com/office/drawing/2014/main" id="{1A8043CD-63F1-4C90-9E44-E8829E908EE3}"/>
              </a:ext>
            </a:extLst>
          </p:cNvPr>
          <p:cNvGrpSpPr/>
          <p:nvPr/>
        </p:nvGrpSpPr>
        <p:grpSpPr>
          <a:xfrm>
            <a:off x="1257178" y="5259948"/>
            <a:ext cx="4840998" cy="214313"/>
            <a:chOff x="1051694" y="5259948"/>
            <a:chExt cx="4840998" cy="214313"/>
          </a:xfrm>
        </p:grpSpPr>
        <p:sp>
          <p:nvSpPr>
            <p:cNvPr id="10" name="Rectangle: Rounded Corners 21">
              <a:extLst>
                <a:ext uri="{FF2B5EF4-FFF2-40B4-BE49-F238E27FC236}">
                  <a16:creationId xmlns:a16="http://schemas.microsoft.com/office/drawing/2014/main" id="{C25C91F2-BFBB-4D77-8C58-7611159E5F84}"/>
                </a:ext>
              </a:extLst>
            </p:cNvPr>
            <p:cNvSpPr/>
            <p:nvPr/>
          </p:nvSpPr>
          <p:spPr>
            <a:xfrm>
              <a:off x="1051694" y="5259948"/>
              <a:ext cx="4837321" cy="2143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40%</a:t>
              </a:r>
            </a:p>
          </p:txBody>
        </p:sp>
        <p:sp>
          <p:nvSpPr>
            <p:cNvPr id="11" name="Rectangle: Rounded Corners 22">
              <a:extLst>
                <a:ext uri="{FF2B5EF4-FFF2-40B4-BE49-F238E27FC236}">
                  <a16:creationId xmlns:a16="http://schemas.microsoft.com/office/drawing/2014/main" id="{92C7EC24-EBEA-43E5-998B-FD352124E3BD}"/>
                </a:ext>
              </a:extLst>
            </p:cNvPr>
            <p:cNvSpPr/>
            <p:nvPr/>
          </p:nvSpPr>
          <p:spPr>
            <a:xfrm>
              <a:off x="3642634" y="5259948"/>
              <a:ext cx="2250058" cy="214313"/>
            </a:xfrm>
            <a:prstGeom prst="roundRect">
              <a:avLst>
                <a:gd name="adj" fmla="val 50000"/>
              </a:avLst>
            </a:prstGeom>
            <a:solidFill>
              <a:srgbClr val="287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000" dirty="0">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GB" sz="10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grpSp>
        <p:nvGrpSpPr>
          <p:cNvPr id="12" name="组合 11">
            <a:extLst>
              <a:ext uri="{FF2B5EF4-FFF2-40B4-BE49-F238E27FC236}">
                <a16:creationId xmlns:a16="http://schemas.microsoft.com/office/drawing/2014/main" id="{972413F5-0639-4166-80A9-48122C1C9188}"/>
              </a:ext>
            </a:extLst>
          </p:cNvPr>
          <p:cNvGrpSpPr/>
          <p:nvPr/>
        </p:nvGrpSpPr>
        <p:grpSpPr>
          <a:xfrm>
            <a:off x="1257178" y="5599673"/>
            <a:ext cx="4837321" cy="214313"/>
            <a:chOff x="1051694" y="5599673"/>
            <a:chExt cx="4837321" cy="214313"/>
          </a:xfrm>
        </p:grpSpPr>
        <p:sp>
          <p:nvSpPr>
            <p:cNvPr id="13" name="Rectangle: Rounded Corners 23">
              <a:extLst>
                <a:ext uri="{FF2B5EF4-FFF2-40B4-BE49-F238E27FC236}">
                  <a16:creationId xmlns:a16="http://schemas.microsoft.com/office/drawing/2014/main" id="{81A39187-E8F7-40D2-9A05-F859D82D50B7}"/>
                </a:ext>
              </a:extLst>
            </p:cNvPr>
            <p:cNvSpPr/>
            <p:nvPr/>
          </p:nvSpPr>
          <p:spPr>
            <a:xfrm>
              <a:off x="1051694" y="5599673"/>
              <a:ext cx="4837321" cy="21431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80%</a:t>
              </a:r>
            </a:p>
          </p:txBody>
        </p:sp>
        <p:sp>
          <p:nvSpPr>
            <p:cNvPr id="14" name="Rectangle: Rounded Corners 24">
              <a:extLst>
                <a:ext uri="{FF2B5EF4-FFF2-40B4-BE49-F238E27FC236}">
                  <a16:creationId xmlns:a16="http://schemas.microsoft.com/office/drawing/2014/main" id="{13E3F609-7EEA-4524-A1DE-595B1C4D0A62}"/>
                </a:ext>
              </a:extLst>
            </p:cNvPr>
            <p:cNvSpPr/>
            <p:nvPr/>
          </p:nvSpPr>
          <p:spPr>
            <a:xfrm>
              <a:off x="1960893" y="5599673"/>
              <a:ext cx="3925431" cy="214313"/>
            </a:xfrm>
            <a:prstGeom prst="roundRect">
              <a:avLst>
                <a:gd name="adj" fmla="val 50000"/>
              </a:avLst>
            </a:prstGeom>
            <a:solidFill>
              <a:srgbClr val="287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000" dirty="0">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GB" sz="1000" dirty="0">
                <a:latin typeface="Century Gothic" panose="020B0502020202020204" pitchFamily="34" charset="0"/>
                <a:ea typeface="思源黑体 CN Normal" panose="020B0400000000000000" pitchFamily="34" charset="-122"/>
                <a:sym typeface="Century Gothic" panose="020B0502020202020204" pitchFamily="34" charset="0"/>
              </a:endParaRPr>
            </a:p>
          </p:txBody>
        </p:sp>
      </p:grpSp>
      <p:pic>
        <p:nvPicPr>
          <p:cNvPr id="15" name="图片占位符 8">
            <a:extLst>
              <a:ext uri="{FF2B5EF4-FFF2-40B4-BE49-F238E27FC236}">
                <a16:creationId xmlns:a16="http://schemas.microsoft.com/office/drawing/2014/main" id="{32CD0FB5-5D43-4733-B103-C10064B27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3672" y="1908462"/>
            <a:ext cx="2186608" cy="1993932"/>
          </a:xfrm>
          <a:custGeom>
            <a:avLst/>
            <a:gdLst>
              <a:gd name="connsiteX0" fmla="*/ 1524460 w 3048920"/>
              <a:gd name="connsiteY0" fmla="*/ 0 h 3048922"/>
              <a:gd name="connsiteX1" fmla="*/ 3048920 w 3048920"/>
              <a:gd name="connsiteY1" fmla="*/ 1524461 h 3048922"/>
              <a:gd name="connsiteX2" fmla="*/ 1524460 w 3048920"/>
              <a:gd name="connsiteY2" fmla="*/ 3048922 h 3048922"/>
              <a:gd name="connsiteX3" fmla="*/ 0 w 3048920"/>
              <a:gd name="connsiteY3" fmla="*/ 1524461 h 3048922"/>
              <a:gd name="connsiteX4" fmla="*/ 1524460 w 3048920"/>
              <a:gd name="connsiteY4" fmla="*/ 0 h 304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920" h="3048922">
                <a:moveTo>
                  <a:pt x="1524460" y="0"/>
                </a:moveTo>
                <a:cubicBezTo>
                  <a:pt x="2366396" y="0"/>
                  <a:pt x="3048920" y="682524"/>
                  <a:pt x="3048920" y="1524461"/>
                </a:cubicBezTo>
                <a:cubicBezTo>
                  <a:pt x="3048920" y="2366398"/>
                  <a:pt x="2366396" y="3048922"/>
                  <a:pt x="1524460" y="3048922"/>
                </a:cubicBezTo>
                <a:cubicBezTo>
                  <a:pt x="682524" y="3048922"/>
                  <a:pt x="0" y="2366398"/>
                  <a:pt x="0" y="1524461"/>
                </a:cubicBezTo>
                <a:cubicBezTo>
                  <a:pt x="0" y="682524"/>
                  <a:pt x="682524" y="0"/>
                  <a:pt x="1524460" y="0"/>
                </a:cubicBezTo>
                <a:close/>
              </a:path>
            </a:pathLst>
          </a:cu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pic>
      <p:sp>
        <p:nvSpPr>
          <p:cNvPr id="16" name="添加标题">
            <a:extLst>
              <a:ext uri="{FF2B5EF4-FFF2-40B4-BE49-F238E27FC236}">
                <a16:creationId xmlns:a16="http://schemas.microsoft.com/office/drawing/2014/main" id="{97333B1D-4A71-4E43-959C-EAC1E6D0F25F}"/>
              </a:ext>
            </a:extLst>
          </p:cNvPr>
          <p:cNvSpPr txBox="1"/>
          <p:nvPr/>
        </p:nvSpPr>
        <p:spPr>
          <a:xfrm>
            <a:off x="742446" y="2231684"/>
            <a:ext cx="2871471" cy="1615827"/>
          </a:xfrm>
          <a:prstGeom prst="rect">
            <a:avLst/>
          </a:prstGeom>
          <a:noFill/>
        </p:spPr>
        <p:txBody>
          <a:bodyPr wrap="square" rtlCol="0">
            <a:spAutoFit/>
          </a:bodyPr>
          <a:lstStyle/>
          <a:p>
            <a:pPr algn="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gn="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点击此处添加标题点击此处添加标题点击此处添加标题点击此处添加标题点击此处添加标题点击此处添加标题点击此处添加标题点击此处添加标题</a:t>
            </a:r>
          </a:p>
        </p:txBody>
      </p:sp>
      <p:grpSp>
        <p:nvGrpSpPr>
          <p:cNvPr id="17" name="组合 16">
            <a:extLst>
              <a:ext uri="{FF2B5EF4-FFF2-40B4-BE49-F238E27FC236}">
                <a16:creationId xmlns:a16="http://schemas.microsoft.com/office/drawing/2014/main" id="{C6E8CEE2-52BF-414C-8972-546D1A746757}"/>
              </a:ext>
            </a:extLst>
          </p:cNvPr>
          <p:cNvGrpSpPr/>
          <p:nvPr/>
        </p:nvGrpSpPr>
        <p:grpSpPr>
          <a:xfrm>
            <a:off x="6776130" y="1561650"/>
            <a:ext cx="4307536" cy="1061829"/>
            <a:chOff x="2151757" y="1158238"/>
            <a:chExt cx="4307536" cy="1061829"/>
          </a:xfrm>
        </p:grpSpPr>
        <p:sp>
          <p:nvSpPr>
            <p:cNvPr id="18" name="Shape 117">
              <a:extLst>
                <a:ext uri="{FF2B5EF4-FFF2-40B4-BE49-F238E27FC236}">
                  <a16:creationId xmlns:a16="http://schemas.microsoft.com/office/drawing/2014/main" id="{5ED25C2F-0A79-4F22-8AFD-B957164DE169}"/>
                </a:ext>
              </a:extLst>
            </p:cNvPr>
            <p:cNvSpPr/>
            <p:nvPr/>
          </p:nvSpPr>
          <p:spPr>
            <a:xfrm>
              <a:off x="2151757" y="1224849"/>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19" name="Shape 120">
              <a:extLst>
                <a:ext uri="{FF2B5EF4-FFF2-40B4-BE49-F238E27FC236}">
                  <a16:creationId xmlns:a16="http://schemas.microsoft.com/office/drawing/2014/main" id="{D53C07D4-5B71-4370-8D68-824723271CEC}"/>
                </a:ext>
              </a:extLst>
            </p:cNvPr>
            <p:cNvSpPr/>
            <p:nvPr/>
          </p:nvSpPr>
          <p:spPr>
            <a:xfrm>
              <a:off x="2384211" y="1505050"/>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rgbClr val="287ED3"/>
            </a:solidFill>
            <a:ln>
              <a:noFill/>
            </a:ln>
          </p:spPr>
          <p:txBody>
            <a:bodyPr lIns="91425" tIns="45700" rIns="91425"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20" name="添加标题">
              <a:extLst>
                <a:ext uri="{FF2B5EF4-FFF2-40B4-BE49-F238E27FC236}">
                  <a16:creationId xmlns:a16="http://schemas.microsoft.com/office/drawing/2014/main" id="{5F68D3E8-6E70-40D1-9A16-5EA471A4BFCC}"/>
                </a:ext>
              </a:extLst>
            </p:cNvPr>
            <p:cNvSpPr txBox="1"/>
            <p:nvPr/>
          </p:nvSpPr>
          <p:spPr>
            <a:xfrm>
              <a:off x="3246202" y="1158238"/>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21" name="组合 20">
            <a:extLst>
              <a:ext uri="{FF2B5EF4-FFF2-40B4-BE49-F238E27FC236}">
                <a16:creationId xmlns:a16="http://schemas.microsoft.com/office/drawing/2014/main" id="{760A1BF3-FB92-4DD9-99C1-E7ECB6591AD1}"/>
              </a:ext>
            </a:extLst>
          </p:cNvPr>
          <p:cNvGrpSpPr/>
          <p:nvPr/>
        </p:nvGrpSpPr>
        <p:grpSpPr>
          <a:xfrm>
            <a:off x="6776130" y="2732022"/>
            <a:ext cx="4307536" cy="1061829"/>
            <a:chOff x="2151757" y="2328610"/>
            <a:chExt cx="4307536" cy="1061829"/>
          </a:xfrm>
        </p:grpSpPr>
        <p:sp>
          <p:nvSpPr>
            <p:cNvPr id="22" name="Shape 108">
              <a:extLst>
                <a:ext uri="{FF2B5EF4-FFF2-40B4-BE49-F238E27FC236}">
                  <a16:creationId xmlns:a16="http://schemas.microsoft.com/office/drawing/2014/main" id="{7951C2B9-6E57-4783-B5E8-7690856C57A6}"/>
                </a:ext>
              </a:extLst>
            </p:cNvPr>
            <p:cNvSpPr/>
            <p:nvPr/>
          </p:nvSpPr>
          <p:spPr>
            <a:xfrm>
              <a:off x="2151757" y="2395221"/>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3" name="Shape 123">
              <a:extLst>
                <a:ext uri="{FF2B5EF4-FFF2-40B4-BE49-F238E27FC236}">
                  <a16:creationId xmlns:a16="http://schemas.microsoft.com/office/drawing/2014/main" id="{4CFFC20D-5612-470B-91A5-1BD3A90A6DD9}"/>
                </a:ext>
              </a:extLst>
            </p:cNvPr>
            <p:cNvSpPr/>
            <p:nvPr/>
          </p:nvSpPr>
          <p:spPr>
            <a:xfrm>
              <a:off x="2384211" y="2599776"/>
              <a:ext cx="434681" cy="448595"/>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24" name="添加标题">
              <a:extLst>
                <a:ext uri="{FF2B5EF4-FFF2-40B4-BE49-F238E27FC236}">
                  <a16:creationId xmlns:a16="http://schemas.microsoft.com/office/drawing/2014/main" id="{0318FC55-8A06-4A3B-9263-0244C06A4A6B}"/>
                </a:ext>
              </a:extLst>
            </p:cNvPr>
            <p:cNvSpPr txBox="1"/>
            <p:nvPr/>
          </p:nvSpPr>
          <p:spPr>
            <a:xfrm>
              <a:off x="3246202" y="2328610"/>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25" name="组合 24">
            <a:extLst>
              <a:ext uri="{FF2B5EF4-FFF2-40B4-BE49-F238E27FC236}">
                <a16:creationId xmlns:a16="http://schemas.microsoft.com/office/drawing/2014/main" id="{18057CC6-C0FE-4724-BF03-0E4C70C441C3}"/>
              </a:ext>
            </a:extLst>
          </p:cNvPr>
          <p:cNvGrpSpPr/>
          <p:nvPr/>
        </p:nvGrpSpPr>
        <p:grpSpPr>
          <a:xfrm>
            <a:off x="6776130" y="3902394"/>
            <a:ext cx="4307536" cy="1061829"/>
            <a:chOff x="2151757" y="3498982"/>
            <a:chExt cx="4307536" cy="1061829"/>
          </a:xfrm>
        </p:grpSpPr>
        <p:sp>
          <p:nvSpPr>
            <p:cNvPr id="26" name="Shape 111">
              <a:extLst>
                <a:ext uri="{FF2B5EF4-FFF2-40B4-BE49-F238E27FC236}">
                  <a16:creationId xmlns:a16="http://schemas.microsoft.com/office/drawing/2014/main" id="{EF6818A3-7875-4C18-9ACD-5265D96E66D1}"/>
                </a:ext>
              </a:extLst>
            </p:cNvPr>
            <p:cNvSpPr/>
            <p:nvPr/>
          </p:nvSpPr>
          <p:spPr>
            <a:xfrm>
              <a:off x="2151757" y="3565593"/>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27" name="Shape 122">
              <a:extLst>
                <a:ext uri="{FF2B5EF4-FFF2-40B4-BE49-F238E27FC236}">
                  <a16:creationId xmlns:a16="http://schemas.microsoft.com/office/drawing/2014/main" id="{398627A6-75A4-4DF0-A210-DBF63BD205C5}"/>
                </a:ext>
              </a:extLst>
            </p:cNvPr>
            <p:cNvSpPr/>
            <p:nvPr/>
          </p:nvSpPr>
          <p:spPr>
            <a:xfrm>
              <a:off x="2409560" y="3885302"/>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28" name="添加标题">
              <a:extLst>
                <a:ext uri="{FF2B5EF4-FFF2-40B4-BE49-F238E27FC236}">
                  <a16:creationId xmlns:a16="http://schemas.microsoft.com/office/drawing/2014/main" id="{E4441F92-1F4B-4664-87D8-7B16AE372C0A}"/>
                </a:ext>
              </a:extLst>
            </p:cNvPr>
            <p:cNvSpPr txBox="1"/>
            <p:nvPr/>
          </p:nvSpPr>
          <p:spPr>
            <a:xfrm>
              <a:off x="3246202" y="3498982"/>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grpSp>
        <p:nvGrpSpPr>
          <p:cNvPr id="29" name="组合 28">
            <a:extLst>
              <a:ext uri="{FF2B5EF4-FFF2-40B4-BE49-F238E27FC236}">
                <a16:creationId xmlns:a16="http://schemas.microsoft.com/office/drawing/2014/main" id="{5BF69BFE-2DD8-4A3A-9F23-E30945DF57C4}"/>
              </a:ext>
            </a:extLst>
          </p:cNvPr>
          <p:cNvGrpSpPr/>
          <p:nvPr/>
        </p:nvGrpSpPr>
        <p:grpSpPr>
          <a:xfrm>
            <a:off x="6776130" y="5072765"/>
            <a:ext cx="4307536" cy="1061829"/>
            <a:chOff x="2151757" y="4669353"/>
            <a:chExt cx="4307536" cy="1061829"/>
          </a:xfrm>
        </p:grpSpPr>
        <p:sp>
          <p:nvSpPr>
            <p:cNvPr id="30" name="Shape 114">
              <a:extLst>
                <a:ext uri="{FF2B5EF4-FFF2-40B4-BE49-F238E27FC236}">
                  <a16:creationId xmlns:a16="http://schemas.microsoft.com/office/drawing/2014/main" id="{54CF8C15-2B75-41D0-BED4-151CC8031A09}"/>
                </a:ext>
              </a:extLst>
            </p:cNvPr>
            <p:cNvSpPr/>
            <p:nvPr/>
          </p:nvSpPr>
          <p:spPr>
            <a:xfrm>
              <a:off x="2151757" y="4735964"/>
              <a:ext cx="896839" cy="897188"/>
            </a:xfrm>
            <a:prstGeom prst="ellipse">
              <a:avLst/>
            </a:prstGeom>
            <a:gradFill>
              <a:gsLst>
                <a:gs pos="0">
                  <a:schemeClr val="bg1"/>
                </a:gs>
                <a:gs pos="51000">
                  <a:schemeClr val="bg1">
                    <a:lumMod val="95000"/>
                  </a:schemeClr>
                </a:gs>
                <a:gs pos="100000">
                  <a:schemeClr val="bg1">
                    <a:lumMod val="75000"/>
                  </a:schemeClr>
                </a:gs>
              </a:gsLst>
              <a:lin ang="18900000" scaled="0"/>
            </a:gradFill>
            <a:ln w="25400">
              <a:gradFill>
                <a:gsLst>
                  <a:gs pos="34000">
                    <a:srgbClr val="F2F2F2"/>
                  </a:gs>
                  <a:gs pos="0">
                    <a:srgbClr val="FFFFFF"/>
                  </a:gs>
                  <a:gs pos="100000">
                    <a:srgbClr val="BFBFBF"/>
                  </a:gs>
                </a:gsLst>
                <a:lin ang="8100000" scaled="0"/>
              </a:gradFill>
            </a:ln>
            <a:effectLst>
              <a:outerShdw blurRad="673100" dist="266700" dir="8100000" sx="99000" sy="9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latin typeface="Century Gothic" panose="020B0502020202020204" pitchFamily="34" charset="0"/>
                <a:ea typeface="思源黑体 CN Normal" panose="020B0400000000000000" pitchFamily="34" charset="-122"/>
                <a:sym typeface="Century Gothic" panose="020B0502020202020204" pitchFamily="34" charset="0"/>
              </a:endParaRPr>
            </a:p>
          </p:txBody>
        </p:sp>
        <p:sp>
          <p:nvSpPr>
            <p:cNvPr id="31" name="Shape 121">
              <a:extLst>
                <a:ext uri="{FF2B5EF4-FFF2-40B4-BE49-F238E27FC236}">
                  <a16:creationId xmlns:a16="http://schemas.microsoft.com/office/drawing/2014/main" id="{633F3796-9F98-4CAD-AA91-51F4CDDF1B3B}"/>
                </a:ext>
              </a:extLst>
            </p:cNvPr>
            <p:cNvSpPr/>
            <p:nvPr/>
          </p:nvSpPr>
          <p:spPr>
            <a:xfrm>
              <a:off x="2380221" y="5018750"/>
              <a:ext cx="441555" cy="353961"/>
            </a:xfrm>
            <a:custGeom>
              <a:avLst/>
              <a:gdLst/>
              <a:ahLst/>
              <a:cxnLst/>
              <a:rect l="0" t="0" r="0" b="0"/>
              <a:pathLst>
                <a:path w="120000" h="120000" extrusionOk="0">
                  <a:moveTo>
                    <a:pt x="117585" y="21300"/>
                  </a:moveTo>
                  <a:lnTo>
                    <a:pt x="117585" y="21300"/>
                  </a:lnTo>
                  <a:cubicBezTo>
                    <a:pt x="89818" y="0"/>
                    <a:pt x="89818" y="0"/>
                    <a:pt x="89818" y="0"/>
                  </a:cubicBezTo>
                  <a:cubicBezTo>
                    <a:pt x="87645" y="0"/>
                    <a:pt x="87645" y="0"/>
                    <a:pt x="85472" y="0"/>
                  </a:cubicBezTo>
                  <a:cubicBezTo>
                    <a:pt x="59879" y="21300"/>
                    <a:pt x="59879" y="21300"/>
                    <a:pt x="59879" y="21300"/>
                  </a:cubicBezTo>
                  <a:cubicBezTo>
                    <a:pt x="34285" y="0"/>
                    <a:pt x="34285" y="0"/>
                    <a:pt x="34285" y="0"/>
                  </a:cubicBezTo>
                  <a:cubicBezTo>
                    <a:pt x="31871" y="0"/>
                    <a:pt x="31871" y="0"/>
                    <a:pt x="29698" y="0"/>
                  </a:cubicBezTo>
                  <a:cubicBezTo>
                    <a:pt x="1931" y="21300"/>
                    <a:pt x="1931" y="21300"/>
                    <a:pt x="1931" y="21300"/>
                  </a:cubicBezTo>
                  <a:cubicBezTo>
                    <a:pt x="0" y="24000"/>
                    <a:pt x="0" y="24000"/>
                    <a:pt x="0" y="26700"/>
                  </a:cubicBezTo>
                  <a:cubicBezTo>
                    <a:pt x="0" y="114600"/>
                    <a:pt x="0" y="114600"/>
                    <a:pt x="0" y="114600"/>
                  </a:cubicBezTo>
                  <a:cubicBezTo>
                    <a:pt x="0" y="114600"/>
                    <a:pt x="0" y="117000"/>
                    <a:pt x="1931" y="117000"/>
                  </a:cubicBezTo>
                  <a:cubicBezTo>
                    <a:pt x="1931" y="119700"/>
                    <a:pt x="4104" y="119700"/>
                    <a:pt x="6277" y="117000"/>
                  </a:cubicBezTo>
                  <a:cubicBezTo>
                    <a:pt x="31871" y="98400"/>
                    <a:pt x="31871" y="98400"/>
                    <a:pt x="31871" y="98400"/>
                  </a:cubicBezTo>
                  <a:cubicBezTo>
                    <a:pt x="57706" y="117000"/>
                    <a:pt x="57706" y="117000"/>
                    <a:pt x="57706" y="117000"/>
                  </a:cubicBezTo>
                  <a:cubicBezTo>
                    <a:pt x="59879" y="119700"/>
                    <a:pt x="59879" y="119700"/>
                    <a:pt x="62052" y="117000"/>
                  </a:cubicBezTo>
                  <a:cubicBezTo>
                    <a:pt x="87645" y="98400"/>
                    <a:pt x="87645" y="98400"/>
                    <a:pt x="87645" y="98400"/>
                  </a:cubicBezTo>
                  <a:cubicBezTo>
                    <a:pt x="113480" y="117000"/>
                    <a:pt x="113480" y="117000"/>
                    <a:pt x="113480" y="117000"/>
                  </a:cubicBezTo>
                  <a:cubicBezTo>
                    <a:pt x="113480" y="119700"/>
                    <a:pt x="115412" y="119700"/>
                    <a:pt x="115412" y="119700"/>
                  </a:cubicBezTo>
                  <a:cubicBezTo>
                    <a:pt x="115412" y="119700"/>
                    <a:pt x="117585" y="119700"/>
                    <a:pt x="117585" y="117000"/>
                  </a:cubicBezTo>
                  <a:cubicBezTo>
                    <a:pt x="119758" y="117000"/>
                    <a:pt x="119758" y="114600"/>
                    <a:pt x="119758" y="114600"/>
                  </a:cubicBezTo>
                  <a:cubicBezTo>
                    <a:pt x="119758" y="26700"/>
                    <a:pt x="119758" y="26700"/>
                    <a:pt x="119758" y="26700"/>
                  </a:cubicBezTo>
                  <a:cubicBezTo>
                    <a:pt x="119758" y="24000"/>
                    <a:pt x="119758" y="24000"/>
                    <a:pt x="117585" y="21300"/>
                  </a:cubicBezTo>
                  <a:close/>
                  <a:moveTo>
                    <a:pt x="27766" y="87900"/>
                  </a:moveTo>
                  <a:lnTo>
                    <a:pt x="27766" y="87900"/>
                  </a:lnTo>
                  <a:cubicBezTo>
                    <a:pt x="8450" y="103800"/>
                    <a:pt x="8450" y="103800"/>
                    <a:pt x="8450" y="103800"/>
                  </a:cubicBezTo>
                  <a:cubicBezTo>
                    <a:pt x="8450" y="29400"/>
                    <a:pt x="8450" y="29400"/>
                    <a:pt x="8450" y="29400"/>
                  </a:cubicBezTo>
                  <a:cubicBezTo>
                    <a:pt x="27766" y="13200"/>
                    <a:pt x="27766" y="13200"/>
                    <a:pt x="27766" y="13200"/>
                  </a:cubicBezTo>
                  <a:lnTo>
                    <a:pt x="27766" y="87900"/>
                  </a:lnTo>
                  <a:close/>
                  <a:moveTo>
                    <a:pt x="55533" y="103800"/>
                  </a:moveTo>
                  <a:lnTo>
                    <a:pt x="55533" y="103800"/>
                  </a:lnTo>
                  <a:cubicBezTo>
                    <a:pt x="36217" y="87900"/>
                    <a:pt x="36217" y="87900"/>
                    <a:pt x="36217" y="87900"/>
                  </a:cubicBezTo>
                  <a:cubicBezTo>
                    <a:pt x="36217" y="13200"/>
                    <a:pt x="36217" y="13200"/>
                    <a:pt x="36217" y="13200"/>
                  </a:cubicBezTo>
                  <a:cubicBezTo>
                    <a:pt x="55533" y="29400"/>
                    <a:pt x="55533" y="29400"/>
                    <a:pt x="55533" y="29400"/>
                  </a:cubicBezTo>
                  <a:lnTo>
                    <a:pt x="55533" y="103800"/>
                  </a:lnTo>
                  <a:close/>
                  <a:moveTo>
                    <a:pt x="83299" y="87900"/>
                  </a:moveTo>
                  <a:lnTo>
                    <a:pt x="83299" y="87900"/>
                  </a:lnTo>
                  <a:cubicBezTo>
                    <a:pt x="64225" y="103800"/>
                    <a:pt x="64225" y="103800"/>
                    <a:pt x="64225" y="103800"/>
                  </a:cubicBezTo>
                  <a:cubicBezTo>
                    <a:pt x="64225" y="29400"/>
                    <a:pt x="64225" y="29400"/>
                    <a:pt x="64225" y="29400"/>
                  </a:cubicBezTo>
                  <a:cubicBezTo>
                    <a:pt x="83299" y="13200"/>
                    <a:pt x="83299" y="13200"/>
                    <a:pt x="83299" y="13200"/>
                  </a:cubicBezTo>
                  <a:lnTo>
                    <a:pt x="83299" y="87900"/>
                  </a:lnTo>
                  <a:close/>
                  <a:moveTo>
                    <a:pt x="111307" y="103800"/>
                  </a:moveTo>
                  <a:lnTo>
                    <a:pt x="111307" y="103800"/>
                  </a:lnTo>
                  <a:cubicBezTo>
                    <a:pt x="91750" y="87900"/>
                    <a:pt x="91750" y="87900"/>
                    <a:pt x="91750" y="87900"/>
                  </a:cubicBezTo>
                  <a:cubicBezTo>
                    <a:pt x="91750" y="13200"/>
                    <a:pt x="91750" y="13200"/>
                    <a:pt x="91750" y="13200"/>
                  </a:cubicBezTo>
                  <a:cubicBezTo>
                    <a:pt x="111307" y="29400"/>
                    <a:pt x="111307" y="29400"/>
                    <a:pt x="111307" y="29400"/>
                  </a:cubicBezTo>
                  <a:lnTo>
                    <a:pt x="111307" y="103800"/>
                  </a:lnTo>
                  <a:close/>
                </a:path>
              </a:pathLst>
            </a:custGeom>
            <a:solidFill>
              <a:srgbClr val="287ED3"/>
            </a:solidFill>
            <a:ln>
              <a:noFill/>
            </a:ln>
          </p:spPr>
          <p:txBody>
            <a:bodyPr lIns="91400" tIns="45700" rIns="91400" bIns="45700" anchor="ctr" anchorCtr="0">
              <a:noAutofit/>
            </a:bodyPr>
            <a:lstStyle/>
            <a:p>
              <a:pPr marL="0" marR="0" lvl="0" indent="0" algn="l" rtl="0">
                <a:spcBef>
                  <a:spcPts val="0"/>
                </a:spcBef>
                <a:buNone/>
              </a:pPr>
              <a:endParaRPr sz="3600" dirty="0">
                <a:solidFill>
                  <a:schemeClr val="dk1"/>
                </a:solidFill>
                <a:latin typeface="Century Gothic" panose="020B0502020202020204" pitchFamily="34" charset="0"/>
                <a:ea typeface="思源黑体 CN Normal" panose="020B0400000000000000" pitchFamily="34" charset="-122"/>
                <a:cs typeface="Lato"/>
                <a:sym typeface="Century Gothic" panose="020B0502020202020204" pitchFamily="34" charset="0"/>
              </a:endParaRPr>
            </a:p>
          </p:txBody>
        </p:sp>
        <p:sp>
          <p:nvSpPr>
            <p:cNvPr id="32" name="添加标题">
              <a:extLst>
                <a:ext uri="{FF2B5EF4-FFF2-40B4-BE49-F238E27FC236}">
                  <a16:creationId xmlns:a16="http://schemas.microsoft.com/office/drawing/2014/main" id="{4EF0720B-4AA5-47F7-8F36-58C5A0DB6D60}"/>
                </a:ext>
              </a:extLst>
            </p:cNvPr>
            <p:cNvSpPr txBox="1"/>
            <p:nvPr/>
          </p:nvSpPr>
          <p:spPr>
            <a:xfrm>
              <a:off x="3246202" y="4669353"/>
              <a:ext cx="3213091" cy="1061829"/>
            </a:xfrm>
            <a:prstGeom prst="rect">
              <a:avLst/>
            </a:prstGeom>
            <a:noFill/>
          </p:spPr>
          <p:txBody>
            <a:bodyPr wrap="square" rtlCol="0">
              <a:spAutoFit/>
            </a:bodyPr>
            <a:lstStyle/>
            <a:p>
              <a:pPr>
                <a:lnSpc>
                  <a:spcPct val="150000"/>
                </a:lnSpc>
              </a:pPr>
              <a:r>
                <a:rPr lang="zh-CN" altLang="en-US"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rPr>
                <a:t>添加标题</a:t>
              </a:r>
              <a:endParaRPr lang="en-US" altLang="zh-CN" b="1" dirty="0">
                <a:solidFill>
                  <a:srgbClr val="287ED3"/>
                </a:solidFill>
                <a:latin typeface="Century Gothic" panose="020B0502020202020204" pitchFamily="34" charset="0"/>
                <a:ea typeface="思源黑体 CN Normal" panose="020B0400000000000000" pitchFamily="34" charset="-122"/>
                <a:sym typeface="Century Gothic" panose="020B0502020202020204" pitchFamily="34" charset="0"/>
              </a:endParaRPr>
            </a:p>
            <a:p>
              <a:pPr>
                <a:lnSpc>
                  <a:spcPct val="150000"/>
                </a:lnSpc>
              </a:pPr>
              <a:r>
                <a:rPr lang="zh-CN" altLang="en-US" sz="1200" dirty="0">
                  <a:solidFill>
                    <a:schemeClr val="tx2"/>
                  </a:solidFill>
                  <a:latin typeface="Century Gothic" panose="020B0502020202020204" pitchFamily="34" charset="0"/>
                  <a:ea typeface="思源黑体 CN Normal" panose="020B0400000000000000" pitchFamily="34" charset="-122"/>
                  <a:sym typeface="Century Gothic" panose="020B0502020202020204" pitchFamily="34" charset="0"/>
                </a:rPr>
                <a:t>单击此处添加标题单击此处添加标题单击此处添加标题单击此处添加标题</a:t>
              </a:r>
            </a:p>
          </p:txBody>
        </p:sp>
      </p:grpSp>
    </p:spTree>
    <p:extLst>
      <p:ext uri="{BB962C8B-B14F-4D97-AF65-F5344CB8AC3E}">
        <p14:creationId xmlns:p14="http://schemas.microsoft.com/office/powerpoint/2010/main" val="2297522288"/>
      </p:ext>
    </p:extLst>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02"/>
</p:tagLst>
</file>

<file path=ppt/theme/theme1.xml><?xml version="1.0" encoding="utf-8"?>
<a:theme xmlns:a="http://schemas.openxmlformats.org/drawingml/2006/main" name="00">
  <a:themeElements>
    <a:clrScheme name="自定义 69">
      <a:dk1>
        <a:srgbClr val="FFC400"/>
      </a:dk1>
      <a:lt1>
        <a:sysClr val="window" lastClr="FFFFFF"/>
      </a:lt1>
      <a:dk2>
        <a:srgbClr val="808080"/>
      </a:dk2>
      <a:lt2>
        <a:srgbClr val="E7E6E6"/>
      </a:lt2>
      <a:accent1>
        <a:srgbClr val="FFC400"/>
      </a:accent1>
      <a:accent2>
        <a:srgbClr val="1B1B1B"/>
      </a:accent2>
      <a:accent3>
        <a:srgbClr val="FFC400"/>
      </a:accent3>
      <a:accent4>
        <a:srgbClr val="1B1B1B"/>
      </a:accent4>
      <a:accent5>
        <a:srgbClr val="FFC400"/>
      </a:accent5>
      <a:accent6>
        <a:srgbClr val="1B1B1B"/>
      </a:accent6>
      <a:hlink>
        <a:srgbClr val="FFFFFF"/>
      </a:hlink>
      <a:folHlink>
        <a:srgbClr val="FFFFFF"/>
      </a:folHlink>
    </a:clrScheme>
    <a:fontScheme name="思源黑体">
      <a:majorFont>
        <a:latin typeface="Century Gothic"/>
        <a:ea typeface="思源黑体 CN Medium"/>
        <a:cs typeface=""/>
      </a:majorFont>
      <a:minorFont>
        <a:latin typeface="Century Gothic"/>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5585</TotalTime>
  <Words>1693</Words>
  <Application>Microsoft Office PowerPoint</Application>
  <PresentationFormat>宽屏</PresentationFormat>
  <Paragraphs>277</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思源黑体 CN Bold</vt:lpstr>
      <vt:lpstr>印品黑体</vt:lpstr>
      <vt:lpstr>Arial</vt:lpstr>
      <vt:lpstr>Century Gothic</vt:lpstr>
      <vt:lpstr>Impact</vt:lpstr>
      <vt:lpstr>Wingdings</vt:lpstr>
      <vt:lpstr>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000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002</dc:title>
  <dc:creator>.</dc:creator>
  <cp:lastModifiedBy> </cp:lastModifiedBy>
  <cp:revision>2275</cp:revision>
  <dcterms:created xsi:type="dcterms:W3CDTF">2016-07-28T14:37:42Z</dcterms:created>
  <dcterms:modified xsi:type="dcterms:W3CDTF">2019-09-19T05:57:24Z</dcterms:modified>
</cp:coreProperties>
</file>