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theme/themeOverride16.xml" ContentType="application/vnd.openxmlformats-officedocument.themeOverride+xml"/>
  <Override PartName="/ppt/notesSlides/notesSlide16.xml" ContentType="application/vnd.openxmlformats-officedocument.presentationml.notesSlide+xml"/>
  <Override PartName="/ppt/theme/themeOverride17.xml" ContentType="application/vnd.openxmlformats-officedocument.themeOverride+xml"/>
  <Override PartName="/ppt/notesSlides/notesSlide17.xml" ContentType="application/vnd.openxmlformats-officedocument.presentationml.notesSlide+xml"/>
  <Override PartName="/ppt/theme/themeOverride18.xml" ContentType="application/vnd.openxmlformats-officedocument.themeOverride+xml"/>
  <Override PartName="/ppt/notesSlides/notesSlide18.xml" ContentType="application/vnd.openxmlformats-officedocument.presentationml.notesSlide+xml"/>
  <Override PartName="/ppt/theme/themeOverride19.xml" ContentType="application/vnd.openxmlformats-officedocument.themeOverride+xml"/>
  <Override PartName="/ppt/notesSlides/notesSlide19.xml" ContentType="application/vnd.openxmlformats-officedocument.presentationml.notesSlide+xml"/>
  <Override PartName="/ppt/theme/themeOverride20.xml" ContentType="application/vnd.openxmlformats-officedocument.themeOverride+xml"/>
  <Override PartName="/ppt/notesSlides/notesSlide20.xml" ContentType="application/vnd.openxmlformats-officedocument.presentationml.notesSlide+xml"/>
  <Override PartName="/ppt/theme/themeOverride21.xml" ContentType="application/vnd.openxmlformats-officedocument.themeOverride+xml"/>
  <Override PartName="/ppt/notesSlides/notesSlide21.xml" ContentType="application/vnd.openxmlformats-officedocument.presentationml.notesSlide+xml"/>
  <Override PartName="/ppt/theme/themeOverride22.xml" ContentType="application/vnd.openxmlformats-officedocument.themeOverride+xml"/>
  <Override PartName="/ppt/notesSlides/notesSlide22.xml" ContentType="application/vnd.openxmlformats-officedocument.presentationml.notesSlide+xml"/>
  <Override PartName="/ppt/theme/themeOverride23.xml" ContentType="application/vnd.openxmlformats-officedocument.themeOverride+xml"/>
  <Override PartName="/ppt/notesSlides/notesSlide23.xml" ContentType="application/vnd.openxmlformats-officedocument.presentationml.notesSlide+xml"/>
  <Override PartName="/ppt/theme/themeOverride24.xml" ContentType="application/vnd.openxmlformats-officedocument.themeOverr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436" r:id="rId2"/>
    <p:sldId id="404" r:id="rId3"/>
    <p:sldId id="322" r:id="rId4"/>
    <p:sldId id="426" r:id="rId5"/>
    <p:sldId id="425" r:id="rId6"/>
    <p:sldId id="424" r:id="rId7"/>
    <p:sldId id="414" r:id="rId8"/>
    <p:sldId id="428" r:id="rId9"/>
    <p:sldId id="437" r:id="rId10"/>
    <p:sldId id="431" r:id="rId11"/>
    <p:sldId id="427" r:id="rId12"/>
    <p:sldId id="432" r:id="rId13"/>
    <p:sldId id="438" r:id="rId14"/>
    <p:sldId id="430" r:id="rId15"/>
    <p:sldId id="405" r:id="rId16"/>
    <p:sldId id="433" r:id="rId17"/>
    <p:sldId id="434" r:id="rId18"/>
    <p:sldId id="418" r:id="rId19"/>
    <p:sldId id="415" r:id="rId20"/>
    <p:sldId id="419" r:id="rId21"/>
    <p:sldId id="439" r:id="rId22"/>
    <p:sldId id="423" r:id="rId23"/>
    <p:sldId id="422" r:id="rId24"/>
    <p:sldId id="435" r:id="rId25"/>
    <p:sldId id="443" r:id="rId26"/>
  </p:sldIdLst>
  <p:sldSz cx="9144000" cy="5143500" type="screen16x9"/>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16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AD9E"/>
    <a:srgbClr val="0070C0"/>
    <a:srgbClr val="40595D"/>
    <a:srgbClr val="F4EFE9"/>
    <a:srgbClr val="6B8866"/>
    <a:srgbClr val="5B795B"/>
    <a:srgbClr val="256C81"/>
    <a:srgbClr val="F1F8F1"/>
    <a:srgbClr val="F7FCF6"/>
    <a:srgbClr val="D2F4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50" autoAdjust="0"/>
    <p:restoredTop sz="94660" autoAdjust="0"/>
  </p:normalViewPr>
  <p:slideViewPr>
    <p:cSldViewPr>
      <p:cViewPr varScale="1">
        <p:scale>
          <a:sx n="76" d="100"/>
          <a:sy n="76" d="100"/>
        </p:scale>
        <p:origin x="930" y="84"/>
      </p:cViewPr>
      <p:guideLst>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2019/9/19</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2019/9/19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3593715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10</a:t>
            </a:fld>
            <a:endParaRPr lang="zh-CN" altLang="en-US"/>
          </a:p>
        </p:txBody>
      </p:sp>
    </p:spTree>
    <p:extLst>
      <p:ext uri="{BB962C8B-B14F-4D97-AF65-F5344CB8AC3E}">
        <p14:creationId xmlns:p14="http://schemas.microsoft.com/office/powerpoint/2010/main" val="2787336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11</a:t>
            </a:fld>
            <a:endParaRPr lang="zh-CN" altLang="en-US"/>
          </a:p>
        </p:txBody>
      </p:sp>
    </p:spTree>
    <p:extLst>
      <p:ext uri="{BB962C8B-B14F-4D97-AF65-F5344CB8AC3E}">
        <p14:creationId xmlns:p14="http://schemas.microsoft.com/office/powerpoint/2010/main" val="2696813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12</a:t>
            </a:fld>
            <a:endParaRPr lang="zh-CN" altLang="en-US"/>
          </a:p>
        </p:txBody>
      </p:sp>
    </p:spTree>
    <p:extLst>
      <p:ext uri="{BB962C8B-B14F-4D97-AF65-F5344CB8AC3E}">
        <p14:creationId xmlns:p14="http://schemas.microsoft.com/office/powerpoint/2010/main" val="2988866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13</a:t>
            </a:fld>
            <a:endParaRPr lang="zh-CN" altLang="en-US"/>
          </a:p>
        </p:txBody>
      </p:sp>
    </p:spTree>
    <p:extLst>
      <p:ext uri="{BB962C8B-B14F-4D97-AF65-F5344CB8AC3E}">
        <p14:creationId xmlns:p14="http://schemas.microsoft.com/office/powerpoint/2010/main" val="3155965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14</a:t>
            </a:fld>
            <a:endParaRPr lang="zh-CN" altLang="en-US"/>
          </a:p>
        </p:txBody>
      </p:sp>
    </p:spTree>
    <p:extLst>
      <p:ext uri="{BB962C8B-B14F-4D97-AF65-F5344CB8AC3E}">
        <p14:creationId xmlns:p14="http://schemas.microsoft.com/office/powerpoint/2010/main" val="1240246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15</a:t>
            </a:fld>
            <a:endParaRPr lang="zh-CN" altLang="en-US"/>
          </a:p>
        </p:txBody>
      </p:sp>
    </p:spTree>
    <p:extLst>
      <p:ext uri="{BB962C8B-B14F-4D97-AF65-F5344CB8AC3E}">
        <p14:creationId xmlns:p14="http://schemas.microsoft.com/office/powerpoint/2010/main" val="749282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16</a:t>
            </a:fld>
            <a:endParaRPr lang="zh-CN" altLang="en-US"/>
          </a:p>
        </p:txBody>
      </p:sp>
    </p:spTree>
    <p:extLst>
      <p:ext uri="{BB962C8B-B14F-4D97-AF65-F5344CB8AC3E}">
        <p14:creationId xmlns:p14="http://schemas.microsoft.com/office/powerpoint/2010/main" val="998016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17</a:t>
            </a:fld>
            <a:endParaRPr lang="zh-CN" altLang="en-US"/>
          </a:p>
        </p:txBody>
      </p:sp>
    </p:spTree>
    <p:extLst>
      <p:ext uri="{BB962C8B-B14F-4D97-AF65-F5344CB8AC3E}">
        <p14:creationId xmlns:p14="http://schemas.microsoft.com/office/powerpoint/2010/main" val="2640120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18</a:t>
            </a:fld>
            <a:endParaRPr lang="zh-CN" altLang="en-US"/>
          </a:p>
        </p:txBody>
      </p:sp>
    </p:spTree>
    <p:extLst>
      <p:ext uri="{BB962C8B-B14F-4D97-AF65-F5344CB8AC3E}">
        <p14:creationId xmlns:p14="http://schemas.microsoft.com/office/powerpoint/2010/main" val="1237881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19</a:t>
            </a:fld>
            <a:endParaRPr lang="zh-CN" altLang="en-US"/>
          </a:p>
        </p:txBody>
      </p:sp>
    </p:spTree>
    <p:extLst>
      <p:ext uri="{BB962C8B-B14F-4D97-AF65-F5344CB8AC3E}">
        <p14:creationId xmlns:p14="http://schemas.microsoft.com/office/powerpoint/2010/main" val="2217582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extLst>
      <p:ext uri="{BB962C8B-B14F-4D97-AF65-F5344CB8AC3E}">
        <p14:creationId xmlns:p14="http://schemas.microsoft.com/office/powerpoint/2010/main" val="3279381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20</a:t>
            </a:fld>
            <a:endParaRPr lang="zh-CN" altLang="en-US"/>
          </a:p>
        </p:txBody>
      </p:sp>
    </p:spTree>
    <p:extLst>
      <p:ext uri="{BB962C8B-B14F-4D97-AF65-F5344CB8AC3E}">
        <p14:creationId xmlns:p14="http://schemas.microsoft.com/office/powerpoint/2010/main" val="3108559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21</a:t>
            </a:fld>
            <a:endParaRPr lang="zh-CN" altLang="en-US"/>
          </a:p>
        </p:txBody>
      </p:sp>
    </p:spTree>
    <p:extLst>
      <p:ext uri="{BB962C8B-B14F-4D97-AF65-F5344CB8AC3E}">
        <p14:creationId xmlns:p14="http://schemas.microsoft.com/office/powerpoint/2010/main" val="4283737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22</a:t>
            </a:fld>
            <a:endParaRPr lang="zh-CN" altLang="en-US"/>
          </a:p>
        </p:txBody>
      </p:sp>
    </p:spTree>
    <p:extLst>
      <p:ext uri="{BB962C8B-B14F-4D97-AF65-F5344CB8AC3E}">
        <p14:creationId xmlns:p14="http://schemas.microsoft.com/office/powerpoint/2010/main" val="2530710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23</a:t>
            </a:fld>
            <a:endParaRPr lang="zh-CN" altLang="en-US"/>
          </a:p>
        </p:txBody>
      </p:sp>
    </p:spTree>
    <p:extLst>
      <p:ext uri="{BB962C8B-B14F-4D97-AF65-F5344CB8AC3E}">
        <p14:creationId xmlns:p14="http://schemas.microsoft.com/office/powerpoint/2010/main" val="1848662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25</a:t>
            </a:fld>
            <a:endParaRPr lang="zh-CN" altLang="en-US"/>
          </a:p>
        </p:txBody>
      </p:sp>
    </p:spTree>
    <p:extLst>
      <p:ext uri="{BB962C8B-B14F-4D97-AF65-F5344CB8AC3E}">
        <p14:creationId xmlns:p14="http://schemas.microsoft.com/office/powerpoint/2010/main" val="1462996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a:t>
            </a:fld>
            <a:endParaRPr lang="zh-CN" altLang="en-US"/>
          </a:p>
        </p:txBody>
      </p:sp>
    </p:spTree>
    <p:extLst>
      <p:ext uri="{BB962C8B-B14F-4D97-AF65-F5344CB8AC3E}">
        <p14:creationId xmlns:p14="http://schemas.microsoft.com/office/powerpoint/2010/main" val="2436797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3743941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a:t>
            </a:fld>
            <a:endParaRPr lang="zh-CN" altLang="en-US"/>
          </a:p>
        </p:txBody>
      </p:sp>
    </p:spTree>
    <p:extLst>
      <p:ext uri="{BB962C8B-B14F-4D97-AF65-F5344CB8AC3E}">
        <p14:creationId xmlns:p14="http://schemas.microsoft.com/office/powerpoint/2010/main" val="2264768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6</a:t>
            </a:fld>
            <a:endParaRPr lang="zh-CN" altLang="en-US"/>
          </a:p>
        </p:txBody>
      </p:sp>
    </p:spTree>
    <p:extLst>
      <p:ext uri="{BB962C8B-B14F-4D97-AF65-F5344CB8AC3E}">
        <p14:creationId xmlns:p14="http://schemas.microsoft.com/office/powerpoint/2010/main" val="2035317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7</a:t>
            </a:fld>
            <a:endParaRPr lang="zh-CN" altLang="en-US"/>
          </a:p>
        </p:txBody>
      </p:sp>
    </p:spTree>
    <p:extLst>
      <p:ext uri="{BB962C8B-B14F-4D97-AF65-F5344CB8AC3E}">
        <p14:creationId xmlns:p14="http://schemas.microsoft.com/office/powerpoint/2010/main" val="432942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8</a:t>
            </a:fld>
            <a:endParaRPr lang="zh-CN" altLang="en-US"/>
          </a:p>
        </p:txBody>
      </p:sp>
    </p:spTree>
    <p:extLst>
      <p:ext uri="{BB962C8B-B14F-4D97-AF65-F5344CB8AC3E}">
        <p14:creationId xmlns:p14="http://schemas.microsoft.com/office/powerpoint/2010/main" val="3715088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9</a:t>
            </a:fld>
            <a:endParaRPr lang="zh-CN" altLang="en-US"/>
          </a:p>
        </p:txBody>
      </p:sp>
    </p:spTree>
    <p:extLst>
      <p:ext uri="{BB962C8B-B14F-4D97-AF65-F5344CB8AC3E}">
        <p14:creationId xmlns:p14="http://schemas.microsoft.com/office/powerpoint/2010/main" val="3467635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3" name="圆角矩形 2">
            <a:extLst>
              <a:ext uri="{FF2B5EF4-FFF2-40B4-BE49-F238E27FC236}">
                <a16:creationId xmlns:a16="http://schemas.microsoft.com/office/drawing/2014/main" id="{8D1571EB-2E44-314C-A2C2-B0A951B23171}"/>
              </a:ext>
            </a:extLst>
          </p:cNvPr>
          <p:cNvSpPr/>
          <p:nvPr userDrawn="1"/>
        </p:nvSpPr>
        <p:spPr>
          <a:xfrm rot="2700000">
            <a:off x="271862" y="206030"/>
            <a:ext cx="445902" cy="445902"/>
          </a:xfrm>
          <a:prstGeom prst="roundRect">
            <a:avLst/>
          </a:prstGeom>
          <a:noFill/>
          <a:ln w="9525">
            <a:solidFill>
              <a:srgbClr val="5AAD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圆角矩形 3">
            <a:extLst>
              <a:ext uri="{FF2B5EF4-FFF2-40B4-BE49-F238E27FC236}">
                <a16:creationId xmlns:a16="http://schemas.microsoft.com/office/drawing/2014/main" id="{D016685A-6C7E-364F-A85D-81D792E1D587}"/>
              </a:ext>
            </a:extLst>
          </p:cNvPr>
          <p:cNvSpPr/>
          <p:nvPr userDrawn="1"/>
        </p:nvSpPr>
        <p:spPr>
          <a:xfrm rot="5400000">
            <a:off x="271862" y="206030"/>
            <a:ext cx="445902" cy="445902"/>
          </a:xfrm>
          <a:prstGeom prst="round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87F3A8AC-3BC3-E741-8A5E-B422CC8110BC}"/>
              </a:ext>
            </a:extLst>
          </p:cNvPr>
          <p:cNvSpPr txBox="1"/>
          <p:nvPr userDrawn="1"/>
        </p:nvSpPr>
        <p:spPr>
          <a:xfrm>
            <a:off x="271862" y="263786"/>
            <a:ext cx="436338" cy="338554"/>
          </a:xfrm>
          <a:prstGeom prst="rect">
            <a:avLst/>
          </a:prstGeom>
          <a:noFill/>
        </p:spPr>
        <p:txBody>
          <a:bodyPr wrap="none" rtlCol="0">
            <a:spAutoFit/>
          </a:bodyPr>
          <a:lstStyle/>
          <a:p>
            <a:pPr algn="ctr"/>
            <a:fld id="{03620660-26EC-A94C-8ADA-E3A58ECC72B8}" type="slidenum">
              <a:rPr kumimoji="1" lang="zh-CN" altLang="en-US" sz="1600" dirty="0" smtClean="0">
                <a:solidFill>
                  <a:srgbClr val="5AAD9E"/>
                </a:solidFill>
                <a:latin typeface="Arial" panose="020B0604020202020204" pitchFamily="34" charset="0"/>
                <a:ea typeface="微软雅黑" panose="020B0503020204020204" pitchFamily="34" charset="-122"/>
                <a:cs typeface="Arial" panose="020B0604020202020204" pitchFamily="34" charset="0"/>
              </a:rPr>
              <a:pPr algn="ctr"/>
              <a:t>‹#›</a:t>
            </a:fld>
            <a:endParaRPr kumimoji="1" lang="zh-CN" altLang="en-US" sz="1600" dirty="0">
              <a:solidFill>
                <a:srgbClr val="5AAD9E"/>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9831148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12128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2019/9/19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2019/9/19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2019/9/19</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
        <p:nvSpPr>
          <p:cNvPr id="9" name="矩形 8"/>
          <p:cNvSpPr/>
          <p:nvPr userDrawn="1"/>
        </p:nvSpPr>
        <p:spPr>
          <a:xfrm>
            <a:off x="0" y="0"/>
            <a:ext cx="91440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microsoft.com/office/2007/relationships/hdphoto" Target="../media/hdphoto2.wdp"/><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13.xml"/><Relationship Id="rId5" Type="http://schemas.microsoft.com/office/2007/relationships/hdphoto" Target="../media/hdphoto6.wdp"/><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16.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17.xml"/><Relationship Id="rId5" Type="http://schemas.openxmlformats.org/officeDocument/2006/relationships/image" Target="../media/image6.pn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8.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19.xml"/><Relationship Id="rId5" Type="http://schemas.openxmlformats.org/officeDocument/2006/relationships/image" Target="../media/image6.png"/><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hemeOverride" Target="../theme/themeOverride2.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hemeOverride" Target="../theme/themeOverride21.xml"/><Relationship Id="rId5" Type="http://schemas.microsoft.com/office/2007/relationships/hdphoto" Target="../media/hdphoto7.wdp"/><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hemeOverride" Target="../theme/themeOverride2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23.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microsoft.com/office/2007/relationships/hdphoto" Target="../media/hdphoto4.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microsoft.com/office/2007/relationships/hdphoto" Target="../media/hdphoto5.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5" name="矩形 4"/>
          <p:cNvSpPr/>
          <p:nvPr/>
        </p:nvSpPr>
        <p:spPr>
          <a:xfrm>
            <a:off x="0" y="0"/>
            <a:ext cx="9144000" cy="5143500"/>
          </a:xfrm>
          <a:prstGeom prst="rect">
            <a:avLst/>
          </a:prstGeom>
          <a:blipFill dpi="0" rotWithShape="1">
            <a:blip r:embed="rId4">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a:extLst>
              <a:ext uri="{FF2B5EF4-FFF2-40B4-BE49-F238E27FC236}">
                <a16:creationId xmlns:a16="http://schemas.microsoft.com/office/drawing/2014/main" id="{E9812351-1D8B-4096-B067-C1161FBF2107}"/>
              </a:ext>
            </a:extLst>
          </p:cNvPr>
          <p:cNvSpPr/>
          <p:nvPr/>
        </p:nvSpPr>
        <p:spPr>
          <a:xfrm rot="18932100">
            <a:off x="-1195135" y="-2248966"/>
            <a:ext cx="3788479" cy="3788479"/>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blipFill dpi="0"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任意多边形: 形状 15">
            <a:extLst>
              <a:ext uri="{FF2B5EF4-FFF2-40B4-BE49-F238E27FC236}">
                <a16:creationId xmlns:a16="http://schemas.microsoft.com/office/drawing/2014/main" id="{2E98E0E8-560D-4C7C-B4C7-601F790AC01C}"/>
              </a:ext>
            </a:extLst>
          </p:cNvPr>
          <p:cNvSpPr/>
          <p:nvPr/>
        </p:nvSpPr>
        <p:spPr>
          <a:xfrm rot="18958199">
            <a:off x="-957490" y="3116122"/>
            <a:ext cx="1812346" cy="1812346"/>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任意多边形: 形状 16">
            <a:extLst>
              <a:ext uri="{FF2B5EF4-FFF2-40B4-BE49-F238E27FC236}">
                <a16:creationId xmlns:a16="http://schemas.microsoft.com/office/drawing/2014/main" id="{CA0532D0-C157-4B54-A4F4-C7746F4FEED9}"/>
              </a:ext>
            </a:extLst>
          </p:cNvPr>
          <p:cNvSpPr/>
          <p:nvPr/>
        </p:nvSpPr>
        <p:spPr>
          <a:xfrm rot="18958199">
            <a:off x="8711267" y="2331188"/>
            <a:ext cx="1156711" cy="1156711"/>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任意多边形: 形状 18">
            <a:extLst>
              <a:ext uri="{FF2B5EF4-FFF2-40B4-BE49-F238E27FC236}">
                <a16:creationId xmlns:a16="http://schemas.microsoft.com/office/drawing/2014/main" id="{DCDC5953-4481-488D-B130-6C383D6F3DB9}"/>
              </a:ext>
            </a:extLst>
          </p:cNvPr>
          <p:cNvSpPr/>
          <p:nvPr/>
        </p:nvSpPr>
        <p:spPr>
          <a:xfrm rot="18958199">
            <a:off x="1379498" y="3571872"/>
            <a:ext cx="462942" cy="462942"/>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任意多边形: 形状 19">
            <a:extLst>
              <a:ext uri="{FF2B5EF4-FFF2-40B4-BE49-F238E27FC236}">
                <a16:creationId xmlns:a16="http://schemas.microsoft.com/office/drawing/2014/main" id="{591E0EB6-FC66-4DB0-A4E7-52899D503FAD}"/>
              </a:ext>
            </a:extLst>
          </p:cNvPr>
          <p:cNvSpPr/>
          <p:nvPr/>
        </p:nvSpPr>
        <p:spPr>
          <a:xfrm rot="18932100">
            <a:off x="4956156" y="4177561"/>
            <a:ext cx="4311690" cy="4311690"/>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blipFill dpi="0" rotWithShape="1">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任意多边形: 形状 20">
            <a:extLst>
              <a:ext uri="{FF2B5EF4-FFF2-40B4-BE49-F238E27FC236}">
                <a16:creationId xmlns:a16="http://schemas.microsoft.com/office/drawing/2014/main" id="{999ED593-7DE7-41AB-83AB-C67C840702B5}"/>
              </a:ext>
            </a:extLst>
          </p:cNvPr>
          <p:cNvSpPr/>
          <p:nvPr/>
        </p:nvSpPr>
        <p:spPr>
          <a:xfrm rot="18958199">
            <a:off x="519630" y="2163253"/>
            <a:ext cx="1156711" cy="1156711"/>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任意多边形: 形状 21">
            <a:extLst>
              <a:ext uri="{FF2B5EF4-FFF2-40B4-BE49-F238E27FC236}">
                <a16:creationId xmlns:a16="http://schemas.microsoft.com/office/drawing/2014/main" id="{7E9A17F5-5639-42CA-8230-4924A1FC5289}"/>
              </a:ext>
            </a:extLst>
          </p:cNvPr>
          <p:cNvSpPr/>
          <p:nvPr/>
        </p:nvSpPr>
        <p:spPr>
          <a:xfrm rot="18958199">
            <a:off x="7947983" y="2182181"/>
            <a:ext cx="462942" cy="462942"/>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文本框 1">
            <a:extLst>
              <a:ext uri="{FF2B5EF4-FFF2-40B4-BE49-F238E27FC236}">
                <a16:creationId xmlns:a16="http://schemas.microsoft.com/office/drawing/2014/main" id="{5E4F2353-2D00-344E-83A0-0A33D2AF6D66}"/>
              </a:ext>
            </a:extLst>
          </p:cNvPr>
          <p:cNvSpPr txBox="1"/>
          <p:nvPr/>
        </p:nvSpPr>
        <p:spPr>
          <a:xfrm>
            <a:off x="1854722" y="1653532"/>
            <a:ext cx="6332183" cy="830997"/>
          </a:xfrm>
          <a:prstGeom prst="rect">
            <a:avLst/>
          </a:prstGeom>
          <a:noFill/>
        </p:spPr>
        <p:txBody>
          <a:bodyPr wrap="none" rtlCol="0">
            <a:spAutoFit/>
          </a:bodyPr>
          <a:lstStyle/>
          <a:p>
            <a:r>
              <a:rPr kumimoji="1" lang="zh-CN" altLang="en-US" sz="4800" b="1" dirty="0">
                <a:solidFill>
                  <a:schemeClr val="bg1"/>
                </a:solidFill>
                <a:cs typeface="+mn-ea"/>
                <a:sym typeface="+mn-lt"/>
              </a:rPr>
              <a:t>江苏科技大学</a:t>
            </a:r>
            <a:r>
              <a:rPr kumimoji="1" lang="en-US" altLang="zh-CN" sz="4800" b="1" dirty="0">
                <a:solidFill>
                  <a:schemeClr val="bg1"/>
                </a:solidFill>
                <a:cs typeface="+mn-ea"/>
                <a:sym typeface="+mn-lt"/>
              </a:rPr>
              <a:t>PPT</a:t>
            </a:r>
            <a:r>
              <a:rPr kumimoji="1" lang="zh-CN" altLang="en-US" sz="4800" b="1" dirty="0">
                <a:solidFill>
                  <a:schemeClr val="bg1"/>
                </a:solidFill>
                <a:cs typeface="+mn-ea"/>
                <a:sym typeface="+mn-lt"/>
              </a:rPr>
              <a:t>模板</a:t>
            </a:r>
          </a:p>
        </p:txBody>
      </p:sp>
      <p:sp>
        <p:nvSpPr>
          <p:cNvPr id="15" name="任意多边形: 形状 19">
            <a:extLst>
              <a:ext uri="{FF2B5EF4-FFF2-40B4-BE49-F238E27FC236}">
                <a16:creationId xmlns:a16="http://schemas.microsoft.com/office/drawing/2014/main" id="{8CDDF9E1-D1A9-FE4B-A398-CA281EA32E2F}"/>
              </a:ext>
            </a:extLst>
          </p:cNvPr>
          <p:cNvSpPr/>
          <p:nvPr/>
        </p:nvSpPr>
        <p:spPr>
          <a:xfrm rot="18932100">
            <a:off x="4956156" y="4176718"/>
            <a:ext cx="4311690" cy="4311690"/>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rgbClr val="5AAD9E">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任意多边形: 形状 13">
            <a:extLst>
              <a:ext uri="{FF2B5EF4-FFF2-40B4-BE49-F238E27FC236}">
                <a16:creationId xmlns:a16="http://schemas.microsoft.com/office/drawing/2014/main" id="{E9718E49-4511-AE4C-9659-C331D4350938}"/>
              </a:ext>
            </a:extLst>
          </p:cNvPr>
          <p:cNvSpPr/>
          <p:nvPr/>
        </p:nvSpPr>
        <p:spPr>
          <a:xfrm rot="18932100">
            <a:off x="-1195135" y="-2248965"/>
            <a:ext cx="3788479" cy="3788479"/>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rgbClr val="5AAD9E">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框 2">
            <a:extLst>
              <a:ext uri="{FF2B5EF4-FFF2-40B4-BE49-F238E27FC236}">
                <a16:creationId xmlns:a16="http://schemas.microsoft.com/office/drawing/2014/main" id="{6A4C71C9-68C1-6444-8B16-A5825D9A4542}"/>
              </a:ext>
            </a:extLst>
          </p:cNvPr>
          <p:cNvSpPr txBox="1"/>
          <p:nvPr/>
        </p:nvSpPr>
        <p:spPr>
          <a:xfrm>
            <a:off x="1897451" y="2621014"/>
            <a:ext cx="6204077" cy="307777"/>
          </a:xfrm>
          <a:prstGeom prst="rect">
            <a:avLst/>
          </a:prstGeom>
          <a:noFill/>
        </p:spPr>
        <p:txBody>
          <a:bodyPr wrap="square" rtlCol="0">
            <a:spAutoFit/>
          </a:bodyPr>
          <a:lstStyle/>
          <a:p>
            <a:pPr algn="dist"/>
            <a:r>
              <a:rPr kumimoji="1" lang="en-US" altLang="zh-CN" sz="1400" b="1" dirty="0">
                <a:solidFill>
                  <a:schemeClr val="bg1"/>
                </a:solidFill>
                <a:cs typeface="+mn-ea"/>
                <a:sym typeface="+mn-lt"/>
              </a:rPr>
              <a:t>PPT Template of Jiangsu University Of Science And Technology</a:t>
            </a:r>
            <a:endParaRPr kumimoji="1" lang="zh-CN" altLang="en-US" sz="1400" b="1" dirty="0">
              <a:solidFill>
                <a:schemeClr val="bg1"/>
              </a:solidFill>
              <a:cs typeface="+mn-ea"/>
              <a:sym typeface="+mn-lt"/>
            </a:endParaRPr>
          </a:p>
        </p:txBody>
      </p:sp>
      <p:sp>
        <p:nvSpPr>
          <p:cNvPr id="4" name="文本框 3">
            <a:extLst>
              <a:ext uri="{FF2B5EF4-FFF2-40B4-BE49-F238E27FC236}">
                <a16:creationId xmlns:a16="http://schemas.microsoft.com/office/drawing/2014/main" id="{B9FB250A-0F34-C241-B34B-830AEB241D24}"/>
              </a:ext>
            </a:extLst>
          </p:cNvPr>
          <p:cNvSpPr txBox="1"/>
          <p:nvPr/>
        </p:nvSpPr>
        <p:spPr>
          <a:xfrm>
            <a:off x="3124068" y="3133152"/>
            <a:ext cx="2627642" cy="338554"/>
          </a:xfrm>
          <a:prstGeom prst="rect">
            <a:avLst/>
          </a:prstGeom>
          <a:noFill/>
        </p:spPr>
        <p:txBody>
          <a:bodyPr wrap="none" rtlCol="0">
            <a:spAutoFit/>
          </a:bodyPr>
          <a:lstStyle/>
          <a:p>
            <a:r>
              <a:rPr kumimoji="1" lang="zh-CN" altLang="en-US" sz="1600" dirty="0">
                <a:solidFill>
                  <a:schemeClr val="bg1"/>
                </a:solidFill>
                <a:cs typeface="+mn-ea"/>
                <a:sym typeface="+mn-lt"/>
              </a:rPr>
              <a:t>汇报人：小北    </a:t>
            </a:r>
            <a:r>
              <a:rPr kumimoji="1" lang="en-US" altLang="zh-CN" sz="1600" dirty="0">
                <a:solidFill>
                  <a:schemeClr val="bg1"/>
                </a:solidFill>
                <a:cs typeface="+mn-ea"/>
                <a:sym typeface="+mn-lt"/>
              </a:rPr>
              <a:t>20xx-xx-xx</a:t>
            </a:r>
            <a:endParaRPr kumimoji="1" lang="zh-CN" altLang="en-US" sz="1600" dirty="0">
              <a:solidFill>
                <a:schemeClr val="bg1"/>
              </a:solidFill>
              <a:cs typeface="+mn-ea"/>
              <a:sym typeface="+mn-lt"/>
            </a:endParaRPr>
          </a:p>
        </p:txBody>
      </p:sp>
    </p:spTree>
    <p:extLst>
      <p:ext uri="{BB962C8B-B14F-4D97-AF65-F5344CB8AC3E}">
        <p14:creationId xmlns:p14="http://schemas.microsoft.com/office/powerpoint/2010/main" val="4042404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750"/>
                                </p:stCondLst>
                                <p:childTnLst>
                                  <p:par>
                                    <p:cTn id="12" presetID="2" presetClass="entr" presetSubtype="3" fill="hold" grpId="0" nodeType="afterEffect" p14:presetBounceEnd="34000">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14:bounceEnd="34000">
                                          <p:cBhvr additive="base">
                                            <p:cTn id="14" dur="1000" fill="hold"/>
                                            <p:tgtEl>
                                              <p:spTgt spid="16"/>
                                            </p:tgtEl>
                                            <p:attrNameLst>
                                              <p:attrName>ppt_x</p:attrName>
                                            </p:attrNameLst>
                                          </p:cBhvr>
                                          <p:tavLst>
                                            <p:tav tm="0">
                                              <p:val>
                                                <p:strVal val="1+#ppt_w/2"/>
                                              </p:val>
                                            </p:tav>
                                            <p:tav tm="100000">
                                              <p:val>
                                                <p:strVal val="#ppt_x"/>
                                              </p:val>
                                            </p:tav>
                                          </p:tavLst>
                                        </p:anim>
                                        <p:anim calcmode="lin" valueType="num" p14:bounceEnd="34000">
                                          <p:cBhvr additive="base">
                                            <p:cTn id="15" dur="1000" fill="hold"/>
                                            <p:tgtEl>
                                              <p:spTgt spid="16"/>
                                            </p:tgtEl>
                                            <p:attrNameLst>
                                              <p:attrName>ppt_y</p:attrName>
                                            </p:attrNameLst>
                                          </p:cBhvr>
                                          <p:tavLst>
                                            <p:tav tm="0">
                                              <p:val>
                                                <p:strVal val="0-#ppt_h/2"/>
                                              </p:val>
                                            </p:tav>
                                            <p:tav tm="100000">
                                              <p:val>
                                                <p:strVal val="#ppt_y"/>
                                              </p:val>
                                            </p:tav>
                                          </p:tavLst>
                                        </p:anim>
                                      </p:childTnLst>
                                    </p:cTn>
                                  </p:par>
                                  <p:par>
                                    <p:cTn id="16" presetID="2" presetClass="entr" presetSubtype="3" fill="hold" grpId="0" nodeType="withEffect" p14:presetBounceEnd="34000">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14:bounceEnd="34000">
                                          <p:cBhvr additive="base">
                                            <p:cTn id="18" dur="1000" fill="hold"/>
                                            <p:tgtEl>
                                              <p:spTgt spid="17"/>
                                            </p:tgtEl>
                                            <p:attrNameLst>
                                              <p:attrName>ppt_x</p:attrName>
                                            </p:attrNameLst>
                                          </p:cBhvr>
                                          <p:tavLst>
                                            <p:tav tm="0">
                                              <p:val>
                                                <p:strVal val="1+#ppt_w/2"/>
                                              </p:val>
                                            </p:tav>
                                            <p:tav tm="100000">
                                              <p:val>
                                                <p:strVal val="#ppt_x"/>
                                              </p:val>
                                            </p:tav>
                                          </p:tavLst>
                                        </p:anim>
                                        <p:anim calcmode="lin" valueType="num" p14:bounceEnd="34000">
                                          <p:cBhvr additive="base">
                                            <p:cTn id="19" dur="1000" fill="hold"/>
                                            <p:tgtEl>
                                              <p:spTgt spid="17"/>
                                            </p:tgtEl>
                                            <p:attrNameLst>
                                              <p:attrName>ppt_y</p:attrName>
                                            </p:attrNameLst>
                                          </p:cBhvr>
                                          <p:tavLst>
                                            <p:tav tm="0">
                                              <p:val>
                                                <p:strVal val="0-#ppt_h/2"/>
                                              </p:val>
                                            </p:tav>
                                            <p:tav tm="100000">
                                              <p:val>
                                                <p:strVal val="#ppt_y"/>
                                              </p:val>
                                            </p:tav>
                                          </p:tavLst>
                                        </p:anim>
                                      </p:childTnLst>
                                    </p:cTn>
                                  </p:par>
                                  <p:par>
                                    <p:cTn id="20" presetID="2" presetClass="entr" presetSubtype="3" fill="hold" grpId="0" nodeType="withEffect" p14:presetBounceEnd="34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34000">
                                          <p:cBhvr additive="base">
                                            <p:cTn id="22" dur="1000" fill="hold"/>
                                            <p:tgtEl>
                                              <p:spTgt spid="19"/>
                                            </p:tgtEl>
                                            <p:attrNameLst>
                                              <p:attrName>ppt_x</p:attrName>
                                            </p:attrNameLst>
                                          </p:cBhvr>
                                          <p:tavLst>
                                            <p:tav tm="0">
                                              <p:val>
                                                <p:strVal val="1+#ppt_w/2"/>
                                              </p:val>
                                            </p:tav>
                                            <p:tav tm="100000">
                                              <p:val>
                                                <p:strVal val="#ppt_x"/>
                                              </p:val>
                                            </p:tav>
                                          </p:tavLst>
                                        </p:anim>
                                        <p:anim calcmode="lin" valueType="num" p14:bounceEnd="34000">
                                          <p:cBhvr additive="base">
                                            <p:cTn id="23" dur="1000" fill="hold"/>
                                            <p:tgtEl>
                                              <p:spTgt spid="19"/>
                                            </p:tgtEl>
                                            <p:attrNameLst>
                                              <p:attrName>ppt_y</p:attrName>
                                            </p:attrNameLst>
                                          </p:cBhvr>
                                          <p:tavLst>
                                            <p:tav tm="0">
                                              <p:val>
                                                <p:strVal val="0-#ppt_h/2"/>
                                              </p:val>
                                            </p:tav>
                                            <p:tav tm="100000">
                                              <p:val>
                                                <p:strVal val="#ppt_y"/>
                                              </p:val>
                                            </p:tav>
                                          </p:tavLst>
                                        </p:anim>
                                      </p:childTnLst>
                                    </p:cTn>
                                  </p:par>
                                  <p:par>
                                    <p:cTn id="24" presetID="31"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750" fill="hold"/>
                                            <p:tgtEl>
                                              <p:spTgt spid="20"/>
                                            </p:tgtEl>
                                            <p:attrNameLst>
                                              <p:attrName>ppt_w</p:attrName>
                                            </p:attrNameLst>
                                          </p:cBhvr>
                                          <p:tavLst>
                                            <p:tav tm="0">
                                              <p:val>
                                                <p:fltVal val="0"/>
                                              </p:val>
                                            </p:tav>
                                            <p:tav tm="100000">
                                              <p:val>
                                                <p:strVal val="#ppt_w"/>
                                              </p:val>
                                            </p:tav>
                                          </p:tavLst>
                                        </p:anim>
                                        <p:anim calcmode="lin" valueType="num">
                                          <p:cBhvr>
                                            <p:cTn id="27" dur="750" fill="hold"/>
                                            <p:tgtEl>
                                              <p:spTgt spid="20"/>
                                            </p:tgtEl>
                                            <p:attrNameLst>
                                              <p:attrName>ppt_h</p:attrName>
                                            </p:attrNameLst>
                                          </p:cBhvr>
                                          <p:tavLst>
                                            <p:tav tm="0">
                                              <p:val>
                                                <p:fltVal val="0"/>
                                              </p:val>
                                            </p:tav>
                                            <p:tav tm="100000">
                                              <p:val>
                                                <p:strVal val="#ppt_h"/>
                                              </p:val>
                                            </p:tav>
                                          </p:tavLst>
                                        </p:anim>
                                        <p:anim calcmode="lin" valueType="num">
                                          <p:cBhvr>
                                            <p:cTn id="28" dur="750" fill="hold"/>
                                            <p:tgtEl>
                                              <p:spTgt spid="20"/>
                                            </p:tgtEl>
                                            <p:attrNameLst>
                                              <p:attrName>style.rotation</p:attrName>
                                            </p:attrNameLst>
                                          </p:cBhvr>
                                          <p:tavLst>
                                            <p:tav tm="0">
                                              <p:val>
                                                <p:fltVal val="90"/>
                                              </p:val>
                                            </p:tav>
                                            <p:tav tm="100000">
                                              <p:val>
                                                <p:fltVal val="0"/>
                                              </p:val>
                                            </p:tav>
                                          </p:tavLst>
                                        </p:anim>
                                        <p:animEffect transition="in" filter="fade">
                                          <p:cBhvr>
                                            <p:cTn id="29" dur="750"/>
                                            <p:tgtEl>
                                              <p:spTgt spid="20"/>
                                            </p:tgtEl>
                                          </p:cBhvr>
                                        </p:animEffect>
                                      </p:childTnLst>
                                    </p:cTn>
                                  </p:par>
                                  <p:par>
                                    <p:cTn id="30" presetID="2" presetClass="entr" presetSubtype="3" fill="hold" grpId="0" nodeType="withEffect" p14:presetBounceEnd="34000">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14:bounceEnd="34000">
                                          <p:cBhvr additive="base">
                                            <p:cTn id="32" dur="1000" fill="hold"/>
                                            <p:tgtEl>
                                              <p:spTgt spid="21"/>
                                            </p:tgtEl>
                                            <p:attrNameLst>
                                              <p:attrName>ppt_x</p:attrName>
                                            </p:attrNameLst>
                                          </p:cBhvr>
                                          <p:tavLst>
                                            <p:tav tm="0">
                                              <p:val>
                                                <p:strVal val="1+#ppt_w/2"/>
                                              </p:val>
                                            </p:tav>
                                            <p:tav tm="100000">
                                              <p:val>
                                                <p:strVal val="#ppt_x"/>
                                              </p:val>
                                            </p:tav>
                                          </p:tavLst>
                                        </p:anim>
                                        <p:anim calcmode="lin" valueType="num" p14:bounceEnd="34000">
                                          <p:cBhvr additive="base">
                                            <p:cTn id="33" dur="1000" fill="hold"/>
                                            <p:tgtEl>
                                              <p:spTgt spid="21"/>
                                            </p:tgtEl>
                                            <p:attrNameLst>
                                              <p:attrName>ppt_y</p:attrName>
                                            </p:attrNameLst>
                                          </p:cBhvr>
                                          <p:tavLst>
                                            <p:tav tm="0">
                                              <p:val>
                                                <p:strVal val="0-#ppt_h/2"/>
                                              </p:val>
                                            </p:tav>
                                            <p:tav tm="100000">
                                              <p:val>
                                                <p:strVal val="#ppt_y"/>
                                              </p:val>
                                            </p:tav>
                                          </p:tavLst>
                                        </p:anim>
                                      </p:childTnLst>
                                    </p:cTn>
                                  </p:par>
                                  <p:par>
                                    <p:cTn id="34" presetID="2" presetClass="entr" presetSubtype="3" fill="hold" grpId="0" nodeType="withEffect" p14:presetBounceEnd="34000">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14:bounceEnd="34000">
                                          <p:cBhvr additive="base">
                                            <p:cTn id="36" dur="1000" fill="hold"/>
                                            <p:tgtEl>
                                              <p:spTgt spid="22"/>
                                            </p:tgtEl>
                                            <p:attrNameLst>
                                              <p:attrName>ppt_x</p:attrName>
                                            </p:attrNameLst>
                                          </p:cBhvr>
                                          <p:tavLst>
                                            <p:tav tm="0">
                                              <p:val>
                                                <p:strVal val="1+#ppt_w/2"/>
                                              </p:val>
                                            </p:tav>
                                            <p:tav tm="100000">
                                              <p:val>
                                                <p:strVal val="#ppt_x"/>
                                              </p:val>
                                            </p:tav>
                                          </p:tavLst>
                                        </p:anim>
                                        <p:anim calcmode="lin" valueType="num" p14:bounceEnd="34000">
                                          <p:cBhvr additive="base">
                                            <p:cTn id="37" dur="1000" fill="hold"/>
                                            <p:tgtEl>
                                              <p:spTgt spid="22"/>
                                            </p:tgtEl>
                                            <p:attrNameLst>
                                              <p:attrName>ppt_y</p:attrName>
                                            </p:attrNameLst>
                                          </p:cBhvr>
                                          <p:tavLst>
                                            <p:tav tm="0">
                                              <p:val>
                                                <p:strVal val="0-#ppt_h/2"/>
                                              </p:val>
                                            </p:tav>
                                            <p:tav tm="100000">
                                              <p:val>
                                                <p:strVal val="#ppt_y"/>
                                              </p:val>
                                            </p:tav>
                                          </p:tavLst>
                                        </p:anim>
                                      </p:childTnLst>
                                    </p:cTn>
                                  </p:par>
                                  <p:par>
                                    <p:cTn id="38" presetID="31"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750" fill="hold"/>
                                            <p:tgtEl>
                                              <p:spTgt spid="15"/>
                                            </p:tgtEl>
                                            <p:attrNameLst>
                                              <p:attrName>ppt_w</p:attrName>
                                            </p:attrNameLst>
                                          </p:cBhvr>
                                          <p:tavLst>
                                            <p:tav tm="0">
                                              <p:val>
                                                <p:fltVal val="0"/>
                                              </p:val>
                                            </p:tav>
                                            <p:tav tm="100000">
                                              <p:val>
                                                <p:strVal val="#ppt_w"/>
                                              </p:val>
                                            </p:tav>
                                          </p:tavLst>
                                        </p:anim>
                                        <p:anim calcmode="lin" valueType="num">
                                          <p:cBhvr>
                                            <p:cTn id="41" dur="750" fill="hold"/>
                                            <p:tgtEl>
                                              <p:spTgt spid="15"/>
                                            </p:tgtEl>
                                            <p:attrNameLst>
                                              <p:attrName>ppt_h</p:attrName>
                                            </p:attrNameLst>
                                          </p:cBhvr>
                                          <p:tavLst>
                                            <p:tav tm="0">
                                              <p:val>
                                                <p:fltVal val="0"/>
                                              </p:val>
                                            </p:tav>
                                            <p:tav tm="100000">
                                              <p:val>
                                                <p:strVal val="#ppt_h"/>
                                              </p:val>
                                            </p:tav>
                                          </p:tavLst>
                                        </p:anim>
                                        <p:anim calcmode="lin" valueType="num">
                                          <p:cBhvr>
                                            <p:cTn id="42" dur="750" fill="hold"/>
                                            <p:tgtEl>
                                              <p:spTgt spid="15"/>
                                            </p:tgtEl>
                                            <p:attrNameLst>
                                              <p:attrName>style.rotation</p:attrName>
                                            </p:attrNameLst>
                                          </p:cBhvr>
                                          <p:tavLst>
                                            <p:tav tm="0">
                                              <p:val>
                                                <p:fltVal val="90"/>
                                              </p:val>
                                            </p:tav>
                                            <p:tav tm="100000">
                                              <p:val>
                                                <p:fltVal val="0"/>
                                              </p:val>
                                            </p:tav>
                                          </p:tavLst>
                                        </p:anim>
                                        <p:animEffect transition="in" filter="fade">
                                          <p:cBhvr>
                                            <p:cTn id="43" dur="750"/>
                                            <p:tgtEl>
                                              <p:spTgt spid="15"/>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 calcmode="lin" valueType="num">
                                          <p:cBhvr>
                                            <p:cTn id="48" dur="750" fill="hold"/>
                                            <p:tgtEl>
                                              <p:spTgt spid="18"/>
                                            </p:tgtEl>
                                            <p:attrNameLst>
                                              <p:attrName>style.rotation</p:attrName>
                                            </p:attrNameLst>
                                          </p:cBhvr>
                                          <p:tavLst>
                                            <p:tav tm="0">
                                              <p:val>
                                                <p:fltVal val="90"/>
                                              </p:val>
                                            </p:tav>
                                            <p:tav tm="100000">
                                              <p:val>
                                                <p:fltVal val="0"/>
                                              </p:val>
                                            </p:tav>
                                          </p:tavLst>
                                        </p:anim>
                                        <p:animEffect transition="in" filter="fade">
                                          <p:cBhvr>
                                            <p:cTn id="49"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9" grpId="0" animBg="1"/>
          <p:bldP spid="20" grpId="0" animBg="1"/>
          <p:bldP spid="21" grpId="0" animBg="1"/>
          <p:bldP spid="22" grpId="0" animBg="1"/>
          <p:bldP spid="15"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750"/>
                                </p:stCondLst>
                                <p:childTnLst>
                                  <p:par>
                                    <p:cTn id="12" presetID="2" presetClass="entr" presetSubtype="3"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1000" fill="hold"/>
                                            <p:tgtEl>
                                              <p:spTgt spid="16"/>
                                            </p:tgtEl>
                                            <p:attrNameLst>
                                              <p:attrName>ppt_x</p:attrName>
                                            </p:attrNameLst>
                                          </p:cBhvr>
                                          <p:tavLst>
                                            <p:tav tm="0">
                                              <p:val>
                                                <p:strVal val="1+#ppt_w/2"/>
                                              </p:val>
                                            </p:tav>
                                            <p:tav tm="100000">
                                              <p:val>
                                                <p:strVal val="#ppt_x"/>
                                              </p:val>
                                            </p:tav>
                                          </p:tavLst>
                                        </p:anim>
                                        <p:anim calcmode="lin" valueType="num">
                                          <p:cBhvr additive="base">
                                            <p:cTn id="15" dur="1000" fill="hold"/>
                                            <p:tgtEl>
                                              <p:spTgt spid="16"/>
                                            </p:tgtEl>
                                            <p:attrNameLst>
                                              <p:attrName>ppt_y</p:attrName>
                                            </p:attrNameLst>
                                          </p:cBhvr>
                                          <p:tavLst>
                                            <p:tav tm="0">
                                              <p:val>
                                                <p:strVal val="0-#ppt_h/2"/>
                                              </p:val>
                                            </p:tav>
                                            <p:tav tm="100000">
                                              <p:val>
                                                <p:strVal val="#ppt_y"/>
                                              </p:val>
                                            </p:tav>
                                          </p:tavLst>
                                        </p:anim>
                                      </p:childTnLst>
                                    </p:cTn>
                                  </p:par>
                                  <p:par>
                                    <p:cTn id="16" presetID="2" presetClass="entr" presetSubtype="3"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000" fill="hold"/>
                                            <p:tgtEl>
                                              <p:spTgt spid="17"/>
                                            </p:tgtEl>
                                            <p:attrNameLst>
                                              <p:attrName>ppt_x</p:attrName>
                                            </p:attrNameLst>
                                          </p:cBhvr>
                                          <p:tavLst>
                                            <p:tav tm="0">
                                              <p:val>
                                                <p:strVal val="1+#ppt_w/2"/>
                                              </p:val>
                                            </p:tav>
                                            <p:tav tm="100000">
                                              <p:val>
                                                <p:strVal val="#ppt_x"/>
                                              </p:val>
                                            </p:tav>
                                          </p:tavLst>
                                        </p:anim>
                                        <p:anim calcmode="lin" valueType="num">
                                          <p:cBhvr additive="base">
                                            <p:cTn id="19" dur="1000" fill="hold"/>
                                            <p:tgtEl>
                                              <p:spTgt spid="17"/>
                                            </p:tgtEl>
                                            <p:attrNameLst>
                                              <p:attrName>ppt_y</p:attrName>
                                            </p:attrNameLst>
                                          </p:cBhvr>
                                          <p:tavLst>
                                            <p:tav tm="0">
                                              <p:val>
                                                <p:strVal val="0-#ppt_h/2"/>
                                              </p:val>
                                            </p:tav>
                                            <p:tav tm="100000">
                                              <p:val>
                                                <p:strVal val="#ppt_y"/>
                                              </p:val>
                                            </p:tav>
                                          </p:tavLst>
                                        </p:anim>
                                      </p:childTnLst>
                                    </p:cTn>
                                  </p:par>
                                  <p:par>
                                    <p:cTn id="20" presetID="2" presetClass="entr" presetSubtype="3"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1+#ppt_w/2"/>
                                              </p:val>
                                            </p:tav>
                                            <p:tav tm="100000">
                                              <p:val>
                                                <p:strVal val="#ppt_x"/>
                                              </p:val>
                                            </p:tav>
                                          </p:tavLst>
                                        </p:anim>
                                        <p:anim calcmode="lin" valueType="num">
                                          <p:cBhvr additive="base">
                                            <p:cTn id="23" dur="1000" fill="hold"/>
                                            <p:tgtEl>
                                              <p:spTgt spid="19"/>
                                            </p:tgtEl>
                                            <p:attrNameLst>
                                              <p:attrName>ppt_y</p:attrName>
                                            </p:attrNameLst>
                                          </p:cBhvr>
                                          <p:tavLst>
                                            <p:tav tm="0">
                                              <p:val>
                                                <p:strVal val="0-#ppt_h/2"/>
                                              </p:val>
                                            </p:tav>
                                            <p:tav tm="100000">
                                              <p:val>
                                                <p:strVal val="#ppt_y"/>
                                              </p:val>
                                            </p:tav>
                                          </p:tavLst>
                                        </p:anim>
                                      </p:childTnLst>
                                    </p:cTn>
                                  </p:par>
                                  <p:par>
                                    <p:cTn id="24" presetID="31"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750" fill="hold"/>
                                            <p:tgtEl>
                                              <p:spTgt spid="20"/>
                                            </p:tgtEl>
                                            <p:attrNameLst>
                                              <p:attrName>ppt_w</p:attrName>
                                            </p:attrNameLst>
                                          </p:cBhvr>
                                          <p:tavLst>
                                            <p:tav tm="0">
                                              <p:val>
                                                <p:fltVal val="0"/>
                                              </p:val>
                                            </p:tav>
                                            <p:tav tm="100000">
                                              <p:val>
                                                <p:strVal val="#ppt_w"/>
                                              </p:val>
                                            </p:tav>
                                          </p:tavLst>
                                        </p:anim>
                                        <p:anim calcmode="lin" valueType="num">
                                          <p:cBhvr>
                                            <p:cTn id="27" dur="750" fill="hold"/>
                                            <p:tgtEl>
                                              <p:spTgt spid="20"/>
                                            </p:tgtEl>
                                            <p:attrNameLst>
                                              <p:attrName>ppt_h</p:attrName>
                                            </p:attrNameLst>
                                          </p:cBhvr>
                                          <p:tavLst>
                                            <p:tav tm="0">
                                              <p:val>
                                                <p:fltVal val="0"/>
                                              </p:val>
                                            </p:tav>
                                            <p:tav tm="100000">
                                              <p:val>
                                                <p:strVal val="#ppt_h"/>
                                              </p:val>
                                            </p:tav>
                                          </p:tavLst>
                                        </p:anim>
                                        <p:anim calcmode="lin" valueType="num">
                                          <p:cBhvr>
                                            <p:cTn id="28" dur="750" fill="hold"/>
                                            <p:tgtEl>
                                              <p:spTgt spid="20"/>
                                            </p:tgtEl>
                                            <p:attrNameLst>
                                              <p:attrName>style.rotation</p:attrName>
                                            </p:attrNameLst>
                                          </p:cBhvr>
                                          <p:tavLst>
                                            <p:tav tm="0">
                                              <p:val>
                                                <p:fltVal val="90"/>
                                              </p:val>
                                            </p:tav>
                                            <p:tav tm="100000">
                                              <p:val>
                                                <p:fltVal val="0"/>
                                              </p:val>
                                            </p:tav>
                                          </p:tavLst>
                                        </p:anim>
                                        <p:animEffect transition="in" filter="fade">
                                          <p:cBhvr>
                                            <p:cTn id="29" dur="750"/>
                                            <p:tgtEl>
                                              <p:spTgt spid="20"/>
                                            </p:tgtEl>
                                          </p:cBhvr>
                                        </p:animEffect>
                                      </p:childTnLst>
                                    </p:cTn>
                                  </p:par>
                                  <p:par>
                                    <p:cTn id="30" presetID="2" presetClass="entr" presetSubtype="3"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1000" fill="hold"/>
                                            <p:tgtEl>
                                              <p:spTgt spid="21"/>
                                            </p:tgtEl>
                                            <p:attrNameLst>
                                              <p:attrName>ppt_x</p:attrName>
                                            </p:attrNameLst>
                                          </p:cBhvr>
                                          <p:tavLst>
                                            <p:tav tm="0">
                                              <p:val>
                                                <p:strVal val="1+#ppt_w/2"/>
                                              </p:val>
                                            </p:tav>
                                            <p:tav tm="100000">
                                              <p:val>
                                                <p:strVal val="#ppt_x"/>
                                              </p:val>
                                            </p:tav>
                                          </p:tavLst>
                                        </p:anim>
                                        <p:anim calcmode="lin" valueType="num">
                                          <p:cBhvr additive="base">
                                            <p:cTn id="33" dur="1000" fill="hold"/>
                                            <p:tgtEl>
                                              <p:spTgt spid="21"/>
                                            </p:tgtEl>
                                            <p:attrNameLst>
                                              <p:attrName>ppt_y</p:attrName>
                                            </p:attrNameLst>
                                          </p:cBhvr>
                                          <p:tavLst>
                                            <p:tav tm="0">
                                              <p:val>
                                                <p:strVal val="0-#ppt_h/2"/>
                                              </p:val>
                                            </p:tav>
                                            <p:tav tm="100000">
                                              <p:val>
                                                <p:strVal val="#ppt_y"/>
                                              </p:val>
                                            </p:tav>
                                          </p:tavLst>
                                        </p:anim>
                                      </p:childTnLst>
                                    </p:cTn>
                                  </p:par>
                                  <p:par>
                                    <p:cTn id="34" presetID="2" presetClass="entr" presetSubtype="3"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1000" fill="hold"/>
                                            <p:tgtEl>
                                              <p:spTgt spid="22"/>
                                            </p:tgtEl>
                                            <p:attrNameLst>
                                              <p:attrName>ppt_x</p:attrName>
                                            </p:attrNameLst>
                                          </p:cBhvr>
                                          <p:tavLst>
                                            <p:tav tm="0">
                                              <p:val>
                                                <p:strVal val="1+#ppt_w/2"/>
                                              </p:val>
                                            </p:tav>
                                            <p:tav tm="100000">
                                              <p:val>
                                                <p:strVal val="#ppt_x"/>
                                              </p:val>
                                            </p:tav>
                                          </p:tavLst>
                                        </p:anim>
                                        <p:anim calcmode="lin" valueType="num">
                                          <p:cBhvr additive="base">
                                            <p:cTn id="37" dur="1000" fill="hold"/>
                                            <p:tgtEl>
                                              <p:spTgt spid="22"/>
                                            </p:tgtEl>
                                            <p:attrNameLst>
                                              <p:attrName>ppt_y</p:attrName>
                                            </p:attrNameLst>
                                          </p:cBhvr>
                                          <p:tavLst>
                                            <p:tav tm="0">
                                              <p:val>
                                                <p:strVal val="0-#ppt_h/2"/>
                                              </p:val>
                                            </p:tav>
                                            <p:tav tm="100000">
                                              <p:val>
                                                <p:strVal val="#ppt_y"/>
                                              </p:val>
                                            </p:tav>
                                          </p:tavLst>
                                        </p:anim>
                                      </p:childTnLst>
                                    </p:cTn>
                                  </p:par>
                                  <p:par>
                                    <p:cTn id="38" presetID="31"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750" fill="hold"/>
                                            <p:tgtEl>
                                              <p:spTgt spid="15"/>
                                            </p:tgtEl>
                                            <p:attrNameLst>
                                              <p:attrName>ppt_w</p:attrName>
                                            </p:attrNameLst>
                                          </p:cBhvr>
                                          <p:tavLst>
                                            <p:tav tm="0">
                                              <p:val>
                                                <p:fltVal val="0"/>
                                              </p:val>
                                            </p:tav>
                                            <p:tav tm="100000">
                                              <p:val>
                                                <p:strVal val="#ppt_w"/>
                                              </p:val>
                                            </p:tav>
                                          </p:tavLst>
                                        </p:anim>
                                        <p:anim calcmode="lin" valueType="num">
                                          <p:cBhvr>
                                            <p:cTn id="41" dur="750" fill="hold"/>
                                            <p:tgtEl>
                                              <p:spTgt spid="15"/>
                                            </p:tgtEl>
                                            <p:attrNameLst>
                                              <p:attrName>ppt_h</p:attrName>
                                            </p:attrNameLst>
                                          </p:cBhvr>
                                          <p:tavLst>
                                            <p:tav tm="0">
                                              <p:val>
                                                <p:fltVal val="0"/>
                                              </p:val>
                                            </p:tav>
                                            <p:tav tm="100000">
                                              <p:val>
                                                <p:strVal val="#ppt_h"/>
                                              </p:val>
                                            </p:tav>
                                          </p:tavLst>
                                        </p:anim>
                                        <p:anim calcmode="lin" valueType="num">
                                          <p:cBhvr>
                                            <p:cTn id="42" dur="750" fill="hold"/>
                                            <p:tgtEl>
                                              <p:spTgt spid="15"/>
                                            </p:tgtEl>
                                            <p:attrNameLst>
                                              <p:attrName>style.rotation</p:attrName>
                                            </p:attrNameLst>
                                          </p:cBhvr>
                                          <p:tavLst>
                                            <p:tav tm="0">
                                              <p:val>
                                                <p:fltVal val="90"/>
                                              </p:val>
                                            </p:tav>
                                            <p:tav tm="100000">
                                              <p:val>
                                                <p:fltVal val="0"/>
                                              </p:val>
                                            </p:tav>
                                          </p:tavLst>
                                        </p:anim>
                                        <p:animEffect transition="in" filter="fade">
                                          <p:cBhvr>
                                            <p:cTn id="43" dur="750"/>
                                            <p:tgtEl>
                                              <p:spTgt spid="15"/>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 calcmode="lin" valueType="num">
                                          <p:cBhvr>
                                            <p:cTn id="48" dur="750" fill="hold"/>
                                            <p:tgtEl>
                                              <p:spTgt spid="18"/>
                                            </p:tgtEl>
                                            <p:attrNameLst>
                                              <p:attrName>style.rotation</p:attrName>
                                            </p:attrNameLst>
                                          </p:cBhvr>
                                          <p:tavLst>
                                            <p:tav tm="0">
                                              <p:val>
                                                <p:fltVal val="90"/>
                                              </p:val>
                                            </p:tav>
                                            <p:tav tm="100000">
                                              <p:val>
                                                <p:fltVal val="0"/>
                                              </p:val>
                                            </p:tav>
                                          </p:tavLst>
                                        </p:anim>
                                        <p:animEffect transition="in" filter="fade">
                                          <p:cBhvr>
                                            <p:cTn id="49"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9" grpId="0" animBg="1"/>
          <p:bldP spid="20" grpId="0" animBg="1"/>
          <p:bldP spid="21" grpId="0" animBg="1"/>
          <p:bldP spid="22" grpId="0" animBg="1"/>
          <p:bldP spid="15" grpId="0" animBg="1"/>
          <p:bldP spid="18"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848574" y="1293608"/>
            <a:ext cx="3446853" cy="3510390"/>
            <a:chOff x="3798098" y="1088740"/>
            <a:chExt cx="4595804" cy="4680520"/>
          </a:xfrm>
        </p:grpSpPr>
        <p:sp>
          <p:nvSpPr>
            <p:cNvPr id="18" name="任意多边形: 形状 17"/>
            <p:cNvSpPr>
              <a:spLocks/>
            </p:cNvSpPr>
            <p:nvPr/>
          </p:nvSpPr>
          <p:spPr bwMode="auto">
            <a:xfrm>
              <a:off x="3798098" y="1088740"/>
              <a:ext cx="988717" cy="1092381"/>
            </a:xfrm>
            <a:custGeom>
              <a:avLst/>
              <a:gdLst>
                <a:gd name="T0" fmla="*/ 80 w 557"/>
                <a:gd name="T1" fmla="*/ 0 h 617"/>
                <a:gd name="T2" fmla="*/ 477 w 557"/>
                <a:gd name="T3" fmla="*/ 0 h 617"/>
                <a:gd name="T4" fmla="*/ 557 w 557"/>
                <a:gd name="T5" fmla="*/ 80 h 617"/>
                <a:gd name="T6" fmla="*/ 557 w 557"/>
                <a:gd name="T7" fmla="*/ 477 h 617"/>
                <a:gd name="T8" fmla="*/ 477 w 557"/>
                <a:gd name="T9" fmla="*/ 557 h 617"/>
                <a:gd name="T10" fmla="*/ 394 w 557"/>
                <a:gd name="T11" fmla="*/ 557 h 617"/>
                <a:gd name="T12" fmla="*/ 310 w 557"/>
                <a:gd name="T13" fmla="*/ 563 h 617"/>
                <a:gd name="T14" fmla="*/ 309 w 557"/>
                <a:gd name="T15" fmla="*/ 565 h 617"/>
                <a:gd name="T16" fmla="*/ 306 w 557"/>
                <a:gd name="T17" fmla="*/ 569 h 617"/>
                <a:gd name="T18" fmla="*/ 302 w 557"/>
                <a:gd name="T19" fmla="*/ 577 h 617"/>
                <a:gd name="T20" fmla="*/ 302 w 557"/>
                <a:gd name="T21" fmla="*/ 577 h 617"/>
                <a:gd name="T22" fmla="*/ 292 w 557"/>
                <a:gd name="T23" fmla="*/ 593 h 617"/>
                <a:gd name="T24" fmla="*/ 292 w 557"/>
                <a:gd name="T25" fmla="*/ 593 h 617"/>
                <a:gd name="T26" fmla="*/ 279 w 557"/>
                <a:gd name="T27" fmla="*/ 617 h 617"/>
                <a:gd name="T28" fmla="*/ 265 w 557"/>
                <a:gd name="T29" fmla="*/ 593 h 617"/>
                <a:gd name="T30" fmla="*/ 260 w 557"/>
                <a:gd name="T31" fmla="*/ 586 h 617"/>
                <a:gd name="T32" fmla="*/ 255 w 557"/>
                <a:gd name="T33" fmla="*/ 576 h 617"/>
                <a:gd name="T34" fmla="*/ 251 w 557"/>
                <a:gd name="T35" fmla="*/ 570 h 617"/>
                <a:gd name="T36" fmla="*/ 251 w 557"/>
                <a:gd name="T37" fmla="*/ 569 h 617"/>
                <a:gd name="T38" fmla="*/ 250 w 557"/>
                <a:gd name="T39" fmla="*/ 568 h 617"/>
                <a:gd name="T40" fmla="*/ 249 w 557"/>
                <a:gd name="T41" fmla="*/ 566 h 617"/>
                <a:gd name="T42" fmla="*/ 247 w 557"/>
                <a:gd name="T43" fmla="*/ 563 h 617"/>
                <a:gd name="T44" fmla="*/ 163 w 557"/>
                <a:gd name="T45" fmla="*/ 557 h 617"/>
                <a:gd name="T46" fmla="*/ 80 w 557"/>
                <a:gd name="T47" fmla="*/ 557 h 617"/>
                <a:gd name="T48" fmla="*/ 0 w 557"/>
                <a:gd name="T49" fmla="*/ 477 h 617"/>
                <a:gd name="T50" fmla="*/ 0 w 557"/>
                <a:gd name="T51" fmla="*/ 80 h 617"/>
                <a:gd name="T52" fmla="*/ 80 w 557"/>
                <a:gd name="T53"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7" h="617">
                  <a:moveTo>
                    <a:pt x="80" y="0"/>
                  </a:moveTo>
                  <a:cubicBezTo>
                    <a:pt x="477" y="0"/>
                    <a:pt x="477" y="0"/>
                    <a:pt x="477" y="0"/>
                  </a:cubicBezTo>
                  <a:cubicBezTo>
                    <a:pt x="521" y="0"/>
                    <a:pt x="557" y="36"/>
                    <a:pt x="557" y="80"/>
                  </a:cubicBezTo>
                  <a:cubicBezTo>
                    <a:pt x="557" y="477"/>
                    <a:pt x="557" y="477"/>
                    <a:pt x="557" y="477"/>
                  </a:cubicBezTo>
                  <a:cubicBezTo>
                    <a:pt x="557" y="521"/>
                    <a:pt x="521" y="557"/>
                    <a:pt x="477" y="557"/>
                  </a:cubicBezTo>
                  <a:cubicBezTo>
                    <a:pt x="394" y="557"/>
                    <a:pt x="394" y="557"/>
                    <a:pt x="394" y="557"/>
                  </a:cubicBezTo>
                  <a:cubicBezTo>
                    <a:pt x="350" y="557"/>
                    <a:pt x="312" y="560"/>
                    <a:pt x="310" y="563"/>
                  </a:cubicBezTo>
                  <a:cubicBezTo>
                    <a:pt x="310" y="563"/>
                    <a:pt x="309" y="564"/>
                    <a:pt x="309" y="565"/>
                  </a:cubicBezTo>
                  <a:cubicBezTo>
                    <a:pt x="306" y="569"/>
                    <a:pt x="306" y="569"/>
                    <a:pt x="306" y="569"/>
                  </a:cubicBezTo>
                  <a:cubicBezTo>
                    <a:pt x="302" y="577"/>
                    <a:pt x="302" y="577"/>
                    <a:pt x="302" y="577"/>
                  </a:cubicBezTo>
                  <a:cubicBezTo>
                    <a:pt x="302" y="577"/>
                    <a:pt x="302" y="577"/>
                    <a:pt x="302" y="577"/>
                  </a:cubicBezTo>
                  <a:cubicBezTo>
                    <a:pt x="299" y="582"/>
                    <a:pt x="296" y="588"/>
                    <a:pt x="292" y="593"/>
                  </a:cubicBezTo>
                  <a:cubicBezTo>
                    <a:pt x="292" y="593"/>
                    <a:pt x="292" y="593"/>
                    <a:pt x="292" y="593"/>
                  </a:cubicBezTo>
                  <a:cubicBezTo>
                    <a:pt x="279" y="617"/>
                    <a:pt x="279" y="617"/>
                    <a:pt x="279" y="617"/>
                  </a:cubicBezTo>
                  <a:cubicBezTo>
                    <a:pt x="265" y="593"/>
                    <a:pt x="265" y="593"/>
                    <a:pt x="265" y="593"/>
                  </a:cubicBezTo>
                  <a:cubicBezTo>
                    <a:pt x="260" y="586"/>
                    <a:pt x="260" y="586"/>
                    <a:pt x="260" y="586"/>
                  </a:cubicBezTo>
                  <a:cubicBezTo>
                    <a:pt x="255" y="576"/>
                    <a:pt x="255" y="576"/>
                    <a:pt x="255" y="576"/>
                  </a:cubicBezTo>
                  <a:cubicBezTo>
                    <a:pt x="253" y="574"/>
                    <a:pt x="252" y="572"/>
                    <a:pt x="251" y="570"/>
                  </a:cubicBezTo>
                  <a:cubicBezTo>
                    <a:pt x="251" y="569"/>
                    <a:pt x="251" y="569"/>
                    <a:pt x="251" y="569"/>
                  </a:cubicBezTo>
                  <a:cubicBezTo>
                    <a:pt x="250" y="568"/>
                    <a:pt x="250" y="568"/>
                    <a:pt x="250" y="568"/>
                  </a:cubicBezTo>
                  <a:cubicBezTo>
                    <a:pt x="250" y="567"/>
                    <a:pt x="249" y="566"/>
                    <a:pt x="249" y="566"/>
                  </a:cubicBezTo>
                  <a:cubicBezTo>
                    <a:pt x="247" y="563"/>
                    <a:pt x="247" y="563"/>
                    <a:pt x="247" y="563"/>
                  </a:cubicBezTo>
                  <a:cubicBezTo>
                    <a:pt x="245" y="560"/>
                    <a:pt x="207" y="557"/>
                    <a:pt x="163" y="557"/>
                  </a:cubicBezTo>
                  <a:cubicBezTo>
                    <a:pt x="80" y="557"/>
                    <a:pt x="80" y="557"/>
                    <a:pt x="80" y="557"/>
                  </a:cubicBezTo>
                  <a:cubicBezTo>
                    <a:pt x="36" y="557"/>
                    <a:pt x="0" y="521"/>
                    <a:pt x="0" y="477"/>
                  </a:cubicBezTo>
                  <a:cubicBezTo>
                    <a:pt x="0" y="80"/>
                    <a:pt x="0" y="80"/>
                    <a:pt x="0" y="80"/>
                  </a:cubicBezTo>
                  <a:cubicBezTo>
                    <a:pt x="0" y="36"/>
                    <a:pt x="36" y="0"/>
                    <a:pt x="80" y="0"/>
                  </a:cubicBezTo>
                  <a:close/>
                </a:path>
              </a:pathLst>
            </a:custGeom>
            <a:solidFill>
              <a:srgbClr val="5AAD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16000" anchor="ctr" anchorCtr="1" compatLnSpc="1">
              <a:prstTxWarp prst="textNoShape">
                <a:avLst/>
              </a:prstTxWarp>
              <a:normAutofit fontScale="92500" lnSpcReduction="10000"/>
            </a:bodyPr>
            <a:lstStyle/>
            <a:p>
              <a:pPr algn="ctr"/>
              <a:r>
                <a:rPr lang="en-US" altLang="zh-CN" sz="4000">
                  <a:solidFill>
                    <a:schemeClr val="bg1"/>
                  </a:solidFill>
                  <a:cs typeface="+mn-ea"/>
                  <a:sym typeface="+mn-lt"/>
                </a:rPr>
                <a:t>01</a:t>
              </a:r>
            </a:p>
          </p:txBody>
        </p:sp>
        <p:sp>
          <p:nvSpPr>
            <p:cNvPr id="19" name="任意多边形: 形状 18"/>
            <p:cNvSpPr>
              <a:spLocks/>
            </p:cNvSpPr>
            <p:nvPr/>
          </p:nvSpPr>
          <p:spPr bwMode="auto">
            <a:xfrm>
              <a:off x="3798098" y="1088740"/>
              <a:ext cx="2224891" cy="2107850"/>
            </a:xfrm>
            <a:custGeom>
              <a:avLst/>
              <a:gdLst>
                <a:gd name="T0" fmla="*/ 712 w 1254"/>
                <a:gd name="T1" fmla="*/ 1190 h 1190"/>
                <a:gd name="T2" fmla="*/ 713 w 1254"/>
                <a:gd name="T3" fmla="*/ 1190 h 1190"/>
                <a:gd name="T4" fmla="*/ 1110 w 1254"/>
                <a:gd name="T5" fmla="*/ 1190 h 1190"/>
                <a:gd name="T6" fmla="*/ 1190 w 1254"/>
                <a:gd name="T7" fmla="*/ 1110 h 1190"/>
                <a:gd name="T8" fmla="*/ 1190 w 1254"/>
                <a:gd name="T9" fmla="*/ 712 h 1190"/>
                <a:gd name="T10" fmla="*/ 1198 w 1254"/>
                <a:gd name="T11" fmla="*/ 628 h 1190"/>
                <a:gd name="T12" fmla="*/ 1211 w 1254"/>
                <a:gd name="T13" fmla="*/ 620 h 1190"/>
                <a:gd name="T14" fmla="*/ 1254 w 1254"/>
                <a:gd name="T15" fmla="*/ 595 h 1190"/>
                <a:gd name="T16" fmla="*/ 1211 w 1254"/>
                <a:gd name="T17" fmla="*/ 570 h 1190"/>
                <a:gd name="T18" fmla="*/ 1198 w 1254"/>
                <a:gd name="T19" fmla="*/ 562 h 1190"/>
                <a:gd name="T20" fmla="*/ 1190 w 1254"/>
                <a:gd name="T21" fmla="*/ 478 h 1190"/>
                <a:gd name="T22" fmla="*/ 1190 w 1254"/>
                <a:gd name="T23" fmla="*/ 80 h 1190"/>
                <a:gd name="T24" fmla="*/ 1190 w 1254"/>
                <a:gd name="T25" fmla="*/ 80 h 1190"/>
                <a:gd name="T26" fmla="*/ 1132 w 1254"/>
                <a:gd name="T27" fmla="*/ 4 h 1190"/>
                <a:gd name="T28" fmla="*/ 1126 w 1254"/>
                <a:gd name="T29" fmla="*/ 2 h 1190"/>
                <a:gd name="T30" fmla="*/ 1110 w 1254"/>
                <a:gd name="T31" fmla="*/ 0 h 1190"/>
                <a:gd name="T32" fmla="*/ 714 w 1254"/>
                <a:gd name="T33" fmla="*/ 0 h 1190"/>
                <a:gd name="T34" fmla="*/ 634 w 1254"/>
                <a:gd name="T35" fmla="*/ 80 h 1190"/>
                <a:gd name="T36" fmla="*/ 634 w 1254"/>
                <a:gd name="T37" fmla="*/ 554 h 1190"/>
                <a:gd name="T38" fmla="*/ 623 w 1254"/>
                <a:gd name="T39" fmla="*/ 595 h 1190"/>
                <a:gd name="T40" fmla="*/ 554 w 1254"/>
                <a:gd name="T41" fmla="*/ 634 h 1190"/>
                <a:gd name="T42" fmla="*/ 80 w 1254"/>
                <a:gd name="T43" fmla="*/ 634 h 1190"/>
                <a:gd name="T44" fmla="*/ 0 w 1254"/>
                <a:gd name="T45" fmla="*/ 714 h 1190"/>
                <a:gd name="T46" fmla="*/ 0 w 1254"/>
                <a:gd name="T47" fmla="*/ 1110 h 1190"/>
                <a:gd name="T48" fmla="*/ 80 w 1254"/>
                <a:gd name="T49" fmla="*/ 1190 h 1190"/>
                <a:gd name="T50" fmla="*/ 478 w 1254"/>
                <a:gd name="T51" fmla="*/ 1190 h 1190"/>
                <a:gd name="T52" fmla="*/ 712 w 1254"/>
                <a:gd name="T53" fmla="*/ 119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54" h="1190">
                  <a:moveTo>
                    <a:pt x="712" y="1190"/>
                  </a:moveTo>
                  <a:cubicBezTo>
                    <a:pt x="713" y="1190"/>
                    <a:pt x="713" y="1190"/>
                    <a:pt x="713" y="1190"/>
                  </a:cubicBezTo>
                  <a:cubicBezTo>
                    <a:pt x="1110" y="1190"/>
                    <a:pt x="1110" y="1190"/>
                    <a:pt x="1110" y="1190"/>
                  </a:cubicBezTo>
                  <a:cubicBezTo>
                    <a:pt x="1154" y="1190"/>
                    <a:pt x="1190" y="1154"/>
                    <a:pt x="1190" y="1110"/>
                  </a:cubicBezTo>
                  <a:cubicBezTo>
                    <a:pt x="1190" y="712"/>
                    <a:pt x="1190" y="712"/>
                    <a:pt x="1190" y="712"/>
                  </a:cubicBezTo>
                  <a:cubicBezTo>
                    <a:pt x="1190" y="668"/>
                    <a:pt x="1193" y="630"/>
                    <a:pt x="1198" y="628"/>
                  </a:cubicBezTo>
                  <a:cubicBezTo>
                    <a:pt x="1200" y="626"/>
                    <a:pt x="1205" y="624"/>
                    <a:pt x="1211" y="620"/>
                  </a:cubicBezTo>
                  <a:cubicBezTo>
                    <a:pt x="1254" y="595"/>
                    <a:pt x="1254" y="595"/>
                    <a:pt x="1254" y="595"/>
                  </a:cubicBezTo>
                  <a:cubicBezTo>
                    <a:pt x="1211" y="570"/>
                    <a:pt x="1211" y="570"/>
                    <a:pt x="1211" y="570"/>
                  </a:cubicBezTo>
                  <a:cubicBezTo>
                    <a:pt x="1205" y="566"/>
                    <a:pt x="1200" y="564"/>
                    <a:pt x="1198" y="562"/>
                  </a:cubicBezTo>
                  <a:cubicBezTo>
                    <a:pt x="1193" y="560"/>
                    <a:pt x="1190" y="522"/>
                    <a:pt x="1190" y="478"/>
                  </a:cubicBezTo>
                  <a:cubicBezTo>
                    <a:pt x="1190" y="80"/>
                    <a:pt x="1190" y="80"/>
                    <a:pt x="1190" y="80"/>
                  </a:cubicBezTo>
                  <a:cubicBezTo>
                    <a:pt x="1190" y="80"/>
                    <a:pt x="1190" y="80"/>
                    <a:pt x="1190" y="80"/>
                  </a:cubicBezTo>
                  <a:cubicBezTo>
                    <a:pt x="1190" y="44"/>
                    <a:pt x="1165" y="13"/>
                    <a:pt x="1132" y="4"/>
                  </a:cubicBezTo>
                  <a:cubicBezTo>
                    <a:pt x="1130" y="3"/>
                    <a:pt x="1128" y="2"/>
                    <a:pt x="1126" y="2"/>
                  </a:cubicBezTo>
                  <a:cubicBezTo>
                    <a:pt x="1121" y="1"/>
                    <a:pt x="1115" y="0"/>
                    <a:pt x="1110" y="0"/>
                  </a:cubicBezTo>
                  <a:cubicBezTo>
                    <a:pt x="714" y="0"/>
                    <a:pt x="714" y="0"/>
                    <a:pt x="714" y="0"/>
                  </a:cubicBezTo>
                  <a:cubicBezTo>
                    <a:pt x="670" y="0"/>
                    <a:pt x="634" y="36"/>
                    <a:pt x="634" y="80"/>
                  </a:cubicBezTo>
                  <a:cubicBezTo>
                    <a:pt x="634" y="554"/>
                    <a:pt x="634" y="554"/>
                    <a:pt x="634" y="554"/>
                  </a:cubicBezTo>
                  <a:cubicBezTo>
                    <a:pt x="634" y="569"/>
                    <a:pt x="630" y="583"/>
                    <a:pt x="623" y="595"/>
                  </a:cubicBezTo>
                  <a:cubicBezTo>
                    <a:pt x="609" y="619"/>
                    <a:pt x="584" y="634"/>
                    <a:pt x="554" y="634"/>
                  </a:cubicBezTo>
                  <a:cubicBezTo>
                    <a:pt x="80" y="634"/>
                    <a:pt x="80" y="634"/>
                    <a:pt x="80" y="634"/>
                  </a:cubicBezTo>
                  <a:cubicBezTo>
                    <a:pt x="36" y="634"/>
                    <a:pt x="0" y="670"/>
                    <a:pt x="0" y="714"/>
                  </a:cubicBezTo>
                  <a:cubicBezTo>
                    <a:pt x="0" y="1110"/>
                    <a:pt x="0" y="1110"/>
                    <a:pt x="0" y="1110"/>
                  </a:cubicBezTo>
                  <a:cubicBezTo>
                    <a:pt x="0" y="1154"/>
                    <a:pt x="36" y="1190"/>
                    <a:pt x="80" y="1190"/>
                  </a:cubicBezTo>
                  <a:cubicBezTo>
                    <a:pt x="478" y="1190"/>
                    <a:pt x="478" y="1190"/>
                    <a:pt x="478" y="1190"/>
                  </a:cubicBezTo>
                  <a:lnTo>
                    <a:pt x="712" y="1190"/>
                  </a:lnTo>
                  <a:close/>
                </a:path>
              </a:pathLst>
            </a:custGeom>
            <a:solidFill>
              <a:srgbClr val="5AAD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 name="任意多边形: 形状 19"/>
            <p:cNvSpPr>
              <a:spLocks/>
            </p:cNvSpPr>
            <p:nvPr/>
          </p:nvSpPr>
          <p:spPr bwMode="auto">
            <a:xfrm>
              <a:off x="5229727" y="1502014"/>
              <a:ext cx="398279" cy="314880"/>
            </a:xfrm>
            <a:custGeom>
              <a:avLst/>
              <a:gdLst>
                <a:gd name="T0" fmla="*/ 292 w 294"/>
                <a:gd name="T1" fmla="*/ 114 h 233"/>
                <a:gd name="T2" fmla="*/ 252 w 294"/>
                <a:gd name="T3" fmla="*/ 81 h 233"/>
                <a:gd name="T4" fmla="*/ 252 w 294"/>
                <a:gd name="T5" fmla="*/ 7 h 233"/>
                <a:gd name="T6" fmla="*/ 250 w 294"/>
                <a:gd name="T7" fmla="*/ 2 h 233"/>
                <a:gd name="T8" fmla="*/ 246 w 294"/>
                <a:gd name="T9" fmla="*/ 1 h 233"/>
                <a:gd name="T10" fmla="*/ 211 w 294"/>
                <a:gd name="T11" fmla="*/ 1 h 233"/>
                <a:gd name="T12" fmla="*/ 207 w 294"/>
                <a:gd name="T13" fmla="*/ 2 h 233"/>
                <a:gd name="T14" fmla="*/ 205 w 294"/>
                <a:gd name="T15" fmla="*/ 7 h 233"/>
                <a:gd name="T16" fmla="*/ 205 w 294"/>
                <a:gd name="T17" fmla="*/ 42 h 233"/>
                <a:gd name="T18" fmla="*/ 161 w 294"/>
                <a:gd name="T19" fmla="*/ 5 h 233"/>
                <a:gd name="T20" fmla="*/ 147 w 294"/>
                <a:gd name="T21" fmla="*/ 0 h 233"/>
                <a:gd name="T22" fmla="*/ 133 w 294"/>
                <a:gd name="T23" fmla="*/ 5 h 233"/>
                <a:gd name="T24" fmla="*/ 2 w 294"/>
                <a:gd name="T25" fmla="*/ 114 h 233"/>
                <a:gd name="T26" fmla="*/ 0 w 294"/>
                <a:gd name="T27" fmla="*/ 118 h 233"/>
                <a:gd name="T28" fmla="*/ 1 w 294"/>
                <a:gd name="T29" fmla="*/ 122 h 233"/>
                <a:gd name="T30" fmla="*/ 13 w 294"/>
                <a:gd name="T31" fmla="*/ 136 h 233"/>
                <a:gd name="T32" fmla="*/ 16 w 294"/>
                <a:gd name="T33" fmla="*/ 138 h 233"/>
                <a:gd name="T34" fmla="*/ 21 w 294"/>
                <a:gd name="T35" fmla="*/ 136 h 233"/>
                <a:gd name="T36" fmla="*/ 42 w 294"/>
                <a:gd name="T37" fmla="*/ 119 h 233"/>
                <a:gd name="T38" fmla="*/ 42 w 294"/>
                <a:gd name="T39" fmla="*/ 222 h 233"/>
                <a:gd name="T40" fmla="*/ 45 w 294"/>
                <a:gd name="T41" fmla="*/ 230 h 233"/>
                <a:gd name="T42" fmla="*/ 54 w 294"/>
                <a:gd name="T43" fmla="*/ 233 h 233"/>
                <a:gd name="T44" fmla="*/ 115 w 294"/>
                <a:gd name="T45" fmla="*/ 233 h 233"/>
                <a:gd name="T46" fmla="*/ 115 w 294"/>
                <a:gd name="T47" fmla="*/ 133 h 233"/>
                <a:gd name="T48" fmla="*/ 179 w 294"/>
                <a:gd name="T49" fmla="*/ 133 h 233"/>
                <a:gd name="T50" fmla="*/ 179 w 294"/>
                <a:gd name="T51" fmla="*/ 233 h 233"/>
                <a:gd name="T52" fmla="*/ 240 w 294"/>
                <a:gd name="T53" fmla="*/ 233 h 233"/>
                <a:gd name="T54" fmla="*/ 248 w 294"/>
                <a:gd name="T55" fmla="*/ 230 h 233"/>
                <a:gd name="T56" fmla="*/ 252 w 294"/>
                <a:gd name="T57" fmla="*/ 222 h 233"/>
                <a:gd name="T58" fmla="*/ 252 w 294"/>
                <a:gd name="T59" fmla="*/ 119 h 233"/>
                <a:gd name="T60" fmla="*/ 273 w 294"/>
                <a:gd name="T61" fmla="*/ 136 h 233"/>
                <a:gd name="T62" fmla="*/ 277 w 294"/>
                <a:gd name="T63" fmla="*/ 138 h 233"/>
                <a:gd name="T64" fmla="*/ 277 w 294"/>
                <a:gd name="T65" fmla="*/ 138 h 233"/>
                <a:gd name="T66" fmla="*/ 281 w 294"/>
                <a:gd name="T67" fmla="*/ 136 h 233"/>
                <a:gd name="T68" fmla="*/ 293 w 294"/>
                <a:gd name="T69" fmla="*/ 122 h 233"/>
                <a:gd name="T70" fmla="*/ 294 w 294"/>
                <a:gd name="T71" fmla="*/ 118 h 233"/>
                <a:gd name="T72" fmla="*/ 292 w 294"/>
                <a:gd name="T73" fmla="*/ 11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4" h="233">
                  <a:moveTo>
                    <a:pt x="292" y="114"/>
                  </a:moveTo>
                  <a:cubicBezTo>
                    <a:pt x="252" y="81"/>
                    <a:pt x="252" y="81"/>
                    <a:pt x="252" y="81"/>
                  </a:cubicBezTo>
                  <a:cubicBezTo>
                    <a:pt x="252" y="7"/>
                    <a:pt x="252" y="7"/>
                    <a:pt x="252" y="7"/>
                  </a:cubicBezTo>
                  <a:cubicBezTo>
                    <a:pt x="252" y="5"/>
                    <a:pt x="251" y="3"/>
                    <a:pt x="250" y="2"/>
                  </a:cubicBezTo>
                  <a:cubicBezTo>
                    <a:pt x="249" y="1"/>
                    <a:pt x="248" y="1"/>
                    <a:pt x="246" y="1"/>
                  </a:cubicBezTo>
                  <a:cubicBezTo>
                    <a:pt x="211" y="1"/>
                    <a:pt x="211" y="1"/>
                    <a:pt x="211" y="1"/>
                  </a:cubicBezTo>
                  <a:cubicBezTo>
                    <a:pt x="209" y="1"/>
                    <a:pt x="208" y="1"/>
                    <a:pt x="207" y="2"/>
                  </a:cubicBezTo>
                  <a:cubicBezTo>
                    <a:pt x="206" y="3"/>
                    <a:pt x="205" y="5"/>
                    <a:pt x="205" y="7"/>
                  </a:cubicBezTo>
                  <a:cubicBezTo>
                    <a:pt x="205" y="42"/>
                    <a:pt x="205" y="42"/>
                    <a:pt x="205" y="42"/>
                  </a:cubicBezTo>
                  <a:cubicBezTo>
                    <a:pt x="161" y="5"/>
                    <a:pt x="161" y="5"/>
                    <a:pt x="161" y="5"/>
                  </a:cubicBezTo>
                  <a:cubicBezTo>
                    <a:pt x="157" y="2"/>
                    <a:pt x="152" y="0"/>
                    <a:pt x="147" y="0"/>
                  </a:cubicBezTo>
                  <a:cubicBezTo>
                    <a:pt x="142" y="0"/>
                    <a:pt x="137" y="2"/>
                    <a:pt x="133" y="5"/>
                  </a:cubicBezTo>
                  <a:cubicBezTo>
                    <a:pt x="2" y="114"/>
                    <a:pt x="2" y="114"/>
                    <a:pt x="2" y="114"/>
                  </a:cubicBezTo>
                  <a:cubicBezTo>
                    <a:pt x="1" y="115"/>
                    <a:pt x="0" y="116"/>
                    <a:pt x="0" y="118"/>
                  </a:cubicBezTo>
                  <a:cubicBezTo>
                    <a:pt x="0" y="120"/>
                    <a:pt x="0" y="121"/>
                    <a:pt x="1" y="122"/>
                  </a:cubicBezTo>
                  <a:cubicBezTo>
                    <a:pt x="13" y="136"/>
                    <a:pt x="13" y="136"/>
                    <a:pt x="13" y="136"/>
                  </a:cubicBezTo>
                  <a:cubicBezTo>
                    <a:pt x="14" y="137"/>
                    <a:pt x="15" y="137"/>
                    <a:pt x="16" y="138"/>
                  </a:cubicBezTo>
                  <a:cubicBezTo>
                    <a:pt x="18" y="138"/>
                    <a:pt x="19" y="137"/>
                    <a:pt x="21" y="136"/>
                  </a:cubicBezTo>
                  <a:cubicBezTo>
                    <a:pt x="42" y="119"/>
                    <a:pt x="42" y="119"/>
                    <a:pt x="42" y="119"/>
                  </a:cubicBezTo>
                  <a:cubicBezTo>
                    <a:pt x="42" y="222"/>
                    <a:pt x="42" y="222"/>
                    <a:pt x="42" y="222"/>
                  </a:cubicBezTo>
                  <a:cubicBezTo>
                    <a:pt x="42" y="225"/>
                    <a:pt x="43" y="227"/>
                    <a:pt x="45" y="230"/>
                  </a:cubicBezTo>
                  <a:cubicBezTo>
                    <a:pt x="48" y="232"/>
                    <a:pt x="51" y="233"/>
                    <a:pt x="54" y="233"/>
                  </a:cubicBezTo>
                  <a:cubicBezTo>
                    <a:pt x="115" y="233"/>
                    <a:pt x="115" y="233"/>
                    <a:pt x="115" y="233"/>
                  </a:cubicBezTo>
                  <a:cubicBezTo>
                    <a:pt x="115" y="133"/>
                    <a:pt x="115" y="133"/>
                    <a:pt x="115" y="133"/>
                  </a:cubicBezTo>
                  <a:cubicBezTo>
                    <a:pt x="179" y="133"/>
                    <a:pt x="179" y="133"/>
                    <a:pt x="179" y="133"/>
                  </a:cubicBezTo>
                  <a:cubicBezTo>
                    <a:pt x="179" y="233"/>
                    <a:pt x="179" y="233"/>
                    <a:pt x="179" y="233"/>
                  </a:cubicBezTo>
                  <a:cubicBezTo>
                    <a:pt x="240" y="233"/>
                    <a:pt x="240" y="233"/>
                    <a:pt x="240" y="233"/>
                  </a:cubicBezTo>
                  <a:cubicBezTo>
                    <a:pt x="243" y="233"/>
                    <a:pt x="246" y="232"/>
                    <a:pt x="248" y="230"/>
                  </a:cubicBezTo>
                  <a:cubicBezTo>
                    <a:pt x="251" y="228"/>
                    <a:pt x="252" y="225"/>
                    <a:pt x="252" y="222"/>
                  </a:cubicBezTo>
                  <a:cubicBezTo>
                    <a:pt x="252" y="119"/>
                    <a:pt x="252" y="119"/>
                    <a:pt x="252" y="119"/>
                  </a:cubicBezTo>
                  <a:cubicBezTo>
                    <a:pt x="273" y="136"/>
                    <a:pt x="273" y="136"/>
                    <a:pt x="273" y="136"/>
                  </a:cubicBezTo>
                  <a:cubicBezTo>
                    <a:pt x="274" y="137"/>
                    <a:pt x="275" y="138"/>
                    <a:pt x="277" y="138"/>
                  </a:cubicBezTo>
                  <a:cubicBezTo>
                    <a:pt x="277" y="138"/>
                    <a:pt x="277" y="138"/>
                    <a:pt x="277" y="138"/>
                  </a:cubicBezTo>
                  <a:cubicBezTo>
                    <a:pt x="279" y="137"/>
                    <a:pt x="280" y="137"/>
                    <a:pt x="281" y="136"/>
                  </a:cubicBezTo>
                  <a:cubicBezTo>
                    <a:pt x="293" y="122"/>
                    <a:pt x="293" y="122"/>
                    <a:pt x="293" y="122"/>
                  </a:cubicBezTo>
                  <a:cubicBezTo>
                    <a:pt x="294" y="121"/>
                    <a:pt x="294" y="120"/>
                    <a:pt x="294" y="118"/>
                  </a:cubicBezTo>
                  <a:cubicBezTo>
                    <a:pt x="294" y="116"/>
                    <a:pt x="293" y="115"/>
                    <a:pt x="292" y="114"/>
                  </a:cubicBezTo>
                  <a:close/>
                </a:path>
              </a:pathLst>
            </a:custGeom>
            <a:solidFill>
              <a:schemeClr val="bg1"/>
            </a:solidFill>
            <a:ln>
              <a:noFill/>
            </a:ln>
          </p:spPr>
          <p:txBody>
            <a:bodyPr anchor="ctr"/>
            <a:lstStyle/>
            <a:p>
              <a:pPr algn="ctr"/>
              <a:endParaRPr>
                <a:cs typeface="+mn-ea"/>
                <a:sym typeface="+mn-lt"/>
              </a:endParaRPr>
            </a:p>
          </p:txBody>
        </p:sp>
        <p:sp>
          <p:nvSpPr>
            <p:cNvPr id="21" name="任意多边形: 形状 20"/>
            <p:cNvSpPr>
              <a:spLocks/>
            </p:cNvSpPr>
            <p:nvPr/>
          </p:nvSpPr>
          <p:spPr bwMode="auto">
            <a:xfrm>
              <a:off x="6282708" y="1088740"/>
              <a:ext cx="2111194" cy="2221548"/>
            </a:xfrm>
            <a:custGeom>
              <a:avLst/>
              <a:gdLst>
                <a:gd name="T0" fmla="*/ 1110 w 1190"/>
                <a:gd name="T1" fmla="*/ 634 h 1254"/>
                <a:gd name="T2" fmla="*/ 636 w 1190"/>
                <a:gd name="T3" fmla="*/ 634 h 1254"/>
                <a:gd name="T4" fmla="*/ 556 w 1190"/>
                <a:gd name="T5" fmla="*/ 554 h 1254"/>
                <a:gd name="T6" fmla="*/ 556 w 1190"/>
                <a:gd name="T7" fmla="*/ 80 h 1254"/>
                <a:gd name="T8" fmla="*/ 476 w 1190"/>
                <a:gd name="T9" fmla="*/ 0 h 1254"/>
                <a:gd name="T10" fmla="*/ 80 w 1190"/>
                <a:gd name="T11" fmla="*/ 0 h 1254"/>
                <a:gd name="T12" fmla="*/ 0 w 1190"/>
                <a:gd name="T13" fmla="*/ 80 h 1254"/>
                <a:gd name="T14" fmla="*/ 0 w 1190"/>
                <a:gd name="T15" fmla="*/ 1110 h 1254"/>
                <a:gd name="T16" fmla="*/ 80 w 1190"/>
                <a:gd name="T17" fmla="*/ 1190 h 1254"/>
                <a:gd name="T18" fmla="*/ 478 w 1190"/>
                <a:gd name="T19" fmla="*/ 1190 h 1254"/>
                <a:gd name="T20" fmla="*/ 562 w 1190"/>
                <a:gd name="T21" fmla="*/ 1198 h 1254"/>
                <a:gd name="T22" fmla="*/ 570 w 1190"/>
                <a:gd name="T23" fmla="*/ 1211 h 1254"/>
                <a:gd name="T24" fmla="*/ 595 w 1190"/>
                <a:gd name="T25" fmla="*/ 1254 h 1254"/>
                <a:gd name="T26" fmla="*/ 620 w 1190"/>
                <a:gd name="T27" fmla="*/ 1211 h 1254"/>
                <a:gd name="T28" fmla="*/ 628 w 1190"/>
                <a:gd name="T29" fmla="*/ 1198 h 1254"/>
                <a:gd name="T30" fmla="*/ 712 w 1190"/>
                <a:gd name="T31" fmla="*/ 1190 h 1254"/>
                <a:gd name="T32" fmla="*/ 1110 w 1190"/>
                <a:gd name="T33" fmla="*/ 1190 h 1254"/>
                <a:gd name="T34" fmla="*/ 1190 w 1190"/>
                <a:gd name="T35" fmla="*/ 1110 h 1254"/>
                <a:gd name="T36" fmla="*/ 1190 w 1190"/>
                <a:gd name="T37" fmla="*/ 714 h 1254"/>
                <a:gd name="T38" fmla="*/ 1110 w 1190"/>
                <a:gd name="T39" fmla="*/ 634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90" h="1254">
                  <a:moveTo>
                    <a:pt x="1110" y="634"/>
                  </a:moveTo>
                  <a:cubicBezTo>
                    <a:pt x="636" y="634"/>
                    <a:pt x="636" y="634"/>
                    <a:pt x="636" y="634"/>
                  </a:cubicBezTo>
                  <a:cubicBezTo>
                    <a:pt x="592" y="634"/>
                    <a:pt x="556" y="598"/>
                    <a:pt x="556" y="554"/>
                  </a:cubicBezTo>
                  <a:cubicBezTo>
                    <a:pt x="556" y="80"/>
                    <a:pt x="556" y="80"/>
                    <a:pt x="556" y="80"/>
                  </a:cubicBezTo>
                  <a:cubicBezTo>
                    <a:pt x="556" y="36"/>
                    <a:pt x="520" y="0"/>
                    <a:pt x="476" y="0"/>
                  </a:cubicBezTo>
                  <a:cubicBezTo>
                    <a:pt x="80" y="0"/>
                    <a:pt x="80" y="0"/>
                    <a:pt x="80" y="0"/>
                  </a:cubicBezTo>
                  <a:cubicBezTo>
                    <a:pt x="36" y="0"/>
                    <a:pt x="0" y="36"/>
                    <a:pt x="0" y="80"/>
                  </a:cubicBezTo>
                  <a:cubicBezTo>
                    <a:pt x="0" y="1110"/>
                    <a:pt x="0" y="1110"/>
                    <a:pt x="0" y="1110"/>
                  </a:cubicBezTo>
                  <a:cubicBezTo>
                    <a:pt x="0" y="1154"/>
                    <a:pt x="36" y="1190"/>
                    <a:pt x="80" y="1190"/>
                  </a:cubicBezTo>
                  <a:cubicBezTo>
                    <a:pt x="478" y="1190"/>
                    <a:pt x="478" y="1190"/>
                    <a:pt x="478" y="1190"/>
                  </a:cubicBezTo>
                  <a:cubicBezTo>
                    <a:pt x="522" y="1190"/>
                    <a:pt x="560" y="1193"/>
                    <a:pt x="562" y="1198"/>
                  </a:cubicBezTo>
                  <a:cubicBezTo>
                    <a:pt x="564" y="1200"/>
                    <a:pt x="566" y="1205"/>
                    <a:pt x="570" y="1211"/>
                  </a:cubicBezTo>
                  <a:cubicBezTo>
                    <a:pt x="595" y="1254"/>
                    <a:pt x="595" y="1254"/>
                    <a:pt x="595" y="1254"/>
                  </a:cubicBezTo>
                  <a:cubicBezTo>
                    <a:pt x="620" y="1211"/>
                    <a:pt x="620" y="1211"/>
                    <a:pt x="620" y="1211"/>
                  </a:cubicBezTo>
                  <a:cubicBezTo>
                    <a:pt x="624" y="1205"/>
                    <a:pt x="626" y="1200"/>
                    <a:pt x="628" y="1198"/>
                  </a:cubicBezTo>
                  <a:cubicBezTo>
                    <a:pt x="630" y="1193"/>
                    <a:pt x="668" y="1190"/>
                    <a:pt x="712" y="1190"/>
                  </a:cubicBezTo>
                  <a:cubicBezTo>
                    <a:pt x="1110" y="1190"/>
                    <a:pt x="1110" y="1190"/>
                    <a:pt x="1110" y="1190"/>
                  </a:cubicBezTo>
                  <a:cubicBezTo>
                    <a:pt x="1154" y="1190"/>
                    <a:pt x="1190" y="1154"/>
                    <a:pt x="1190" y="1110"/>
                  </a:cubicBezTo>
                  <a:cubicBezTo>
                    <a:pt x="1190" y="714"/>
                    <a:pt x="1190" y="714"/>
                    <a:pt x="1190" y="714"/>
                  </a:cubicBezTo>
                  <a:cubicBezTo>
                    <a:pt x="1190" y="670"/>
                    <a:pt x="1154" y="634"/>
                    <a:pt x="1110" y="634"/>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 name="任意多边形: 形状 21"/>
            <p:cNvSpPr>
              <a:spLocks/>
            </p:cNvSpPr>
            <p:nvPr/>
          </p:nvSpPr>
          <p:spPr bwMode="auto">
            <a:xfrm>
              <a:off x="6613364" y="1492916"/>
              <a:ext cx="314029" cy="335304"/>
            </a:xfrm>
            <a:custGeom>
              <a:avLst/>
              <a:gdLst>
                <a:gd name="T0" fmla="*/ 216 w 232"/>
                <a:gd name="T1" fmla="*/ 109 h 248"/>
                <a:gd name="T2" fmla="*/ 140 w 232"/>
                <a:gd name="T3" fmla="*/ 44 h 248"/>
                <a:gd name="T4" fmla="*/ 181 w 232"/>
                <a:gd name="T5" fmla="*/ 22 h 248"/>
                <a:gd name="T6" fmla="*/ 232 w 232"/>
                <a:gd name="T7" fmla="*/ 73 h 248"/>
                <a:gd name="T8" fmla="*/ 216 w 232"/>
                <a:gd name="T9" fmla="*/ 109 h 248"/>
                <a:gd name="T10" fmla="*/ 119 w 232"/>
                <a:gd name="T11" fmla="*/ 24 h 248"/>
                <a:gd name="T12" fmla="*/ 119 w 232"/>
                <a:gd name="T13" fmla="*/ 56 h 248"/>
                <a:gd name="T14" fmla="*/ 206 w 232"/>
                <a:gd name="T15" fmla="*/ 146 h 248"/>
                <a:gd name="T16" fmla="*/ 188 w 232"/>
                <a:gd name="T17" fmla="*/ 200 h 248"/>
                <a:gd name="T18" fmla="*/ 209 w 232"/>
                <a:gd name="T19" fmla="*/ 237 h 248"/>
                <a:gd name="T20" fmla="*/ 191 w 232"/>
                <a:gd name="T21" fmla="*/ 247 h 248"/>
                <a:gd name="T22" fmla="*/ 173 w 232"/>
                <a:gd name="T23" fmla="*/ 216 h 248"/>
                <a:gd name="T24" fmla="*/ 115 w 232"/>
                <a:gd name="T25" fmla="*/ 237 h 248"/>
                <a:gd name="T26" fmla="*/ 57 w 232"/>
                <a:gd name="T27" fmla="*/ 216 h 248"/>
                <a:gd name="T28" fmla="*/ 39 w 232"/>
                <a:gd name="T29" fmla="*/ 248 h 248"/>
                <a:gd name="T30" fmla="*/ 22 w 232"/>
                <a:gd name="T31" fmla="*/ 238 h 248"/>
                <a:gd name="T32" fmla="*/ 43 w 232"/>
                <a:gd name="T33" fmla="*/ 201 h 248"/>
                <a:gd name="T34" fmla="*/ 25 w 232"/>
                <a:gd name="T35" fmla="*/ 146 h 248"/>
                <a:gd name="T36" fmla="*/ 110 w 232"/>
                <a:gd name="T37" fmla="*/ 56 h 248"/>
                <a:gd name="T38" fmla="*/ 110 w 232"/>
                <a:gd name="T39" fmla="*/ 24 h 248"/>
                <a:gd name="T40" fmla="*/ 102 w 232"/>
                <a:gd name="T41" fmla="*/ 12 h 248"/>
                <a:gd name="T42" fmla="*/ 115 w 232"/>
                <a:gd name="T43" fmla="*/ 0 h 248"/>
                <a:gd name="T44" fmla="*/ 127 w 232"/>
                <a:gd name="T45" fmla="*/ 12 h 248"/>
                <a:gd name="T46" fmla="*/ 119 w 232"/>
                <a:gd name="T47" fmla="*/ 24 h 248"/>
                <a:gd name="T48" fmla="*/ 45 w 232"/>
                <a:gd name="T49" fmla="*/ 146 h 248"/>
                <a:gd name="T50" fmla="*/ 115 w 232"/>
                <a:gd name="T51" fmla="*/ 217 h 248"/>
                <a:gd name="T52" fmla="*/ 186 w 232"/>
                <a:gd name="T53" fmla="*/ 146 h 248"/>
                <a:gd name="T54" fmla="*/ 115 w 232"/>
                <a:gd name="T55" fmla="*/ 76 h 248"/>
                <a:gd name="T56" fmla="*/ 45 w 232"/>
                <a:gd name="T57" fmla="*/ 146 h 248"/>
                <a:gd name="T58" fmla="*/ 136 w 232"/>
                <a:gd name="T59" fmla="*/ 161 h 248"/>
                <a:gd name="T60" fmla="*/ 111 w 232"/>
                <a:gd name="T61" fmla="*/ 161 h 248"/>
                <a:gd name="T62" fmla="*/ 103 w 232"/>
                <a:gd name="T63" fmla="*/ 153 h 248"/>
                <a:gd name="T64" fmla="*/ 103 w 232"/>
                <a:gd name="T65" fmla="*/ 119 h 248"/>
                <a:gd name="T66" fmla="*/ 111 w 232"/>
                <a:gd name="T67" fmla="*/ 111 h 248"/>
                <a:gd name="T68" fmla="*/ 119 w 232"/>
                <a:gd name="T69" fmla="*/ 119 h 248"/>
                <a:gd name="T70" fmla="*/ 119 w 232"/>
                <a:gd name="T71" fmla="*/ 144 h 248"/>
                <a:gd name="T72" fmla="*/ 136 w 232"/>
                <a:gd name="T73" fmla="*/ 144 h 248"/>
                <a:gd name="T74" fmla="*/ 145 w 232"/>
                <a:gd name="T75" fmla="*/ 153 h 248"/>
                <a:gd name="T76" fmla="*/ 136 w 232"/>
                <a:gd name="T77" fmla="*/ 161 h 248"/>
                <a:gd name="T78" fmla="*/ 16 w 232"/>
                <a:gd name="T79" fmla="*/ 109 h 248"/>
                <a:gd name="T80" fmla="*/ 0 w 232"/>
                <a:gd name="T81" fmla="*/ 73 h 248"/>
                <a:gd name="T82" fmla="*/ 50 w 232"/>
                <a:gd name="T83" fmla="*/ 22 h 248"/>
                <a:gd name="T84" fmla="*/ 92 w 232"/>
                <a:gd name="T85" fmla="*/ 44 h 248"/>
                <a:gd name="T86" fmla="*/ 16 w 232"/>
                <a:gd name="T87" fmla="*/ 10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 h="248">
                  <a:moveTo>
                    <a:pt x="216" y="109"/>
                  </a:moveTo>
                  <a:cubicBezTo>
                    <a:pt x="204" y="77"/>
                    <a:pt x="175" y="52"/>
                    <a:pt x="140" y="44"/>
                  </a:cubicBezTo>
                  <a:cubicBezTo>
                    <a:pt x="149" y="31"/>
                    <a:pt x="164" y="22"/>
                    <a:pt x="181" y="22"/>
                  </a:cubicBezTo>
                  <a:cubicBezTo>
                    <a:pt x="209" y="22"/>
                    <a:pt x="232" y="45"/>
                    <a:pt x="232" y="73"/>
                  </a:cubicBezTo>
                  <a:cubicBezTo>
                    <a:pt x="232" y="87"/>
                    <a:pt x="225" y="100"/>
                    <a:pt x="216" y="109"/>
                  </a:cubicBezTo>
                  <a:close/>
                  <a:moveTo>
                    <a:pt x="119" y="24"/>
                  </a:moveTo>
                  <a:cubicBezTo>
                    <a:pt x="119" y="56"/>
                    <a:pt x="119" y="56"/>
                    <a:pt x="119" y="56"/>
                  </a:cubicBezTo>
                  <a:cubicBezTo>
                    <a:pt x="167" y="58"/>
                    <a:pt x="206" y="97"/>
                    <a:pt x="206" y="146"/>
                  </a:cubicBezTo>
                  <a:cubicBezTo>
                    <a:pt x="206" y="166"/>
                    <a:pt x="199" y="185"/>
                    <a:pt x="188" y="200"/>
                  </a:cubicBezTo>
                  <a:cubicBezTo>
                    <a:pt x="209" y="237"/>
                    <a:pt x="209" y="237"/>
                    <a:pt x="209" y="237"/>
                  </a:cubicBezTo>
                  <a:cubicBezTo>
                    <a:pt x="191" y="247"/>
                    <a:pt x="191" y="247"/>
                    <a:pt x="191" y="247"/>
                  </a:cubicBezTo>
                  <a:cubicBezTo>
                    <a:pt x="173" y="216"/>
                    <a:pt x="173" y="216"/>
                    <a:pt x="173" y="216"/>
                  </a:cubicBezTo>
                  <a:cubicBezTo>
                    <a:pt x="158" y="229"/>
                    <a:pt x="137" y="237"/>
                    <a:pt x="115" y="237"/>
                  </a:cubicBezTo>
                  <a:cubicBezTo>
                    <a:pt x="93" y="237"/>
                    <a:pt x="73" y="229"/>
                    <a:pt x="57" y="216"/>
                  </a:cubicBezTo>
                  <a:cubicBezTo>
                    <a:pt x="39" y="248"/>
                    <a:pt x="39" y="248"/>
                    <a:pt x="39" y="248"/>
                  </a:cubicBezTo>
                  <a:cubicBezTo>
                    <a:pt x="22" y="238"/>
                    <a:pt x="22" y="238"/>
                    <a:pt x="22" y="238"/>
                  </a:cubicBezTo>
                  <a:cubicBezTo>
                    <a:pt x="43" y="201"/>
                    <a:pt x="43" y="201"/>
                    <a:pt x="43" y="201"/>
                  </a:cubicBezTo>
                  <a:cubicBezTo>
                    <a:pt x="32" y="185"/>
                    <a:pt x="25" y="167"/>
                    <a:pt x="25" y="146"/>
                  </a:cubicBezTo>
                  <a:cubicBezTo>
                    <a:pt x="25" y="98"/>
                    <a:pt x="63" y="58"/>
                    <a:pt x="110" y="56"/>
                  </a:cubicBezTo>
                  <a:cubicBezTo>
                    <a:pt x="110" y="24"/>
                    <a:pt x="110" y="24"/>
                    <a:pt x="110" y="24"/>
                  </a:cubicBezTo>
                  <a:cubicBezTo>
                    <a:pt x="106" y="22"/>
                    <a:pt x="102" y="18"/>
                    <a:pt x="102" y="12"/>
                  </a:cubicBezTo>
                  <a:cubicBezTo>
                    <a:pt x="102" y="5"/>
                    <a:pt x="108" y="0"/>
                    <a:pt x="115" y="0"/>
                  </a:cubicBezTo>
                  <a:cubicBezTo>
                    <a:pt x="122" y="0"/>
                    <a:pt x="127" y="5"/>
                    <a:pt x="127" y="12"/>
                  </a:cubicBezTo>
                  <a:cubicBezTo>
                    <a:pt x="127" y="18"/>
                    <a:pt x="124" y="22"/>
                    <a:pt x="119" y="24"/>
                  </a:cubicBezTo>
                  <a:close/>
                  <a:moveTo>
                    <a:pt x="45" y="146"/>
                  </a:moveTo>
                  <a:cubicBezTo>
                    <a:pt x="45" y="185"/>
                    <a:pt x="76" y="217"/>
                    <a:pt x="115" y="217"/>
                  </a:cubicBezTo>
                  <a:cubicBezTo>
                    <a:pt x="154" y="217"/>
                    <a:pt x="186" y="185"/>
                    <a:pt x="186" y="146"/>
                  </a:cubicBezTo>
                  <a:cubicBezTo>
                    <a:pt x="186" y="107"/>
                    <a:pt x="154" y="76"/>
                    <a:pt x="115" y="76"/>
                  </a:cubicBezTo>
                  <a:cubicBezTo>
                    <a:pt x="76" y="76"/>
                    <a:pt x="45" y="107"/>
                    <a:pt x="45" y="146"/>
                  </a:cubicBezTo>
                  <a:close/>
                  <a:moveTo>
                    <a:pt x="136" y="161"/>
                  </a:moveTo>
                  <a:cubicBezTo>
                    <a:pt x="111" y="161"/>
                    <a:pt x="111" y="161"/>
                    <a:pt x="111" y="161"/>
                  </a:cubicBezTo>
                  <a:cubicBezTo>
                    <a:pt x="106" y="161"/>
                    <a:pt x="103" y="158"/>
                    <a:pt x="103" y="153"/>
                  </a:cubicBezTo>
                  <a:cubicBezTo>
                    <a:pt x="103" y="119"/>
                    <a:pt x="103" y="119"/>
                    <a:pt x="103" y="119"/>
                  </a:cubicBezTo>
                  <a:cubicBezTo>
                    <a:pt x="103" y="115"/>
                    <a:pt x="106" y="111"/>
                    <a:pt x="111" y="111"/>
                  </a:cubicBezTo>
                  <a:cubicBezTo>
                    <a:pt x="116" y="111"/>
                    <a:pt x="119" y="115"/>
                    <a:pt x="119" y="119"/>
                  </a:cubicBezTo>
                  <a:cubicBezTo>
                    <a:pt x="119" y="144"/>
                    <a:pt x="119" y="144"/>
                    <a:pt x="119" y="144"/>
                  </a:cubicBezTo>
                  <a:cubicBezTo>
                    <a:pt x="136" y="144"/>
                    <a:pt x="136" y="144"/>
                    <a:pt x="136" y="144"/>
                  </a:cubicBezTo>
                  <a:cubicBezTo>
                    <a:pt x="141" y="144"/>
                    <a:pt x="145" y="148"/>
                    <a:pt x="145" y="153"/>
                  </a:cubicBezTo>
                  <a:cubicBezTo>
                    <a:pt x="145" y="158"/>
                    <a:pt x="141" y="161"/>
                    <a:pt x="136" y="161"/>
                  </a:cubicBezTo>
                  <a:close/>
                  <a:moveTo>
                    <a:pt x="16" y="109"/>
                  </a:moveTo>
                  <a:cubicBezTo>
                    <a:pt x="6" y="100"/>
                    <a:pt x="0" y="87"/>
                    <a:pt x="0" y="73"/>
                  </a:cubicBezTo>
                  <a:cubicBezTo>
                    <a:pt x="0" y="45"/>
                    <a:pt x="23" y="22"/>
                    <a:pt x="50" y="22"/>
                  </a:cubicBezTo>
                  <a:cubicBezTo>
                    <a:pt x="68" y="22"/>
                    <a:pt x="83" y="31"/>
                    <a:pt x="92" y="44"/>
                  </a:cubicBezTo>
                  <a:cubicBezTo>
                    <a:pt x="56" y="52"/>
                    <a:pt x="28" y="77"/>
                    <a:pt x="16" y="109"/>
                  </a:cubicBezTo>
                  <a:close/>
                </a:path>
              </a:pathLst>
            </a:custGeom>
            <a:solidFill>
              <a:schemeClr val="bg1"/>
            </a:solidFill>
            <a:ln>
              <a:noFill/>
            </a:ln>
          </p:spPr>
          <p:txBody>
            <a:bodyPr anchor="ctr"/>
            <a:lstStyle/>
            <a:p>
              <a:pPr algn="ctr"/>
              <a:endParaRPr>
                <a:cs typeface="+mn-ea"/>
                <a:sym typeface="+mn-lt"/>
              </a:endParaRPr>
            </a:p>
          </p:txBody>
        </p:sp>
        <p:sp>
          <p:nvSpPr>
            <p:cNvPr id="23" name="任意多边形: 形状 22"/>
            <p:cNvSpPr>
              <a:spLocks/>
            </p:cNvSpPr>
            <p:nvPr/>
          </p:nvSpPr>
          <p:spPr bwMode="auto">
            <a:xfrm>
              <a:off x="7406301" y="1088740"/>
              <a:ext cx="987601" cy="1092381"/>
            </a:xfrm>
            <a:custGeom>
              <a:avLst/>
              <a:gdLst>
                <a:gd name="T0" fmla="*/ 477 w 557"/>
                <a:gd name="T1" fmla="*/ 0 h 617"/>
                <a:gd name="T2" fmla="*/ 80 w 557"/>
                <a:gd name="T3" fmla="*/ 0 h 617"/>
                <a:gd name="T4" fmla="*/ 0 w 557"/>
                <a:gd name="T5" fmla="*/ 80 h 617"/>
                <a:gd name="T6" fmla="*/ 0 w 557"/>
                <a:gd name="T7" fmla="*/ 477 h 617"/>
                <a:gd name="T8" fmla="*/ 80 w 557"/>
                <a:gd name="T9" fmla="*/ 557 h 617"/>
                <a:gd name="T10" fmla="*/ 163 w 557"/>
                <a:gd name="T11" fmla="*/ 557 h 617"/>
                <a:gd name="T12" fmla="*/ 247 w 557"/>
                <a:gd name="T13" fmla="*/ 563 h 617"/>
                <a:gd name="T14" fmla="*/ 248 w 557"/>
                <a:gd name="T15" fmla="*/ 565 h 617"/>
                <a:gd name="T16" fmla="*/ 251 w 557"/>
                <a:gd name="T17" fmla="*/ 569 h 617"/>
                <a:gd name="T18" fmla="*/ 255 w 557"/>
                <a:gd name="T19" fmla="*/ 577 h 617"/>
                <a:gd name="T20" fmla="*/ 255 w 557"/>
                <a:gd name="T21" fmla="*/ 577 h 617"/>
                <a:gd name="T22" fmla="*/ 265 w 557"/>
                <a:gd name="T23" fmla="*/ 593 h 617"/>
                <a:gd name="T24" fmla="*/ 265 w 557"/>
                <a:gd name="T25" fmla="*/ 593 h 617"/>
                <a:gd name="T26" fmla="*/ 278 w 557"/>
                <a:gd name="T27" fmla="*/ 617 h 617"/>
                <a:gd name="T28" fmla="*/ 292 w 557"/>
                <a:gd name="T29" fmla="*/ 593 h 617"/>
                <a:gd name="T30" fmla="*/ 297 w 557"/>
                <a:gd name="T31" fmla="*/ 586 h 617"/>
                <a:gd name="T32" fmla="*/ 302 w 557"/>
                <a:gd name="T33" fmla="*/ 576 h 617"/>
                <a:gd name="T34" fmla="*/ 306 w 557"/>
                <a:gd name="T35" fmla="*/ 570 h 617"/>
                <a:gd name="T36" fmla="*/ 306 w 557"/>
                <a:gd name="T37" fmla="*/ 569 h 617"/>
                <a:gd name="T38" fmla="*/ 307 w 557"/>
                <a:gd name="T39" fmla="*/ 568 h 617"/>
                <a:gd name="T40" fmla="*/ 308 w 557"/>
                <a:gd name="T41" fmla="*/ 566 h 617"/>
                <a:gd name="T42" fmla="*/ 310 w 557"/>
                <a:gd name="T43" fmla="*/ 563 h 617"/>
                <a:gd name="T44" fmla="*/ 394 w 557"/>
                <a:gd name="T45" fmla="*/ 557 h 617"/>
                <a:gd name="T46" fmla="*/ 477 w 557"/>
                <a:gd name="T47" fmla="*/ 557 h 617"/>
                <a:gd name="T48" fmla="*/ 557 w 557"/>
                <a:gd name="T49" fmla="*/ 477 h 617"/>
                <a:gd name="T50" fmla="*/ 557 w 557"/>
                <a:gd name="T51" fmla="*/ 80 h 617"/>
                <a:gd name="T52" fmla="*/ 477 w 557"/>
                <a:gd name="T53"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7" h="617">
                  <a:moveTo>
                    <a:pt x="477" y="0"/>
                  </a:moveTo>
                  <a:cubicBezTo>
                    <a:pt x="80" y="0"/>
                    <a:pt x="80" y="0"/>
                    <a:pt x="80" y="0"/>
                  </a:cubicBezTo>
                  <a:cubicBezTo>
                    <a:pt x="36" y="0"/>
                    <a:pt x="0" y="36"/>
                    <a:pt x="0" y="80"/>
                  </a:cubicBezTo>
                  <a:cubicBezTo>
                    <a:pt x="0" y="477"/>
                    <a:pt x="0" y="477"/>
                    <a:pt x="0" y="477"/>
                  </a:cubicBezTo>
                  <a:cubicBezTo>
                    <a:pt x="0" y="521"/>
                    <a:pt x="36" y="557"/>
                    <a:pt x="80" y="557"/>
                  </a:cubicBezTo>
                  <a:cubicBezTo>
                    <a:pt x="163" y="557"/>
                    <a:pt x="163" y="557"/>
                    <a:pt x="163" y="557"/>
                  </a:cubicBezTo>
                  <a:cubicBezTo>
                    <a:pt x="207" y="557"/>
                    <a:pt x="245" y="560"/>
                    <a:pt x="247" y="563"/>
                  </a:cubicBezTo>
                  <a:cubicBezTo>
                    <a:pt x="247" y="563"/>
                    <a:pt x="248" y="564"/>
                    <a:pt x="248" y="565"/>
                  </a:cubicBezTo>
                  <a:cubicBezTo>
                    <a:pt x="251" y="569"/>
                    <a:pt x="251" y="569"/>
                    <a:pt x="251" y="569"/>
                  </a:cubicBezTo>
                  <a:cubicBezTo>
                    <a:pt x="255" y="577"/>
                    <a:pt x="255" y="577"/>
                    <a:pt x="255" y="577"/>
                  </a:cubicBezTo>
                  <a:cubicBezTo>
                    <a:pt x="255" y="577"/>
                    <a:pt x="255" y="577"/>
                    <a:pt x="255" y="577"/>
                  </a:cubicBezTo>
                  <a:cubicBezTo>
                    <a:pt x="258" y="582"/>
                    <a:pt x="261" y="588"/>
                    <a:pt x="265" y="593"/>
                  </a:cubicBezTo>
                  <a:cubicBezTo>
                    <a:pt x="265" y="593"/>
                    <a:pt x="265" y="593"/>
                    <a:pt x="265" y="593"/>
                  </a:cubicBezTo>
                  <a:cubicBezTo>
                    <a:pt x="278" y="617"/>
                    <a:pt x="278" y="617"/>
                    <a:pt x="278" y="617"/>
                  </a:cubicBezTo>
                  <a:cubicBezTo>
                    <a:pt x="292" y="593"/>
                    <a:pt x="292" y="593"/>
                    <a:pt x="292" y="593"/>
                  </a:cubicBezTo>
                  <a:cubicBezTo>
                    <a:pt x="297" y="586"/>
                    <a:pt x="297" y="586"/>
                    <a:pt x="297" y="586"/>
                  </a:cubicBezTo>
                  <a:cubicBezTo>
                    <a:pt x="302" y="576"/>
                    <a:pt x="302" y="576"/>
                    <a:pt x="302" y="576"/>
                  </a:cubicBezTo>
                  <a:cubicBezTo>
                    <a:pt x="304" y="574"/>
                    <a:pt x="305" y="572"/>
                    <a:pt x="306" y="570"/>
                  </a:cubicBezTo>
                  <a:cubicBezTo>
                    <a:pt x="306" y="569"/>
                    <a:pt x="306" y="569"/>
                    <a:pt x="306" y="569"/>
                  </a:cubicBezTo>
                  <a:cubicBezTo>
                    <a:pt x="307" y="568"/>
                    <a:pt x="307" y="568"/>
                    <a:pt x="307" y="568"/>
                  </a:cubicBezTo>
                  <a:cubicBezTo>
                    <a:pt x="308" y="567"/>
                    <a:pt x="308" y="566"/>
                    <a:pt x="308" y="566"/>
                  </a:cubicBezTo>
                  <a:cubicBezTo>
                    <a:pt x="310" y="563"/>
                    <a:pt x="310" y="563"/>
                    <a:pt x="310" y="563"/>
                  </a:cubicBezTo>
                  <a:cubicBezTo>
                    <a:pt x="312" y="560"/>
                    <a:pt x="350" y="557"/>
                    <a:pt x="394" y="557"/>
                  </a:cubicBezTo>
                  <a:cubicBezTo>
                    <a:pt x="477" y="557"/>
                    <a:pt x="477" y="557"/>
                    <a:pt x="477" y="557"/>
                  </a:cubicBezTo>
                  <a:cubicBezTo>
                    <a:pt x="521" y="557"/>
                    <a:pt x="557" y="521"/>
                    <a:pt x="557" y="477"/>
                  </a:cubicBezTo>
                  <a:cubicBezTo>
                    <a:pt x="557" y="80"/>
                    <a:pt x="557" y="80"/>
                    <a:pt x="557" y="80"/>
                  </a:cubicBezTo>
                  <a:cubicBezTo>
                    <a:pt x="557" y="36"/>
                    <a:pt x="521" y="0"/>
                    <a:pt x="477" y="0"/>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16000" anchor="ctr" anchorCtr="1" compatLnSpc="1">
              <a:prstTxWarp prst="textNoShape">
                <a:avLst/>
              </a:prstTxWarp>
              <a:normAutofit fontScale="92500" lnSpcReduction="10000"/>
            </a:bodyPr>
            <a:lstStyle/>
            <a:p>
              <a:pPr algn="ctr"/>
              <a:r>
                <a:rPr lang="en-US" altLang="zh-CN" sz="4000">
                  <a:solidFill>
                    <a:schemeClr val="bg1"/>
                  </a:solidFill>
                  <a:cs typeface="+mn-ea"/>
                  <a:sym typeface="+mn-lt"/>
                </a:rPr>
                <a:t>02</a:t>
              </a:r>
            </a:p>
          </p:txBody>
        </p:sp>
        <p:sp>
          <p:nvSpPr>
            <p:cNvPr id="24" name="任意多边形: 形状 23"/>
            <p:cNvSpPr>
              <a:spLocks/>
            </p:cNvSpPr>
            <p:nvPr/>
          </p:nvSpPr>
          <p:spPr bwMode="auto">
            <a:xfrm>
              <a:off x="3798098" y="4674648"/>
              <a:ext cx="988717" cy="1094611"/>
            </a:xfrm>
            <a:custGeom>
              <a:avLst/>
              <a:gdLst>
                <a:gd name="T0" fmla="*/ 80 w 557"/>
                <a:gd name="T1" fmla="*/ 618 h 618"/>
                <a:gd name="T2" fmla="*/ 477 w 557"/>
                <a:gd name="T3" fmla="*/ 618 h 618"/>
                <a:gd name="T4" fmla="*/ 557 w 557"/>
                <a:gd name="T5" fmla="*/ 538 h 618"/>
                <a:gd name="T6" fmla="*/ 557 w 557"/>
                <a:gd name="T7" fmla="*/ 141 h 618"/>
                <a:gd name="T8" fmla="*/ 477 w 557"/>
                <a:gd name="T9" fmla="*/ 61 h 618"/>
                <a:gd name="T10" fmla="*/ 394 w 557"/>
                <a:gd name="T11" fmla="*/ 61 h 618"/>
                <a:gd name="T12" fmla="*/ 310 w 557"/>
                <a:gd name="T13" fmla="*/ 55 h 618"/>
                <a:gd name="T14" fmla="*/ 309 w 557"/>
                <a:gd name="T15" fmla="*/ 53 h 618"/>
                <a:gd name="T16" fmla="*/ 306 w 557"/>
                <a:gd name="T17" fmla="*/ 49 h 618"/>
                <a:gd name="T18" fmla="*/ 302 w 557"/>
                <a:gd name="T19" fmla="*/ 41 h 618"/>
                <a:gd name="T20" fmla="*/ 302 w 557"/>
                <a:gd name="T21" fmla="*/ 41 h 618"/>
                <a:gd name="T22" fmla="*/ 292 w 557"/>
                <a:gd name="T23" fmla="*/ 25 h 618"/>
                <a:gd name="T24" fmla="*/ 292 w 557"/>
                <a:gd name="T25" fmla="*/ 24 h 618"/>
                <a:gd name="T26" fmla="*/ 279 w 557"/>
                <a:gd name="T27" fmla="*/ 0 h 618"/>
                <a:gd name="T28" fmla="*/ 265 w 557"/>
                <a:gd name="T29" fmla="*/ 24 h 618"/>
                <a:gd name="T30" fmla="*/ 260 w 557"/>
                <a:gd name="T31" fmla="*/ 32 h 618"/>
                <a:gd name="T32" fmla="*/ 255 w 557"/>
                <a:gd name="T33" fmla="*/ 42 h 618"/>
                <a:gd name="T34" fmla="*/ 251 w 557"/>
                <a:gd name="T35" fmla="*/ 48 h 618"/>
                <a:gd name="T36" fmla="*/ 251 w 557"/>
                <a:gd name="T37" fmla="*/ 49 h 618"/>
                <a:gd name="T38" fmla="*/ 250 w 557"/>
                <a:gd name="T39" fmla="*/ 50 h 618"/>
                <a:gd name="T40" fmla="*/ 249 w 557"/>
                <a:gd name="T41" fmla="*/ 52 h 618"/>
                <a:gd name="T42" fmla="*/ 247 w 557"/>
                <a:gd name="T43" fmla="*/ 55 h 618"/>
                <a:gd name="T44" fmla="*/ 163 w 557"/>
                <a:gd name="T45" fmla="*/ 61 h 618"/>
                <a:gd name="T46" fmla="*/ 80 w 557"/>
                <a:gd name="T47" fmla="*/ 61 h 618"/>
                <a:gd name="T48" fmla="*/ 0 w 557"/>
                <a:gd name="T49" fmla="*/ 141 h 618"/>
                <a:gd name="T50" fmla="*/ 0 w 557"/>
                <a:gd name="T51" fmla="*/ 538 h 618"/>
                <a:gd name="T52" fmla="*/ 80 w 557"/>
                <a:gd name="T53" fmla="*/ 618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7" h="618">
                  <a:moveTo>
                    <a:pt x="80" y="618"/>
                  </a:moveTo>
                  <a:cubicBezTo>
                    <a:pt x="477" y="618"/>
                    <a:pt x="477" y="618"/>
                    <a:pt x="477" y="618"/>
                  </a:cubicBezTo>
                  <a:cubicBezTo>
                    <a:pt x="521" y="618"/>
                    <a:pt x="557" y="582"/>
                    <a:pt x="557" y="538"/>
                  </a:cubicBezTo>
                  <a:cubicBezTo>
                    <a:pt x="557" y="141"/>
                    <a:pt x="557" y="141"/>
                    <a:pt x="557" y="141"/>
                  </a:cubicBezTo>
                  <a:cubicBezTo>
                    <a:pt x="557" y="97"/>
                    <a:pt x="521" y="61"/>
                    <a:pt x="477" y="61"/>
                  </a:cubicBezTo>
                  <a:cubicBezTo>
                    <a:pt x="394" y="61"/>
                    <a:pt x="394" y="61"/>
                    <a:pt x="394" y="61"/>
                  </a:cubicBezTo>
                  <a:cubicBezTo>
                    <a:pt x="350" y="61"/>
                    <a:pt x="312" y="58"/>
                    <a:pt x="310" y="55"/>
                  </a:cubicBezTo>
                  <a:cubicBezTo>
                    <a:pt x="310" y="54"/>
                    <a:pt x="309" y="54"/>
                    <a:pt x="309" y="53"/>
                  </a:cubicBezTo>
                  <a:cubicBezTo>
                    <a:pt x="306" y="49"/>
                    <a:pt x="306" y="49"/>
                    <a:pt x="306" y="49"/>
                  </a:cubicBezTo>
                  <a:cubicBezTo>
                    <a:pt x="302" y="41"/>
                    <a:pt x="302" y="41"/>
                    <a:pt x="302" y="41"/>
                  </a:cubicBezTo>
                  <a:cubicBezTo>
                    <a:pt x="302" y="41"/>
                    <a:pt x="302" y="41"/>
                    <a:pt x="302" y="41"/>
                  </a:cubicBezTo>
                  <a:cubicBezTo>
                    <a:pt x="299" y="36"/>
                    <a:pt x="296" y="30"/>
                    <a:pt x="292" y="25"/>
                  </a:cubicBezTo>
                  <a:cubicBezTo>
                    <a:pt x="292" y="24"/>
                    <a:pt x="292" y="24"/>
                    <a:pt x="292" y="24"/>
                  </a:cubicBezTo>
                  <a:cubicBezTo>
                    <a:pt x="279" y="0"/>
                    <a:pt x="279" y="0"/>
                    <a:pt x="279" y="0"/>
                  </a:cubicBezTo>
                  <a:cubicBezTo>
                    <a:pt x="265" y="24"/>
                    <a:pt x="265" y="24"/>
                    <a:pt x="265" y="24"/>
                  </a:cubicBezTo>
                  <a:cubicBezTo>
                    <a:pt x="260" y="32"/>
                    <a:pt x="260" y="32"/>
                    <a:pt x="260" y="32"/>
                  </a:cubicBezTo>
                  <a:cubicBezTo>
                    <a:pt x="255" y="42"/>
                    <a:pt x="255" y="42"/>
                    <a:pt x="255" y="42"/>
                  </a:cubicBezTo>
                  <a:cubicBezTo>
                    <a:pt x="253" y="44"/>
                    <a:pt x="252" y="46"/>
                    <a:pt x="251" y="48"/>
                  </a:cubicBezTo>
                  <a:cubicBezTo>
                    <a:pt x="251" y="49"/>
                    <a:pt x="251" y="49"/>
                    <a:pt x="251" y="49"/>
                  </a:cubicBezTo>
                  <a:cubicBezTo>
                    <a:pt x="250" y="50"/>
                    <a:pt x="250" y="50"/>
                    <a:pt x="250" y="50"/>
                  </a:cubicBezTo>
                  <a:cubicBezTo>
                    <a:pt x="250" y="51"/>
                    <a:pt x="249" y="51"/>
                    <a:pt x="249" y="52"/>
                  </a:cubicBezTo>
                  <a:cubicBezTo>
                    <a:pt x="247" y="55"/>
                    <a:pt x="247" y="55"/>
                    <a:pt x="247" y="55"/>
                  </a:cubicBezTo>
                  <a:cubicBezTo>
                    <a:pt x="245" y="58"/>
                    <a:pt x="207" y="61"/>
                    <a:pt x="163" y="61"/>
                  </a:cubicBezTo>
                  <a:cubicBezTo>
                    <a:pt x="80" y="61"/>
                    <a:pt x="80" y="61"/>
                    <a:pt x="80" y="61"/>
                  </a:cubicBezTo>
                  <a:cubicBezTo>
                    <a:pt x="36" y="61"/>
                    <a:pt x="0" y="97"/>
                    <a:pt x="0" y="141"/>
                  </a:cubicBezTo>
                  <a:cubicBezTo>
                    <a:pt x="0" y="538"/>
                    <a:pt x="0" y="538"/>
                    <a:pt x="0" y="538"/>
                  </a:cubicBezTo>
                  <a:cubicBezTo>
                    <a:pt x="0" y="582"/>
                    <a:pt x="36" y="618"/>
                    <a:pt x="80" y="618"/>
                  </a:cubicBezTo>
                  <a:close/>
                </a:path>
              </a:pathLst>
            </a:custGeom>
            <a:solidFill>
              <a:srgbClr val="5AAD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216000" rIns="91440" bIns="45720" anchor="ctr" anchorCtr="1" compatLnSpc="1">
              <a:prstTxWarp prst="textNoShape">
                <a:avLst/>
              </a:prstTxWarp>
              <a:normAutofit fontScale="92500" lnSpcReduction="10000"/>
            </a:bodyPr>
            <a:lstStyle/>
            <a:p>
              <a:pPr algn="ctr"/>
              <a:r>
                <a:rPr lang="en-US" altLang="zh-CN" sz="4000">
                  <a:solidFill>
                    <a:schemeClr val="bg1"/>
                  </a:solidFill>
                  <a:cs typeface="+mn-ea"/>
                  <a:sym typeface="+mn-lt"/>
                </a:rPr>
                <a:t>03</a:t>
              </a:r>
            </a:p>
          </p:txBody>
        </p:sp>
        <p:sp>
          <p:nvSpPr>
            <p:cNvPr id="25" name="任意多边形: 形状 24"/>
            <p:cNvSpPr>
              <a:spLocks/>
            </p:cNvSpPr>
            <p:nvPr/>
          </p:nvSpPr>
          <p:spPr bwMode="auto">
            <a:xfrm>
              <a:off x="3798098" y="3545484"/>
              <a:ext cx="2111194" cy="2223776"/>
            </a:xfrm>
            <a:custGeom>
              <a:avLst/>
              <a:gdLst>
                <a:gd name="T0" fmla="*/ 80 w 1190"/>
                <a:gd name="T1" fmla="*/ 620 h 1255"/>
                <a:gd name="T2" fmla="*/ 554 w 1190"/>
                <a:gd name="T3" fmla="*/ 620 h 1255"/>
                <a:gd name="T4" fmla="*/ 634 w 1190"/>
                <a:gd name="T5" fmla="*/ 700 h 1255"/>
                <a:gd name="T6" fmla="*/ 634 w 1190"/>
                <a:gd name="T7" fmla="*/ 1175 h 1255"/>
                <a:gd name="T8" fmla="*/ 714 w 1190"/>
                <a:gd name="T9" fmla="*/ 1255 h 1255"/>
                <a:gd name="T10" fmla="*/ 1110 w 1190"/>
                <a:gd name="T11" fmla="*/ 1255 h 1255"/>
                <a:gd name="T12" fmla="*/ 1190 w 1190"/>
                <a:gd name="T13" fmla="*/ 1175 h 1255"/>
                <a:gd name="T14" fmla="*/ 1190 w 1190"/>
                <a:gd name="T15" fmla="*/ 145 h 1255"/>
                <a:gd name="T16" fmla="*/ 1110 w 1190"/>
                <a:gd name="T17" fmla="*/ 65 h 1255"/>
                <a:gd name="T18" fmla="*/ 712 w 1190"/>
                <a:gd name="T19" fmla="*/ 65 h 1255"/>
                <a:gd name="T20" fmla="*/ 628 w 1190"/>
                <a:gd name="T21" fmla="*/ 57 h 1255"/>
                <a:gd name="T22" fmla="*/ 620 w 1190"/>
                <a:gd name="T23" fmla="*/ 44 h 1255"/>
                <a:gd name="T24" fmla="*/ 595 w 1190"/>
                <a:gd name="T25" fmla="*/ 0 h 1255"/>
                <a:gd name="T26" fmla="*/ 570 w 1190"/>
                <a:gd name="T27" fmla="*/ 44 h 1255"/>
                <a:gd name="T28" fmla="*/ 562 w 1190"/>
                <a:gd name="T29" fmla="*/ 57 h 1255"/>
                <a:gd name="T30" fmla="*/ 478 w 1190"/>
                <a:gd name="T31" fmla="*/ 65 h 1255"/>
                <a:gd name="T32" fmla="*/ 80 w 1190"/>
                <a:gd name="T33" fmla="*/ 65 h 1255"/>
                <a:gd name="T34" fmla="*/ 0 w 1190"/>
                <a:gd name="T35" fmla="*/ 145 h 1255"/>
                <a:gd name="T36" fmla="*/ 0 w 1190"/>
                <a:gd name="T37" fmla="*/ 540 h 1255"/>
                <a:gd name="T38" fmla="*/ 80 w 1190"/>
                <a:gd name="T39" fmla="*/ 62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90" h="1255">
                  <a:moveTo>
                    <a:pt x="80" y="620"/>
                  </a:moveTo>
                  <a:cubicBezTo>
                    <a:pt x="554" y="620"/>
                    <a:pt x="554" y="620"/>
                    <a:pt x="554" y="620"/>
                  </a:cubicBezTo>
                  <a:cubicBezTo>
                    <a:pt x="598" y="620"/>
                    <a:pt x="634" y="656"/>
                    <a:pt x="634" y="700"/>
                  </a:cubicBezTo>
                  <a:cubicBezTo>
                    <a:pt x="634" y="1175"/>
                    <a:pt x="634" y="1175"/>
                    <a:pt x="634" y="1175"/>
                  </a:cubicBezTo>
                  <a:cubicBezTo>
                    <a:pt x="634" y="1219"/>
                    <a:pt x="670" y="1255"/>
                    <a:pt x="714" y="1255"/>
                  </a:cubicBezTo>
                  <a:cubicBezTo>
                    <a:pt x="1110" y="1255"/>
                    <a:pt x="1110" y="1255"/>
                    <a:pt x="1110" y="1255"/>
                  </a:cubicBezTo>
                  <a:cubicBezTo>
                    <a:pt x="1154" y="1255"/>
                    <a:pt x="1190" y="1219"/>
                    <a:pt x="1190" y="1175"/>
                  </a:cubicBezTo>
                  <a:cubicBezTo>
                    <a:pt x="1190" y="145"/>
                    <a:pt x="1190" y="145"/>
                    <a:pt x="1190" y="145"/>
                  </a:cubicBezTo>
                  <a:cubicBezTo>
                    <a:pt x="1190" y="101"/>
                    <a:pt x="1154" y="65"/>
                    <a:pt x="1110" y="65"/>
                  </a:cubicBezTo>
                  <a:cubicBezTo>
                    <a:pt x="712" y="65"/>
                    <a:pt x="712" y="65"/>
                    <a:pt x="712" y="65"/>
                  </a:cubicBezTo>
                  <a:cubicBezTo>
                    <a:pt x="668" y="65"/>
                    <a:pt x="630" y="61"/>
                    <a:pt x="628" y="57"/>
                  </a:cubicBezTo>
                  <a:cubicBezTo>
                    <a:pt x="626" y="55"/>
                    <a:pt x="624" y="50"/>
                    <a:pt x="620" y="44"/>
                  </a:cubicBezTo>
                  <a:cubicBezTo>
                    <a:pt x="595" y="0"/>
                    <a:pt x="595" y="0"/>
                    <a:pt x="595" y="0"/>
                  </a:cubicBezTo>
                  <a:cubicBezTo>
                    <a:pt x="570" y="44"/>
                    <a:pt x="570" y="44"/>
                    <a:pt x="570" y="44"/>
                  </a:cubicBezTo>
                  <a:cubicBezTo>
                    <a:pt x="566" y="50"/>
                    <a:pt x="564" y="55"/>
                    <a:pt x="562" y="57"/>
                  </a:cubicBezTo>
                  <a:cubicBezTo>
                    <a:pt x="560" y="61"/>
                    <a:pt x="522" y="65"/>
                    <a:pt x="478" y="65"/>
                  </a:cubicBezTo>
                  <a:cubicBezTo>
                    <a:pt x="80" y="65"/>
                    <a:pt x="80" y="65"/>
                    <a:pt x="80" y="65"/>
                  </a:cubicBezTo>
                  <a:cubicBezTo>
                    <a:pt x="36" y="65"/>
                    <a:pt x="0" y="101"/>
                    <a:pt x="0" y="145"/>
                  </a:cubicBezTo>
                  <a:cubicBezTo>
                    <a:pt x="0" y="540"/>
                    <a:pt x="0" y="540"/>
                    <a:pt x="0" y="540"/>
                  </a:cubicBezTo>
                  <a:cubicBezTo>
                    <a:pt x="0" y="584"/>
                    <a:pt x="36" y="620"/>
                    <a:pt x="80" y="620"/>
                  </a:cubicBezTo>
                  <a:close/>
                </a:path>
              </a:pathLst>
            </a:custGeom>
            <a:solidFill>
              <a:srgbClr val="5AAD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 name="任意多边形: 形状 25"/>
            <p:cNvSpPr>
              <a:spLocks/>
            </p:cNvSpPr>
            <p:nvPr/>
          </p:nvSpPr>
          <p:spPr bwMode="auto">
            <a:xfrm>
              <a:off x="5268049" y="5152196"/>
              <a:ext cx="271478" cy="177445"/>
            </a:xfrm>
            <a:custGeom>
              <a:avLst/>
              <a:gdLst>
                <a:gd name="connsiteX0" fmla="*/ 192447 w 506413"/>
                <a:gd name="connsiteY0" fmla="*/ 181356 h 331006"/>
                <a:gd name="connsiteX1" fmla="*/ 253206 w 506413"/>
                <a:gd name="connsiteY1" fmla="*/ 231542 h 331006"/>
                <a:gd name="connsiteX2" fmla="*/ 316497 w 506413"/>
                <a:gd name="connsiteY2" fmla="*/ 181356 h 331006"/>
                <a:gd name="connsiteX3" fmla="*/ 362068 w 506413"/>
                <a:gd name="connsiteY3" fmla="*/ 216486 h 331006"/>
                <a:gd name="connsiteX4" fmla="*/ 493713 w 506413"/>
                <a:gd name="connsiteY4" fmla="*/ 319366 h 331006"/>
                <a:gd name="connsiteX5" fmla="*/ 407637 w 506413"/>
                <a:gd name="connsiteY5" fmla="*/ 329403 h 331006"/>
                <a:gd name="connsiteX6" fmla="*/ 253206 w 506413"/>
                <a:gd name="connsiteY6" fmla="*/ 329403 h 331006"/>
                <a:gd name="connsiteX7" fmla="*/ 93712 w 506413"/>
                <a:gd name="connsiteY7" fmla="*/ 329403 h 331006"/>
                <a:gd name="connsiteX8" fmla="*/ 12700 w 506413"/>
                <a:gd name="connsiteY8" fmla="*/ 319366 h 331006"/>
                <a:gd name="connsiteX9" fmla="*/ 149409 w 506413"/>
                <a:gd name="connsiteY9" fmla="*/ 213977 h 331006"/>
                <a:gd name="connsiteX10" fmla="*/ 192447 w 506413"/>
                <a:gd name="connsiteY10" fmla="*/ 181356 h 331006"/>
                <a:gd name="connsiteX11" fmla="*/ 0 w 506413"/>
                <a:gd name="connsiteY11" fmla="*/ 32131 h 331006"/>
                <a:gd name="connsiteX12" fmla="*/ 174625 w 506413"/>
                <a:gd name="connsiteY12" fmla="*/ 168330 h 331006"/>
                <a:gd name="connsiteX13" fmla="*/ 0 w 506413"/>
                <a:gd name="connsiteY13" fmla="*/ 302006 h 331006"/>
                <a:gd name="connsiteX14" fmla="*/ 0 w 506413"/>
                <a:gd name="connsiteY14" fmla="*/ 32131 h 331006"/>
                <a:gd name="connsiteX15" fmla="*/ 506413 w 506413"/>
                <a:gd name="connsiteY15" fmla="*/ 28956 h 331006"/>
                <a:gd name="connsiteX16" fmla="*/ 506413 w 506413"/>
                <a:gd name="connsiteY16" fmla="*/ 302006 h 331006"/>
                <a:gd name="connsiteX17" fmla="*/ 331788 w 506413"/>
                <a:gd name="connsiteY17" fmla="*/ 168009 h 331006"/>
                <a:gd name="connsiteX18" fmla="*/ 506413 w 506413"/>
                <a:gd name="connsiteY18" fmla="*/ 28956 h 331006"/>
                <a:gd name="connsiteX19" fmla="*/ 455106 w 506413"/>
                <a:gd name="connsiteY19" fmla="*/ 35 h 331006"/>
                <a:gd name="connsiteX20" fmla="*/ 493713 w 506413"/>
                <a:gd name="connsiteY20" fmla="*/ 11728 h 331006"/>
                <a:gd name="connsiteX21" fmla="*/ 374726 w 506413"/>
                <a:gd name="connsiteY21" fmla="*/ 105274 h 331006"/>
                <a:gd name="connsiteX22" fmla="*/ 291181 w 506413"/>
                <a:gd name="connsiteY22" fmla="*/ 168480 h 331006"/>
                <a:gd name="connsiteX23" fmla="*/ 253206 w 506413"/>
                <a:gd name="connsiteY23" fmla="*/ 198819 h 331006"/>
                <a:gd name="connsiteX24" fmla="*/ 215232 w 506413"/>
                <a:gd name="connsiteY24" fmla="*/ 168480 h 331006"/>
                <a:gd name="connsiteX25" fmla="*/ 134219 w 506413"/>
                <a:gd name="connsiteY25" fmla="*/ 105274 h 331006"/>
                <a:gd name="connsiteX26" fmla="*/ 12700 w 506413"/>
                <a:gd name="connsiteY26" fmla="*/ 11728 h 331006"/>
                <a:gd name="connsiteX27" fmla="*/ 54788 w 506413"/>
                <a:gd name="connsiteY27" fmla="*/ 35 h 331006"/>
                <a:gd name="connsiteX28" fmla="*/ 98776 w 506413"/>
                <a:gd name="connsiteY28" fmla="*/ 1615 h 331006"/>
                <a:gd name="connsiteX29" fmla="*/ 253206 w 506413"/>
                <a:gd name="connsiteY29" fmla="*/ 1615 h 331006"/>
                <a:gd name="connsiteX30" fmla="*/ 412701 w 506413"/>
                <a:gd name="connsiteY30" fmla="*/ 1615 h 331006"/>
                <a:gd name="connsiteX31" fmla="*/ 455106 w 506413"/>
                <a:gd name="connsiteY31" fmla="*/ 35 h 33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6413" h="331006">
                  <a:moveTo>
                    <a:pt x="192447" y="181356"/>
                  </a:moveTo>
                  <a:cubicBezTo>
                    <a:pt x="212700" y="198921"/>
                    <a:pt x="232953" y="213977"/>
                    <a:pt x="253206" y="231542"/>
                  </a:cubicBezTo>
                  <a:cubicBezTo>
                    <a:pt x="265864" y="221505"/>
                    <a:pt x="301308" y="181356"/>
                    <a:pt x="316497" y="181356"/>
                  </a:cubicBezTo>
                  <a:cubicBezTo>
                    <a:pt x="326624" y="181356"/>
                    <a:pt x="354473" y="211468"/>
                    <a:pt x="362068" y="216486"/>
                  </a:cubicBezTo>
                  <a:cubicBezTo>
                    <a:pt x="407637" y="251616"/>
                    <a:pt x="450675" y="286746"/>
                    <a:pt x="493713" y="319366"/>
                  </a:cubicBezTo>
                  <a:cubicBezTo>
                    <a:pt x="475992" y="336931"/>
                    <a:pt x="430422" y="329403"/>
                    <a:pt x="407637" y="329403"/>
                  </a:cubicBezTo>
                  <a:cubicBezTo>
                    <a:pt x="357004" y="329403"/>
                    <a:pt x="306371" y="329403"/>
                    <a:pt x="253206" y="329403"/>
                  </a:cubicBezTo>
                  <a:cubicBezTo>
                    <a:pt x="200042" y="329403"/>
                    <a:pt x="146877" y="329403"/>
                    <a:pt x="93712" y="329403"/>
                  </a:cubicBezTo>
                  <a:cubicBezTo>
                    <a:pt x="70928" y="329403"/>
                    <a:pt x="30421" y="336931"/>
                    <a:pt x="12700" y="319366"/>
                  </a:cubicBezTo>
                  <a:cubicBezTo>
                    <a:pt x="58269" y="284236"/>
                    <a:pt x="103839" y="249107"/>
                    <a:pt x="149409" y="213977"/>
                  </a:cubicBezTo>
                  <a:cubicBezTo>
                    <a:pt x="154472" y="211468"/>
                    <a:pt x="189915" y="181356"/>
                    <a:pt x="192447" y="181356"/>
                  </a:cubicBezTo>
                  <a:close/>
                  <a:moveTo>
                    <a:pt x="0" y="32131"/>
                  </a:moveTo>
                  <a:cubicBezTo>
                    <a:pt x="58208" y="77531"/>
                    <a:pt x="116416" y="122930"/>
                    <a:pt x="174625" y="168330"/>
                  </a:cubicBezTo>
                  <a:cubicBezTo>
                    <a:pt x="116416" y="213729"/>
                    <a:pt x="58208" y="256607"/>
                    <a:pt x="0" y="302006"/>
                  </a:cubicBezTo>
                  <a:cubicBezTo>
                    <a:pt x="0" y="211207"/>
                    <a:pt x="0" y="120408"/>
                    <a:pt x="0" y="32131"/>
                  </a:cubicBezTo>
                  <a:close/>
                  <a:moveTo>
                    <a:pt x="506413" y="28956"/>
                  </a:moveTo>
                  <a:cubicBezTo>
                    <a:pt x="506413" y="119973"/>
                    <a:pt x="506413" y="210990"/>
                    <a:pt x="506413" y="302006"/>
                  </a:cubicBezTo>
                  <a:cubicBezTo>
                    <a:pt x="448205" y="256498"/>
                    <a:pt x="389997" y="213518"/>
                    <a:pt x="331788" y="168009"/>
                  </a:cubicBezTo>
                  <a:cubicBezTo>
                    <a:pt x="389997" y="122501"/>
                    <a:pt x="448205" y="76993"/>
                    <a:pt x="506413" y="28956"/>
                  </a:cubicBezTo>
                  <a:close/>
                  <a:moveTo>
                    <a:pt x="455106" y="35"/>
                  </a:moveTo>
                  <a:cubicBezTo>
                    <a:pt x="470296" y="351"/>
                    <a:pt x="484853" y="2880"/>
                    <a:pt x="493713" y="11728"/>
                  </a:cubicBezTo>
                  <a:cubicBezTo>
                    <a:pt x="453207" y="42068"/>
                    <a:pt x="415232" y="72407"/>
                    <a:pt x="374726" y="105274"/>
                  </a:cubicBezTo>
                  <a:cubicBezTo>
                    <a:pt x="346878" y="125500"/>
                    <a:pt x="319029" y="148254"/>
                    <a:pt x="291181" y="168480"/>
                  </a:cubicBezTo>
                  <a:cubicBezTo>
                    <a:pt x="283586" y="173537"/>
                    <a:pt x="263333" y="198819"/>
                    <a:pt x="253206" y="198819"/>
                  </a:cubicBezTo>
                  <a:cubicBezTo>
                    <a:pt x="245611" y="198819"/>
                    <a:pt x="222826" y="173537"/>
                    <a:pt x="215232" y="168480"/>
                  </a:cubicBezTo>
                  <a:cubicBezTo>
                    <a:pt x="187383" y="148254"/>
                    <a:pt x="162067" y="125500"/>
                    <a:pt x="134219" y="105274"/>
                  </a:cubicBezTo>
                  <a:cubicBezTo>
                    <a:pt x="93712" y="72407"/>
                    <a:pt x="53206" y="42068"/>
                    <a:pt x="12700" y="11728"/>
                  </a:cubicBezTo>
                  <a:cubicBezTo>
                    <a:pt x="22826" y="2880"/>
                    <a:pt x="38649" y="351"/>
                    <a:pt x="54788" y="35"/>
                  </a:cubicBezTo>
                  <a:cubicBezTo>
                    <a:pt x="70928" y="-281"/>
                    <a:pt x="87383" y="1615"/>
                    <a:pt x="98776" y="1615"/>
                  </a:cubicBezTo>
                  <a:cubicBezTo>
                    <a:pt x="149409" y="1615"/>
                    <a:pt x="202573" y="1615"/>
                    <a:pt x="253206" y="1615"/>
                  </a:cubicBezTo>
                  <a:cubicBezTo>
                    <a:pt x="306371" y="1615"/>
                    <a:pt x="359536" y="1615"/>
                    <a:pt x="412701" y="1615"/>
                  </a:cubicBezTo>
                  <a:cubicBezTo>
                    <a:pt x="424093" y="1615"/>
                    <a:pt x="439916" y="-281"/>
                    <a:pt x="455106" y="35"/>
                  </a:cubicBezTo>
                  <a:close/>
                </a:path>
              </a:pathLst>
            </a:custGeom>
            <a:solidFill>
              <a:schemeClr val="bg1"/>
            </a:solidFill>
            <a:ln>
              <a:noFill/>
            </a:ln>
          </p:spPr>
          <p:txBody>
            <a:bodyPr anchor="ctr"/>
            <a:lstStyle/>
            <a:p>
              <a:pPr algn="ctr"/>
              <a:endParaRPr>
                <a:cs typeface="+mn-ea"/>
                <a:sym typeface="+mn-lt"/>
              </a:endParaRPr>
            </a:p>
          </p:txBody>
        </p:sp>
        <p:sp>
          <p:nvSpPr>
            <p:cNvPr id="27" name="任意多边形: 形状 26"/>
            <p:cNvSpPr>
              <a:spLocks/>
            </p:cNvSpPr>
            <p:nvPr/>
          </p:nvSpPr>
          <p:spPr bwMode="auto">
            <a:xfrm>
              <a:off x="7406301" y="4674648"/>
              <a:ext cx="987601" cy="1094611"/>
            </a:xfrm>
            <a:custGeom>
              <a:avLst/>
              <a:gdLst>
                <a:gd name="T0" fmla="*/ 477 w 557"/>
                <a:gd name="T1" fmla="*/ 618 h 618"/>
                <a:gd name="T2" fmla="*/ 80 w 557"/>
                <a:gd name="T3" fmla="*/ 618 h 618"/>
                <a:gd name="T4" fmla="*/ 0 w 557"/>
                <a:gd name="T5" fmla="*/ 538 h 618"/>
                <a:gd name="T6" fmla="*/ 0 w 557"/>
                <a:gd name="T7" fmla="*/ 141 h 618"/>
                <a:gd name="T8" fmla="*/ 80 w 557"/>
                <a:gd name="T9" fmla="*/ 61 h 618"/>
                <a:gd name="T10" fmla="*/ 163 w 557"/>
                <a:gd name="T11" fmla="*/ 61 h 618"/>
                <a:gd name="T12" fmla="*/ 247 w 557"/>
                <a:gd name="T13" fmla="*/ 55 h 618"/>
                <a:gd name="T14" fmla="*/ 248 w 557"/>
                <a:gd name="T15" fmla="*/ 53 h 618"/>
                <a:gd name="T16" fmla="*/ 251 w 557"/>
                <a:gd name="T17" fmla="*/ 49 h 618"/>
                <a:gd name="T18" fmla="*/ 255 w 557"/>
                <a:gd name="T19" fmla="*/ 41 h 618"/>
                <a:gd name="T20" fmla="*/ 255 w 557"/>
                <a:gd name="T21" fmla="*/ 41 h 618"/>
                <a:gd name="T22" fmla="*/ 265 w 557"/>
                <a:gd name="T23" fmla="*/ 25 h 618"/>
                <a:gd name="T24" fmla="*/ 265 w 557"/>
                <a:gd name="T25" fmla="*/ 24 h 618"/>
                <a:gd name="T26" fmla="*/ 278 w 557"/>
                <a:gd name="T27" fmla="*/ 0 h 618"/>
                <a:gd name="T28" fmla="*/ 292 w 557"/>
                <a:gd name="T29" fmla="*/ 24 h 618"/>
                <a:gd name="T30" fmla="*/ 297 w 557"/>
                <a:gd name="T31" fmla="*/ 32 h 618"/>
                <a:gd name="T32" fmla="*/ 302 w 557"/>
                <a:gd name="T33" fmla="*/ 42 h 618"/>
                <a:gd name="T34" fmla="*/ 306 w 557"/>
                <a:gd name="T35" fmla="*/ 48 h 618"/>
                <a:gd name="T36" fmla="*/ 306 w 557"/>
                <a:gd name="T37" fmla="*/ 49 h 618"/>
                <a:gd name="T38" fmla="*/ 307 w 557"/>
                <a:gd name="T39" fmla="*/ 50 h 618"/>
                <a:gd name="T40" fmla="*/ 308 w 557"/>
                <a:gd name="T41" fmla="*/ 52 h 618"/>
                <a:gd name="T42" fmla="*/ 310 w 557"/>
                <a:gd name="T43" fmla="*/ 55 h 618"/>
                <a:gd name="T44" fmla="*/ 394 w 557"/>
                <a:gd name="T45" fmla="*/ 61 h 618"/>
                <a:gd name="T46" fmla="*/ 477 w 557"/>
                <a:gd name="T47" fmla="*/ 61 h 618"/>
                <a:gd name="T48" fmla="*/ 557 w 557"/>
                <a:gd name="T49" fmla="*/ 141 h 618"/>
                <a:gd name="T50" fmla="*/ 557 w 557"/>
                <a:gd name="T51" fmla="*/ 538 h 618"/>
                <a:gd name="T52" fmla="*/ 477 w 557"/>
                <a:gd name="T53" fmla="*/ 618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7" h="618">
                  <a:moveTo>
                    <a:pt x="477" y="618"/>
                  </a:moveTo>
                  <a:cubicBezTo>
                    <a:pt x="80" y="618"/>
                    <a:pt x="80" y="618"/>
                    <a:pt x="80" y="618"/>
                  </a:cubicBezTo>
                  <a:cubicBezTo>
                    <a:pt x="36" y="618"/>
                    <a:pt x="0" y="582"/>
                    <a:pt x="0" y="538"/>
                  </a:cubicBezTo>
                  <a:cubicBezTo>
                    <a:pt x="0" y="141"/>
                    <a:pt x="0" y="141"/>
                    <a:pt x="0" y="141"/>
                  </a:cubicBezTo>
                  <a:cubicBezTo>
                    <a:pt x="0" y="97"/>
                    <a:pt x="36" y="61"/>
                    <a:pt x="80" y="61"/>
                  </a:cubicBezTo>
                  <a:cubicBezTo>
                    <a:pt x="163" y="61"/>
                    <a:pt x="163" y="61"/>
                    <a:pt x="163" y="61"/>
                  </a:cubicBezTo>
                  <a:cubicBezTo>
                    <a:pt x="207" y="61"/>
                    <a:pt x="245" y="58"/>
                    <a:pt x="247" y="55"/>
                  </a:cubicBezTo>
                  <a:cubicBezTo>
                    <a:pt x="247" y="54"/>
                    <a:pt x="248" y="54"/>
                    <a:pt x="248" y="53"/>
                  </a:cubicBezTo>
                  <a:cubicBezTo>
                    <a:pt x="251" y="49"/>
                    <a:pt x="251" y="49"/>
                    <a:pt x="251" y="49"/>
                  </a:cubicBezTo>
                  <a:cubicBezTo>
                    <a:pt x="255" y="41"/>
                    <a:pt x="255" y="41"/>
                    <a:pt x="255" y="41"/>
                  </a:cubicBezTo>
                  <a:cubicBezTo>
                    <a:pt x="255" y="41"/>
                    <a:pt x="255" y="41"/>
                    <a:pt x="255" y="41"/>
                  </a:cubicBezTo>
                  <a:cubicBezTo>
                    <a:pt x="258" y="36"/>
                    <a:pt x="261" y="30"/>
                    <a:pt x="265" y="25"/>
                  </a:cubicBezTo>
                  <a:cubicBezTo>
                    <a:pt x="265" y="24"/>
                    <a:pt x="265" y="24"/>
                    <a:pt x="265" y="24"/>
                  </a:cubicBezTo>
                  <a:cubicBezTo>
                    <a:pt x="278" y="0"/>
                    <a:pt x="278" y="0"/>
                    <a:pt x="278" y="0"/>
                  </a:cubicBezTo>
                  <a:cubicBezTo>
                    <a:pt x="292" y="24"/>
                    <a:pt x="292" y="24"/>
                    <a:pt x="292" y="24"/>
                  </a:cubicBezTo>
                  <a:cubicBezTo>
                    <a:pt x="297" y="32"/>
                    <a:pt x="297" y="32"/>
                    <a:pt x="297" y="32"/>
                  </a:cubicBezTo>
                  <a:cubicBezTo>
                    <a:pt x="302" y="42"/>
                    <a:pt x="302" y="42"/>
                    <a:pt x="302" y="42"/>
                  </a:cubicBezTo>
                  <a:cubicBezTo>
                    <a:pt x="304" y="44"/>
                    <a:pt x="305" y="46"/>
                    <a:pt x="306" y="48"/>
                  </a:cubicBezTo>
                  <a:cubicBezTo>
                    <a:pt x="306" y="49"/>
                    <a:pt x="306" y="49"/>
                    <a:pt x="306" y="49"/>
                  </a:cubicBezTo>
                  <a:cubicBezTo>
                    <a:pt x="307" y="50"/>
                    <a:pt x="307" y="50"/>
                    <a:pt x="307" y="50"/>
                  </a:cubicBezTo>
                  <a:cubicBezTo>
                    <a:pt x="308" y="51"/>
                    <a:pt x="308" y="51"/>
                    <a:pt x="308" y="52"/>
                  </a:cubicBezTo>
                  <a:cubicBezTo>
                    <a:pt x="310" y="55"/>
                    <a:pt x="310" y="55"/>
                    <a:pt x="310" y="55"/>
                  </a:cubicBezTo>
                  <a:cubicBezTo>
                    <a:pt x="312" y="58"/>
                    <a:pt x="350" y="61"/>
                    <a:pt x="394" y="61"/>
                  </a:cubicBezTo>
                  <a:cubicBezTo>
                    <a:pt x="477" y="61"/>
                    <a:pt x="477" y="61"/>
                    <a:pt x="477" y="61"/>
                  </a:cubicBezTo>
                  <a:cubicBezTo>
                    <a:pt x="521" y="61"/>
                    <a:pt x="557" y="97"/>
                    <a:pt x="557" y="141"/>
                  </a:cubicBezTo>
                  <a:cubicBezTo>
                    <a:pt x="557" y="538"/>
                    <a:pt x="557" y="538"/>
                    <a:pt x="557" y="538"/>
                  </a:cubicBezTo>
                  <a:cubicBezTo>
                    <a:pt x="557" y="582"/>
                    <a:pt x="521" y="618"/>
                    <a:pt x="477" y="618"/>
                  </a:cubicBezTo>
                  <a:close/>
                </a:path>
              </a:pathLst>
            </a:custGeom>
            <a:solidFill>
              <a:schemeClr val="accent4">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216000" rIns="91440" bIns="45720" anchor="ctr" anchorCtr="1" compatLnSpc="1">
              <a:prstTxWarp prst="textNoShape">
                <a:avLst/>
              </a:prstTxWarp>
              <a:normAutofit fontScale="92500" lnSpcReduction="10000"/>
            </a:bodyPr>
            <a:lstStyle/>
            <a:p>
              <a:pPr algn="ctr"/>
              <a:r>
                <a:rPr lang="en-US" altLang="zh-CN" sz="4000">
                  <a:solidFill>
                    <a:schemeClr val="bg1"/>
                  </a:solidFill>
                  <a:cs typeface="+mn-ea"/>
                  <a:sym typeface="+mn-lt"/>
                </a:rPr>
                <a:t>04</a:t>
              </a:r>
            </a:p>
          </p:txBody>
        </p:sp>
        <p:sp>
          <p:nvSpPr>
            <p:cNvPr id="28" name="任意多边形: 形状 27"/>
            <p:cNvSpPr>
              <a:spLocks/>
            </p:cNvSpPr>
            <p:nvPr/>
          </p:nvSpPr>
          <p:spPr bwMode="auto">
            <a:xfrm>
              <a:off x="6169011" y="3660295"/>
              <a:ext cx="2224891" cy="2108965"/>
            </a:xfrm>
            <a:custGeom>
              <a:avLst/>
              <a:gdLst>
                <a:gd name="T0" fmla="*/ 542 w 1254"/>
                <a:gd name="T1" fmla="*/ 0 h 1190"/>
                <a:gd name="T2" fmla="*/ 541 w 1254"/>
                <a:gd name="T3" fmla="*/ 0 h 1190"/>
                <a:gd name="T4" fmla="*/ 144 w 1254"/>
                <a:gd name="T5" fmla="*/ 0 h 1190"/>
                <a:gd name="T6" fmla="*/ 64 w 1254"/>
                <a:gd name="T7" fmla="*/ 80 h 1190"/>
                <a:gd name="T8" fmla="*/ 64 w 1254"/>
                <a:gd name="T9" fmla="*/ 477 h 1190"/>
                <a:gd name="T10" fmla="*/ 56 w 1254"/>
                <a:gd name="T11" fmla="*/ 562 h 1190"/>
                <a:gd name="T12" fmla="*/ 43 w 1254"/>
                <a:gd name="T13" fmla="*/ 570 h 1190"/>
                <a:gd name="T14" fmla="*/ 0 w 1254"/>
                <a:gd name="T15" fmla="*/ 595 h 1190"/>
                <a:gd name="T16" fmla="*/ 43 w 1254"/>
                <a:gd name="T17" fmla="*/ 620 h 1190"/>
                <a:gd name="T18" fmla="*/ 56 w 1254"/>
                <a:gd name="T19" fmla="*/ 627 h 1190"/>
                <a:gd name="T20" fmla="*/ 64 w 1254"/>
                <a:gd name="T21" fmla="*/ 712 h 1190"/>
                <a:gd name="T22" fmla="*/ 64 w 1254"/>
                <a:gd name="T23" fmla="*/ 1110 h 1190"/>
                <a:gd name="T24" fmla="*/ 64 w 1254"/>
                <a:gd name="T25" fmla="*/ 1110 h 1190"/>
                <a:gd name="T26" fmla="*/ 122 w 1254"/>
                <a:gd name="T27" fmla="*/ 1186 h 1190"/>
                <a:gd name="T28" fmla="*/ 128 w 1254"/>
                <a:gd name="T29" fmla="*/ 1188 h 1190"/>
                <a:gd name="T30" fmla="*/ 144 w 1254"/>
                <a:gd name="T31" fmla="*/ 1190 h 1190"/>
                <a:gd name="T32" fmla="*/ 540 w 1254"/>
                <a:gd name="T33" fmla="*/ 1190 h 1190"/>
                <a:gd name="T34" fmla="*/ 620 w 1254"/>
                <a:gd name="T35" fmla="*/ 1110 h 1190"/>
                <a:gd name="T36" fmla="*/ 620 w 1254"/>
                <a:gd name="T37" fmla="*/ 635 h 1190"/>
                <a:gd name="T38" fmla="*/ 631 w 1254"/>
                <a:gd name="T39" fmla="*/ 595 h 1190"/>
                <a:gd name="T40" fmla="*/ 700 w 1254"/>
                <a:gd name="T41" fmla="*/ 555 h 1190"/>
                <a:gd name="T42" fmla="*/ 1174 w 1254"/>
                <a:gd name="T43" fmla="*/ 555 h 1190"/>
                <a:gd name="T44" fmla="*/ 1254 w 1254"/>
                <a:gd name="T45" fmla="*/ 475 h 1190"/>
                <a:gd name="T46" fmla="*/ 1254 w 1254"/>
                <a:gd name="T47" fmla="*/ 80 h 1190"/>
                <a:gd name="T48" fmla="*/ 1174 w 1254"/>
                <a:gd name="T49" fmla="*/ 0 h 1190"/>
                <a:gd name="T50" fmla="*/ 776 w 1254"/>
                <a:gd name="T51" fmla="*/ 0 h 1190"/>
                <a:gd name="T52" fmla="*/ 542 w 1254"/>
                <a:gd name="T53"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54" h="1190">
                  <a:moveTo>
                    <a:pt x="542" y="0"/>
                  </a:moveTo>
                  <a:cubicBezTo>
                    <a:pt x="541" y="0"/>
                    <a:pt x="541" y="0"/>
                    <a:pt x="541" y="0"/>
                  </a:cubicBezTo>
                  <a:cubicBezTo>
                    <a:pt x="144" y="0"/>
                    <a:pt x="144" y="0"/>
                    <a:pt x="144" y="0"/>
                  </a:cubicBezTo>
                  <a:cubicBezTo>
                    <a:pt x="100" y="0"/>
                    <a:pt x="64" y="36"/>
                    <a:pt x="64" y="80"/>
                  </a:cubicBezTo>
                  <a:cubicBezTo>
                    <a:pt x="64" y="477"/>
                    <a:pt x="64" y="477"/>
                    <a:pt x="64" y="477"/>
                  </a:cubicBezTo>
                  <a:cubicBezTo>
                    <a:pt x="64" y="521"/>
                    <a:pt x="61" y="560"/>
                    <a:pt x="56" y="562"/>
                  </a:cubicBezTo>
                  <a:cubicBezTo>
                    <a:pt x="54" y="564"/>
                    <a:pt x="49" y="566"/>
                    <a:pt x="43" y="570"/>
                  </a:cubicBezTo>
                  <a:cubicBezTo>
                    <a:pt x="0" y="595"/>
                    <a:pt x="0" y="595"/>
                    <a:pt x="0" y="595"/>
                  </a:cubicBezTo>
                  <a:cubicBezTo>
                    <a:pt x="43" y="620"/>
                    <a:pt x="43" y="620"/>
                    <a:pt x="43" y="620"/>
                  </a:cubicBezTo>
                  <a:cubicBezTo>
                    <a:pt x="49" y="623"/>
                    <a:pt x="54" y="626"/>
                    <a:pt x="56" y="627"/>
                  </a:cubicBezTo>
                  <a:cubicBezTo>
                    <a:pt x="61" y="630"/>
                    <a:pt x="64" y="668"/>
                    <a:pt x="64" y="712"/>
                  </a:cubicBezTo>
                  <a:cubicBezTo>
                    <a:pt x="64" y="1110"/>
                    <a:pt x="64" y="1110"/>
                    <a:pt x="64" y="1110"/>
                  </a:cubicBezTo>
                  <a:cubicBezTo>
                    <a:pt x="64" y="1110"/>
                    <a:pt x="64" y="1110"/>
                    <a:pt x="64" y="1110"/>
                  </a:cubicBezTo>
                  <a:cubicBezTo>
                    <a:pt x="64" y="1146"/>
                    <a:pt x="89" y="1176"/>
                    <a:pt x="122" y="1186"/>
                  </a:cubicBezTo>
                  <a:cubicBezTo>
                    <a:pt x="124" y="1187"/>
                    <a:pt x="126" y="1187"/>
                    <a:pt x="128" y="1188"/>
                  </a:cubicBezTo>
                  <a:cubicBezTo>
                    <a:pt x="133" y="1189"/>
                    <a:pt x="139" y="1190"/>
                    <a:pt x="144" y="1190"/>
                  </a:cubicBezTo>
                  <a:cubicBezTo>
                    <a:pt x="540" y="1190"/>
                    <a:pt x="540" y="1190"/>
                    <a:pt x="540" y="1190"/>
                  </a:cubicBezTo>
                  <a:cubicBezTo>
                    <a:pt x="584" y="1190"/>
                    <a:pt x="620" y="1154"/>
                    <a:pt x="620" y="1110"/>
                  </a:cubicBezTo>
                  <a:cubicBezTo>
                    <a:pt x="620" y="635"/>
                    <a:pt x="620" y="635"/>
                    <a:pt x="620" y="635"/>
                  </a:cubicBezTo>
                  <a:cubicBezTo>
                    <a:pt x="620" y="621"/>
                    <a:pt x="624" y="607"/>
                    <a:pt x="631" y="595"/>
                  </a:cubicBezTo>
                  <a:cubicBezTo>
                    <a:pt x="645" y="571"/>
                    <a:pt x="670" y="555"/>
                    <a:pt x="700" y="555"/>
                  </a:cubicBezTo>
                  <a:cubicBezTo>
                    <a:pt x="1174" y="555"/>
                    <a:pt x="1174" y="555"/>
                    <a:pt x="1174" y="555"/>
                  </a:cubicBezTo>
                  <a:cubicBezTo>
                    <a:pt x="1218" y="555"/>
                    <a:pt x="1254" y="519"/>
                    <a:pt x="1254" y="475"/>
                  </a:cubicBezTo>
                  <a:cubicBezTo>
                    <a:pt x="1254" y="80"/>
                    <a:pt x="1254" y="80"/>
                    <a:pt x="1254" y="80"/>
                  </a:cubicBezTo>
                  <a:cubicBezTo>
                    <a:pt x="1254" y="36"/>
                    <a:pt x="1218" y="0"/>
                    <a:pt x="1174" y="0"/>
                  </a:cubicBezTo>
                  <a:cubicBezTo>
                    <a:pt x="776" y="0"/>
                    <a:pt x="776" y="0"/>
                    <a:pt x="776" y="0"/>
                  </a:cubicBezTo>
                  <a:lnTo>
                    <a:pt x="542" y="0"/>
                  </a:lnTo>
                  <a:close/>
                </a:path>
              </a:pathLst>
            </a:custGeom>
            <a:solidFill>
              <a:schemeClr val="accent4">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9" name="任意多边形: 形状 28"/>
            <p:cNvSpPr>
              <a:spLocks/>
            </p:cNvSpPr>
            <p:nvPr/>
          </p:nvSpPr>
          <p:spPr bwMode="auto">
            <a:xfrm>
              <a:off x="6607407" y="5121654"/>
              <a:ext cx="325942" cy="266387"/>
            </a:xfrm>
            <a:custGeom>
              <a:avLst/>
              <a:gdLst>
                <a:gd name="connsiteX0" fmla="*/ 291307 w 608013"/>
                <a:gd name="connsiteY0" fmla="*/ 133350 h 496918"/>
                <a:gd name="connsiteX1" fmla="*/ 263525 w 608013"/>
                <a:gd name="connsiteY1" fmla="*/ 161132 h 496918"/>
                <a:gd name="connsiteX2" fmla="*/ 291307 w 608013"/>
                <a:gd name="connsiteY2" fmla="*/ 188914 h 496918"/>
                <a:gd name="connsiteX3" fmla="*/ 319089 w 608013"/>
                <a:gd name="connsiteY3" fmla="*/ 161132 h 496918"/>
                <a:gd name="connsiteX4" fmla="*/ 291307 w 608013"/>
                <a:gd name="connsiteY4" fmla="*/ 133350 h 496918"/>
                <a:gd name="connsiteX5" fmla="*/ 210345 w 608013"/>
                <a:gd name="connsiteY5" fmla="*/ 133350 h 496918"/>
                <a:gd name="connsiteX6" fmla="*/ 182563 w 608013"/>
                <a:gd name="connsiteY6" fmla="*/ 161132 h 496918"/>
                <a:gd name="connsiteX7" fmla="*/ 210345 w 608013"/>
                <a:gd name="connsiteY7" fmla="*/ 188914 h 496918"/>
                <a:gd name="connsiteX8" fmla="*/ 238127 w 608013"/>
                <a:gd name="connsiteY8" fmla="*/ 161132 h 496918"/>
                <a:gd name="connsiteX9" fmla="*/ 210345 w 608013"/>
                <a:gd name="connsiteY9" fmla="*/ 133350 h 496918"/>
                <a:gd name="connsiteX10" fmla="*/ 129382 w 608013"/>
                <a:gd name="connsiteY10" fmla="*/ 133350 h 496918"/>
                <a:gd name="connsiteX11" fmla="*/ 101600 w 608013"/>
                <a:gd name="connsiteY11" fmla="*/ 161132 h 496918"/>
                <a:gd name="connsiteX12" fmla="*/ 129382 w 608013"/>
                <a:gd name="connsiteY12" fmla="*/ 188914 h 496918"/>
                <a:gd name="connsiteX13" fmla="*/ 157164 w 608013"/>
                <a:gd name="connsiteY13" fmla="*/ 161132 h 496918"/>
                <a:gd name="connsiteX14" fmla="*/ 129382 w 608013"/>
                <a:gd name="connsiteY14" fmla="*/ 133350 h 496918"/>
                <a:gd name="connsiteX15" fmla="*/ 448484 w 608013"/>
                <a:gd name="connsiteY15" fmla="*/ 117475 h 496918"/>
                <a:gd name="connsiteX16" fmla="*/ 582691 w 608013"/>
                <a:gd name="connsiteY16" fmla="*/ 117475 h 496918"/>
                <a:gd name="connsiteX17" fmla="*/ 608013 w 608013"/>
                <a:gd name="connsiteY17" fmla="*/ 145277 h 496918"/>
                <a:gd name="connsiteX18" fmla="*/ 608013 w 608013"/>
                <a:gd name="connsiteY18" fmla="*/ 395497 h 496918"/>
                <a:gd name="connsiteX19" fmla="*/ 582691 w 608013"/>
                <a:gd name="connsiteY19" fmla="*/ 420771 h 496918"/>
                <a:gd name="connsiteX20" fmla="*/ 521918 w 608013"/>
                <a:gd name="connsiteY20" fmla="*/ 420771 h 496918"/>
                <a:gd name="connsiteX21" fmla="*/ 539644 w 608013"/>
                <a:gd name="connsiteY21" fmla="*/ 483958 h 496918"/>
                <a:gd name="connsiteX22" fmla="*/ 526983 w 608013"/>
                <a:gd name="connsiteY22" fmla="*/ 491540 h 496918"/>
                <a:gd name="connsiteX23" fmla="*/ 440887 w 608013"/>
                <a:gd name="connsiteY23" fmla="*/ 420771 h 496918"/>
                <a:gd name="connsiteX24" fmla="*/ 223118 w 608013"/>
                <a:gd name="connsiteY24" fmla="*/ 420771 h 496918"/>
                <a:gd name="connsiteX25" fmla="*/ 195263 w 608013"/>
                <a:gd name="connsiteY25" fmla="*/ 395497 h 496918"/>
                <a:gd name="connsiteX26" fmla="*/ 195263 w 608013"/>
                <a:gd name="connsiteY26" fmla="*/ 337365 h 496918"/>
                <a:gd name="connsiteX27" fmla="*/ 402904 w 608013"/>
                <a:gd name="connsiteY27" fmla="*/ 337365 h 496918"/>
                <a:gd name="connsiteX28" fmla="*/ 448484 w 608013"/>
                <a:gd name="connsiteY28" fmla="*/ 291870 h 496918"/>
                <a:gd name="connsiteX29" fmla="*/ 448484 w 608013"/>
                <a:gd name="connsiteY29" fmla="*/ 117475 h 496918"/>
                <a:gd name="connsiteX30" fmla="*/ 25322 w 608013"/>
                <a:gd name="connsiteY30" fmla="*/ 0 h 496918"/>
                <a:gd name="connsiteX31" fmla="*/ 384896 w 608013"/>
                <a:gd name="connsiteY31" fmla="*/ 0 h 496918"/>
                <a:gd name="connsiteX32" fmla="*/ 412750 w 608013"/>
                <a:gd name="connsiteY32" fmla="*/ 25189 h 496918"/>
                <a:gd name="connsiteX33" fmla="*/ 412750 w 608013"/>
                <a:gd name="connsiteY33" fmla="*/ 274553 h 496918"/>
                <a:gd name="connsiteX34" fmla="*/ 384896 w 608013"/>
                <a:gd name="connsiteY34" fmla="*/ 302260 h 496918"/>
                <a:gd name="connsiteX35" fmla="*/ 146868 w 608013"/>
                <a:gd name="connsiteY35" fmla="*/ 302260 h 496918"/>
                <a:gd name="connsiteX36" fmla="*/ 63305 w 608013"/>
                <a:gd name="connsiteY36" fmla="*/ 372788 h 496918"/>
                <a:gd name="connsiteX37" fmla="*/ 53177 w 608013"/>
                <a:gd name="connsiteY37" fmla="*/ 377825 h 496918"/>
                <a:gd name="connsiteX38" fmla="*/ 48112 w 608013"/>
                <a:gd name="connsiteY38" fmla="*/ 362712 h 496918"/>
                <a:gd name="connsiteX39" fmla="*/ 65838 w 608013"/>
                <a:gd name="connsiteY39" fmla="*/ 302260 h 496918"/>
                <a:gd name="connsiteX40" fmla="*/ 25322 w 608013"/>
                <a:gd name="connsiteY40" fmla="*/ 302260 h 496918"/>
                <a:gd name="connsiteX41" fmla="*/ 0 w 608013"/>
                <a:gd name="connsiteY41" fmla="*/ 274553 h 496918"/>
                <a:gd name="connsiteX42" fmla="*/ 0 w 608013"/>
                <a:gd name="connsiteY42" fmla="*/ 25189 h 496918"/>
                <a:gd name="connsiteX43" fmla="*/ 25322 w 608013"/>
                <a:gd name="connsiteY43" fmla="*/ 0 h 49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8013" h="496918">
                  <a:moveTo>
                    <a:pt x="291307" y="133350"/>
                  </a:moveTo>
                  <a:cubicBezTo>
                    <a:pt x="275963" y="133350"/>
                    <a:pt x="263525" y="145788"/>
                    <a:pt x="263525" y="161132"/>
                  </a:cubicBezTo>
                  <a:cubicBezTo>
                    <a:pt x="263525" y="176476"/>
                    <a:pt x="275963" y="188914"/>
                    <a:pt x="291307" y="188914"/>
                  </a:cubicBezTo>
                  <a:cubicBezTo>
                    <a:pt x="306651" y="188914"/>
                    <a:pt x="319089" y="176476"/>
                    <a:pt x="319089" y="161132"/>
                  </a:cubicBezTo>
                  <a:cubicBezTo>
                    <a:pt x="319089" y="145788"/>
                    <a:pt x="306651" y="133350"/>
                    <a:pt x="291307" y="133350"/>
                  </a:cubicBezTo>
                  <a:close/>
                  <a:moveTo>
                    <a:pt x="210345" y="133350"/>
                  </a:moveTo>
                  <a:cubicBezTo>
                    <a:pt x="195001" y="133350"/>
                    <a:pt x="182563" y="145788"/>
                    <a:pt x="182563" y="161132"/>
                  </a:cubicBezTo>
                  <a:cubicBezTo>
                    <a:pt x="182563" y="176476"/>
                    <a:pt x="195001" y="188914"/>
                    <a:pt x="210345" y="188914"/>
                  </a:cubicBezTo>
                  <a:cubicBezTo>
                    <a:pt x="225689" y="188914"/>
                    <a:pt x="238127" y="176476"/>
                    <a:pt x="238127" y="161132"/>
                  </a:cubicBezTo>
                  <a:cubicBezTo>
                    <a:pt x="238127" y="145788"/>
                    <a:pt x="225689" y="133350"/>
                    <a:pt x="210345" y="133350"/>
                  </a:cubicBezTo>
                  <a:close/>
                  <a:moveTo>
                    <a:pt x="129382" y="133350"/>
                  </a:moveTo>
                  <a:cubicBezTo>
                    <a:pt x="114038" y="133350"/>
                    <a:pt x="101600" y="145788"/>
                    <a:pt x="101600" y="161132"/>
                  </a:cubicBezTo>
                  <a:cubicBezTo>
                    <a:pt x="101600" y="176476"/>
                    <a:pt x="114038" y="188914"/>
                    <a:pt x="129382" y="188914"/>
                  </a:cubicBezTo>
                  <a:cubicBezTo>
                    <a:pt x="144726" y="188914"/>
                    <a:pt x="157164" y="176476"/>
                    <a:pt x="157164" y="161132"/>
                  </a:cubicBezTo>
                  <a:cubicBezTo>
                    <a:pt x="157164" y="145788"/>
                    <a:pt x="144726" y="133350"/>
                    <a:pt x="129382" y="133350"/>
                  </a:cubicBezTo>
                  <a:close/>
                  <a:moveTo>
                    <a:pt x="448484" y="117475"/>
                  </a:moveTo>
                  <a:cubicBezTo>
                    <a:pt x="448484" y="117475"/>
                    <a:pt x="448484" y="117475"/>
                    <a:pt x="582691" y="117475"/>
                  </a:cubicBezTo>
                  <a:cubicBezTo>
                    <a:pt x="597884" y="117475"/>
                    <a:pt x="608013" y="130113"/>
                    <a:pt x="608013" y="145277"/>
                  </a:cubicBezTo>
                  <a:cubicBezTo>
                    <a:pt x="608013" y="145277"/>
                    <a:pt x="608013" y="145277"/>
                    <a:pt x="608013" y="395497"/>
                  </a:cubicBezTo>
                  <a:cubicBezTo>
                    <a:pt x="608013" y="408134"/>
                    <a:pt x="597884" y="420771"/>
                    <a:pt x="582691" y="420771"/>
                  </a:cubicBezTo>
                  <a:cubicBezTo>
                    <a:pt x="582691" y="420771"/>
                    <a:pt x="582691" y="420771"/>
                    <a:pt x="521918" y="420771"/>
                  </a:cubicBezTo>
                  <a:cubicBezTo>
                    <a:pt x="521918" y="420771"/>
                    <a:pt x="521918" y="420771"/>
                    <a:pt x="539644" y="483958"/>
                  </a:cubicBezTo>
                  <a:cubicBezTo>
                    <a:pt x="544708" y="496595"/>
                    <a:pt x="537111" y="501650"/>
                    <a:pt x="526983" y="491540"/>
                  </a:cubicBezTo>
                  <a:cubicBezTo>
                    <a:pt x="526983" y="491540"/>
                    <a:pt x="526983" y="491540"/>
                    <a:pt x="440887" y="420771"/>
                  </a:cubicBezTo>
                  <a:cubicBezTo>
                    <a:pt x="440887" y="420771"/>
                    <a:pt x="440887" y="420771"/>
                    <a:pt x="223118" y="420771"/>
                  </a:cubicBezTo>
                  <a:cubicBezTo>
                    <a:pt x="207924" y="420771"/>
                    <a:pt x="195263" y="408134"/>
                    <a:pt x="195263" y="395497"/>
                  </a:cubicBezTo>
                  <a:cubicBezTo>
                    <a:pt x="195263" y="395497"/>
                    <a:pt x="195263" y="395497"/>
                    <a:pt x="195263" y="337365"/>
                  </a:cubicBezTo>
                  <a:cubicBezTo>
                    <a:pt x="195263" y="337365"/>
                    <a:pt x="195263" y="337365"/>
                    <a:pt x="402904" y="337365"/>
                  </a:cubicBezTo>
                  <a:cubicBezTo>
                    <a:pt x="428226" y="337365"/>
                    <a:pt x="448484" y="317145"/>
                    <a:pt x="448484" y="291870"/>
                  </a:cubicBezTo>
                  <a:cubicBezTo>
                    <a:pt x="448484" y="291870"/>
                    <a:pt x="448484" y="291870"/>
                    <a:pt x="448484" y="117475"/>
                  </a:cubicBezTo>
                  <a:close/>
                  <a:moveTo>
                    <a:pt x="25322" y="0"/>
                  </a:moveTo>
                  <a:cubicBezTo>
                    <a:pt x="25322" y="0"/>
                    <a:pt x="25322" y="0"/>
                    <a:pt x="384896" y="0"/>
                  </a:cubicBezTo>
                  <a:cubicBezTo>
                    <a:pt x="400089" y="0"/>
                    <a:pt x="412750" y="12594"/>
                    <a:pt x="412750" y="25189"/>
                  </a:cubicBezTo>
                  <a:cubicBezTo>
                    <a:pt x="412750" y="25189"/>
                    <a:pt x="412750" y="25189"/>
                    <a:pt x="412750" y="274553"/>
                  </a:cubicBezTo>
                  <a:cubicBezTo>
                    <a:pt x="412750" y="289666"/>
                    <a:pt x="400089" y="302260"/>
                    <a:pt x="384896" y="302260"/>
                  </a:cubicBezTo>
                  <a:cubicBezTo>
                    <a:pt x="384896" y="302260"/>
                    <a:pt x="384896" y="302260"/>
                    <a:pt x="146868" y="302260"/>
                  </a:cubicBezTo>
                  <a:cubicBezTo>
                    <a:pt x="146868" y="302260"/>
                    <a:pt x="146868" y="302260"/>
                    <a:pt x="63305" y="372788"/>
                  </a:cubicBezTo>
                  <a:cubicBezTo>
                    <a:pt x="58241" y="375306"/>
                    <a:pt x="55709" y="377825"/>
                    <a:pt x="53177" y="377825"/>
                  </a:cubicBezTo>
                  <a:cubicBezTo>
                    <a:pt x="48112" y="377825"/>
                    <a:pt x="45580" y="372788"/>
                    <a:pt x="48112" y="362712"/>
                  </a:cubicBezTo>
                  <a:cubicBezTo>
                    <a:pt x="48112" y="362712"/>
                    <a:pt x="48112" y="362712"/>
                    <a:pt x="65838" y="302260"/>
                  </a:cubicBezTo>
                  <a:cubicBezTo>
                    <a:pt x="65838" y="302260"/>
                    <a:pt x="65838" y="302260"/>
                    <a:pt x="25322" y="302260"/>
                  </a:cubicBezTo>
                  <a:cubicBezTo>
                    <a:pt x="10129" y="302260"/>
                    <a:pt x="0" y="289666"/>
                    <a:pt x="0" y="274553"/>
                  </a:cubicBezTo>
                  <a:cubicBezTo>
                    <a:pt x="0" y="274553"/>
                    <a:pt x="0" y="274553"/>
                    <a:pt x="0" y="25189"/>
                  </a:cubicBezTo>
                  <a:cubicBezTo>
                    <a:pt x="0" y="12594"/>
                    <a:pt x="10129" y="0"/>
                    <a:pt x="25322" y="0"/>
                  </a:cubicBezTo>
                  <a:close/>
                </a:path>
              </a:pathLst>
            </a:custGeom>
            <a:solidFill>
              <a:schemeClr val="bg1"/>
            </a:solidFill>
            <a:ln>
              <a:noFill/>
            </a:ln>
          </p:spPr>
          <p:txBody>
            <a:bodyPr anchor="ctr"/>
            <a:lstStyle/>
            <a:p>
              <a:pPr algn="ctr"/>
              <a:endParaRPr>
                <a:cs typeface="+mn-ea"/>
                <a:sym typeface="+mn-lt"/>
              </a:endParaRPr>
            </a:p>
          </p:txBody>
        </p:sp>
        <p:sp>
          <p:nvSpPr>
            <p:cNvPr id="30" name="矩形 29"/>
            <p:cNvSpPr/>
            <p:nvPr/>
          </p:nvSpPr>
          <p:spPr>
            <a:xfrm>
              <a:off x="4433490" y="2519345"/>
              <a:ext cx="954107" cy="400110"/>
            </a:xfrm>
            <a:prstGeom prst="rect">
              <a:avLst/>
            </a:prstGeom>
          </p:spPr>
          <p:txBody>
            <a:bodyPr wrap="none" anchor="ctr">
              <a:normAutofit fontScale="85000" lnSpcReduction="20000"/>
            </a:bodyPr>
            <a:lstStyle/>
            <a:p>
              <a:pPr lvl="0" algn="ctr"/>
              <a:r>
                <a:rPr lang="zh-CN" altLang="en-US" sz="2000">
                  <a:solidFill>
                    <a:schemeClr val="bg1"/>
                  </a:solidFill>
                  <a:cs typeface="+mn-ea"/>
                  <a:sym typeface="+mn-lt"/>
                </a:rPr>
                <a:t>关键词</a:t>
              </a:r>
            </a:p>
          </p:txBody>
        </p:sp>
        <p:sp>
          <p:nvSpPr>
            <p:cNvPr id="31" name="矩形 30"/>
            <p:cNvSpPr/>
            <p:nvPr/>
          </p:nvSpPr>
          <p:spPr>
            <a:xfrm>
              <a:off x="6861251" y="2519345"/>
              <a:ext cx="954107" cy="400110"/>
            </a:xfrm>
            <a:prstGeom prst="rect">
              <a:avLst/>
            </a:prstGeom>
          </p:spPr>
          <p:txBody>
            <a:bodyPr wrap="none" anchor="ctr">
              <a:normAutofit fontScale="85000" lnSpcReduction="20000"/>
            </a:bodyPr>
            <a:lstStyle/>
            <a:p>
              <a:pPr lvl="0" algn="ctr"/>
              <a:r>
                <a:rPr lang="zh-CN" altLang="en-US" sz="2000">
                  <a:solidFill>
                    <a:schemeClr val="bg1"/>
                  </a:solidFill>
                  <a:cs typeface="+mn-ea"/>
                  <a:sym typeface="+mn-lt"/>
                </a:rPr>
                <a:t>关键词</a:t>
              </a:r>
            </a:p>
          </p:txBody>
        </p:sp>
        <p:sp>
          <p:nvSpPr>
            <p:cNvPr id="32" name="矩形 31"/>
            <p:cNvSpPr/>
            <p:nvPr/>
          </p:nvSpPr>
          <p:spPr>
            <a:xfrm>
              <a:off x="4433490" y="3924531"/>
              <a:ext cx="954107" cy="400110"/>
            </a:xfrm>
            <a:prstGeom prst="rect">
              <a:avLst/>
            </a:prstGeom>
          </p:spPr>
          <p:txBody>
            <a:bodyPr wrap="none" anchor="ctr">
              <a:normAutofit fontScale="85000" lnSpcReduction="20000"/>
            </a:bodyPr>
            <a:lstStyle/>
            <a:p>
              <a:pPr lvl="0" algn="ctr"/>
              <a:r>
                <a:rPr lang="zh-CN" altLang="en-US" sz="2000">
                  <a:solidFill>
                    <a:schemeClr val="bg1"/>
                  </a:solidFill>
                  <a:cs typeface="+mn-ea"/>
                  <a:sym typeface="+mn-lt"/>
                </a:rPr>
                <a:t>关键词</a:t>
              </a:r>
            </a:p>
          </p:txBody>
        </p:sp>
        <p:sp>
          <p:nvSpPr>
            <p:cNvPr id="33" name="矩形 32"/>
            <p:cNvSpPr/>
            <p:nvPr/>
          </p:nvSpPr>
          <p:spPr>
            <a:xfrm>
              <a:off x="6861251" y="3924531"/>
              <a:ext cx="954107" cy="400110"/>
            </a:xfrm>
            <a:prstGeom prst="rect">
              <a:avLst/>
            </a:prstGeom>
          </p:spPr>
          <p:txBody>
            <a:bodyPr wrap="none" anchor="ctr">
              <a:normAutofit fontScale="85000" lnSpcReduction="20000"/>
            </a:bodyPr>
            <a:lstStyle/>
            <a:p>
              <a:pPr lvl="0" algn="ctr"/>
              <a:r>
                <a:rPr lang="zh-CN" altLang="en-US" sz="2000">
                  <a:solidFill>
                    <a:schemeClr val="bg1"/>
                  </a:solidFill>
                  <a:cs typeface="+mn-ea"/>
                  <a:sym typeface="+mn-lt"/>
                </a:rPr>
                <a:t>关键词</a:t>
              </a:r>
            </a:p>
          </p:txBody>
        </p:sp>
      </p:grpSp>
      <p:grpSp>
        <p:nvGrpSpPr>
          <p:cNvPr id="5" name="组合 4"/>
          <p:cNvGrpSpPr/>
          <p:nvPr/>
        </p:nvGrpSpPr>
        <p:grpSpPr>
          <a:xfrm>
            <a:off x="182166" y="1848783"/>
            <a:ext cx="8779668" cy="2400041"/>
            <a:chOff x="242888" y="2048993"/>
            <a:chExt cx="11706224" cy="3200055"/>
          </a:xfrm>
        </p:grpSpPr>
        <p:grpSp>
          <p:nvGrpSpPr>
            <p:cNvPr id="6" name="组合 5"/>
            <p:cNvGrpSpPr/>
            <p:nvPr/>
          </p:nvGrpSpPr>
          <p:grpSpPr>
            <a:xfrm>
              <a:off x="242888" y="2048993"/>
              <a:ext cx="3297607" cy="723852"/>
              <a:chOff x="719666" y="2048993"/>
              <a:chExt cx="3288101" cy="723852"/>
            </a:xfrm>
          </p:grpSpPr>
          <p:sp>
            <p:nvSpPr>
              <p:cNvPr id="16" name="文本框 142"/>
              <p:cNvSpPr txBox="1"/>
              <p:nvPr/>
            </p:nvSpPr>
            <p:spPr>
              <a:xfrm>
                <a:off x="719666" y="2295214"/>
                <a:ext cx="3288101" cy="477631"/>
              </a:xfrm>
              <a:prstGeom prst="rect">
                <a:avLst/>
              </a:prstGeom>
              <a:noFill/>
            </p:spPr>
            <p:txBody>
              <a:bodyPr wrap="square" lIns="72000" tIns="0" rIns="72000" bIns="0">
                <a:normAutofit lnSpcReduction="10000"/>
              </a:bodyPr>
              <a:lstStyle/>
              <a:p>
                <a:pPr algn="r" defTabSz="914378">
                  <a:lnSpc>
                    <a:spcPct val="120000"/>
                  </a:lnSpc>
                  <a:spcBef>
                    <a:spcPct val="0"/>
                  </a:spcBef>
                  <a:defRPr/>
                </a:pPr>
                <a:r>
                  <a:rPr lang="zh-CN" altLang="en-US" sz="1100">
                    <a:cs typeface="+mn-ea"/>
                    <a:sym typeface="+mn-lt"/>
                  </a:rPr>
                  <a:t>此部分内容作为文字排版占位显示</a:t>
                </a:r>
                <a:br>
                  <a:rPr lang="zh-CN" altLang="en-US" sz="1100">
                    <a:cs typeface="+mn-ea"/>
                    <a:sym typeface="+mn-lt"/>
                  </a:rPr>
                </a:br>
                <a:r>
                  <a:rPr lang="zh-CN" altLang="en-US" sz="1100">
                    <a:cs typeface="+mn-ea"/>
                    <a:sym typeface="+mn-lt"/>
                  </a:rPr>
                  <a:t>（建议使用主题字体）</a:t>
                </a:r>
              </a:p>
            </p:txBody>
          </p:sp>
          <p:sp>
            <p:nvSpPr>
              <p:cNvPr id="17" name="矩形 16"/>
              <p:cNvSpPr/>
              <p:nvPr/>
            </p:nvSpPr>
            <p:spPr>
              <a:xfrm>
                <a:off x="719666" y="2048993"/>
                <a:ext cx="3288101" cy="246221"/>
              </a:xfrm>
              <a:prstGeom prst="rect">
                <a:avLst/>
              </a:prstGeom>
            </p:spPr>
            <p:txBody>
              <a:bodyPr wrap="none" lIns="72000" tIns="0" rIns="72000" bIns="0">
                <a:normAutofit fontScale="85000" lnSpcReduction="20000"/>
              </a:bodyPr>
              <a:lstStyle/>
              <a:p>
                <a:pPr lvl="0" algn="r" defTabSz="914378">
                  <a:spcBef>
                    <a:spcPct val="0"/>
                  </a:spcBef>
                  <a:defRPr/>
                </a:pPr>
                <a:r>
                  <a:rPr lang="zh-CN" altLang="en-US" sz="1600" b="1">
                    <a:solidFill>
                      <a:srgbClr val="5AAD9E"/>
                    </a:solidFill>
                    <a:cs typeface="+mn-ea"/>
                    <a:sym typeface="+mn-lt"/>
                  </a:rPr>
                  <a:t>标题文本预设</a:t>
                </a:r>
              </a:p>
            </p:txBody>
          </p:sp>
        </p:grpSp>
        <p:grpSp>
          <p:nvGrpSpPr>
            <p:cNvPr id="7" name="组合 6"/>
            <p:cNvGrpSpPr/>
            <p:nvPr/>
          </p:nvGrpSpPr>
          <p:grpSpPr>
            <a:xfrm>
              <a:off x="8651506" y="2048993"/>
              <a:ext cx="3297606" cy="723852"/>
              <a:chOff x="719666" y="2048993"/>
              <a:chExt cx="3288101" cy="723852"/>
            </a:xfrm>
          </p:grpSpPr>
          <p:sp>
            <p:nvSpPr>
              <p:cNvPr id="14" name="文本框 145"/>
              <p:cNvSpPr txBox="1"/>
              <p:nvPr/>
            </p:nvSpPr>
            <p:spPr>
              <a:xfrm>
                <a:off x="719666" y="2295214"/>
                <a:ext cx="3288101" cy="477631"/>
              </a:xfrm>
              <a:prstGeom prst="rect">
                <a:avLst/>
              </a:prstGeom>
              <a:noFill/>
            </p:spPr>
            <p:txBody>
              <a:bodyPr wrap="square" lIns="72000" tIns="0" rIns="72000" bIns="0">
                <a:normAutofit lnSpcReduction="10000"/>
              </a:bodyPr>
              <a:lstStyle/>
              <a:p>
                <a:pPr defTabSz="914378">
                  <a:lnSpc>
                    <a:spcPct val="120000"/>
                  </a:lnSpc>
                  <a:spcBef>
                    <a:spcPct val="0"/>
                  </a:spcBef>
                  <a:defRPr/>
                </a:pPr>
                <a:r>
                  <a:rPr lang="zh-CN" altLang="en-US" sz="1100">
                    <a:cs typeface="+mn-ea"/>
                    <a:sym typeface="+mn-lt"/>
                  </a:rPr>
                  <a:t>此部分内容作为文字排版占位显示</a:t>
                </a:r>
                <a:br>
                  <a:rPr lang="zh-CN" altLang="en-US" sz="1100">
                    <a:cs typeface="+mn-ea"/>
                    <a:sym typeface="+mn-lt"/>
                  </a:rPr>
                </a:br>
                <a:r>
                  <a:rPr lang="zh-CN" altLang="en-US" sz="1100">
                    <a:cs typeface="+mn-ea"/>
                    <a:sym typeface="+mn-lt"/>
                  </a:rPr>
                  <a:t>（建议使用主题字体）</a:t>
                </a:r>
              </a:p>
            </p:txBody>
          </p:sp>
          <p:sp>
            <p:nvSpPr>
              <p:cNvPr id="15" name="矩形 14"/>
              <p:cNvSpPr/>
              <p:nvPr/>
            </p:nvSpPr>
            <p:spPr>
              <a:xfrm>
                <a:off x="719666" y="2048993"/>
                <a:ext cx="3288101" cy="246221"/>
              </a:xfrm>
              <a:prstGeom prst="rect">
                <a:avLst/>
              </a:prstGeom>
            </p:spPr>
            <p:txBody>
              <a:bodyPr wrap="none" lIns="72000" tIns="0" rIns="72000" bIns="0">
                <a:normAutofit fontScale="85000" lnSpcReduction="20000"/>
              </a:bodyPr>
              <a:lstStyle/>
              <a:p>
                <a:pPr lvl="0" defTabSz="914378">
                  <a:spcBef>
                    <a:spcPct val="0"/>
                  </a:spcBef>
                  <a:defRPr/>
                </a:pPr>
                <a:r>
                  <a:rPr lang="zh-CN" altLang="en-US" sz="1600" b="1">
                    <a:solidFill>
                      <a:schemeClr val="accent2"/>
                    </a:solidFill>
                    <a:cs typeface="+mn-ea"/>
                    <a:sym typeface="+mn-lt"/>
                  </a:rPr>
                  <a:t>标题文本预设</a:t>
                </a:r>
              </a:p>
            </p:txBody>
          </p:sp>
        </p:grpSp>
        <p:grpSp>
          <p:nvGrpSpPr>
            <p:cNvPr id="8" name="组合 7"/>
            <p:cNvGrpSpPr/>
            <p:nvPr/>
          </p:nvGrpSpPr>
          <p:grpSpPr>
            <a:xfrm>
              <a:off x="242888" y="4525196"/>
              <a:ext cx="3297607" cy="723852"/>
              <a:chOff x="719666" y="2048993"/>
              <a:chExt cx="3288101" cy="723852"/>
            </a:xfrm>
          </p:grpSpPr>
          <p:sp>
            <p:nvSpPr>
              <p:cNvPr id="12" name="文本框 148"/>
              <p:cNvSpPr txBox="1"/>
              <p:nvPr/>
            </p:nvSpPr>
            <p:spPr>
              <a:xfrm>
                <a:off x="719666" y="2295214"/>
                <a:ext cx="3288101" cy="477631"/>
              </a:xfrm>
              <a:prstGeom prst="rect">
                <a:avLst/>
              </a:prstGeom>
              <a:noFill/>
            </p:spPr>
            <p:txBody>
              <a:bodyPr wrap="square" lIns="72000" tIns="0" rIns="72000" bIns="0">
                <a:normAutofit lnSpcReduction="10000"/>
              </a:bodyPr>
              <a:lstStyle/>
              <a:p>
                <a:pPr algn="r" defTabSz="914378">
                  <a:lnSpc>
                    <a:spcPct val="120000"/>
                  </a:lnSpc>
                  <a:spcBef>
                    <a:spcPct val="0"/>
                  </a:spcBef>
                  <a:defRPr/>
                </a:pPr>
                <a:r>
                  <a:rPr lang="zh-CN" altLang="en-US" sz="1100">
                    <a:cs typeface="+mn-ea"/>
                    <a:sym typeface="+mn-lt"/>
                  </a:rPr>
                  <a:t>此部分内容作为文字排版占位显示</a:t>
                </a:r>
                <a:br>
                  <a:rPr lang="zh-CN" altLang="en-US" sz="1100">
                    <a:cs typeface="+mn-ea"/>
                    <a:sym typeface="+mn-lt"/>
                  </a:rPr>
                </a:br>
                <a:r>
                  <a:rPr lang="zh-CN" altLang="en-US" sz="1100">
                    <a:cs typeface="+mn-ea"/>
                    <a:sym typeface="+mn-lt"/>
                  </a:rPr>
                  <a:t>（建议使用主题字体）</a:t>
                </a:r>
              </a:p>
            </p:txBody>
          </p:sp>
          <p:sp>
            <p:nvSpPr>
              <p:cNvPr id="13" name="矩形 12"/>
              <p:cNvSpPr/>
              <p:nvPr/>
            </p:nvSpPr>
            <p:spPr>
              <a:xfrm>
                <a:off x="719666" y="2048993"/>
                <a:ext cx="3288101" cy="246221"/>
              </a:xfrm>
              <a:prstGeom prst="rect">
                <a:avLst/>
              </a:prstGeom>
            </p:spPr>
            <p:txBody>
              <a:bodyPr wrap="none" lIns="72000" tIns="0" rIns="72000" bIns="0">
                <a:normAutofit fontScale="85000" lnSpcReduction="20000"/>
              </a:bodyPr>
              <a:lstStyle/>
              <a:p>
                <a:pPr lvl="0" algn="r" defTabSz="914378">
                  <a:spcBef>
                    <a:spcPct val="0"/>
                  </a:spcBef>
                  <a:defRPr/>
                </a:pPr>
                <a:r>
                  <a:rPr lang="zh-CN" altLang="en-US" sz="1600" b="1">
                    <a:solidFill>
                      <a:srgbClr val="5AAD9E"/>
                    </a:solidFill>
                    <a:cs typeface="+mn-ea"/>
                    <a:sym typeface="+mn-lt"/>
                  </a:rPr>
                  <a:t>标题文本预设</a:t>
                </a:r>
              </a:p>
            </p:txBody>
          </p:sp>
        </p:grpSp>
        <p:grpSp>
          <p:nvGrpSpPr>
            <p:cNvPr id="9" name="组合 8"/>
            <p:cNvGrpSpPr/>
            <p:nvPr/>
          </p:nvGrpSpPr>
          <p:grpSpPr>
            <a:xfrm>
              <a:off x="8651506" y="4525196"/>
              <a:ext cx="3297606" cy="723852"/>
              <a:chOff x="719666" y="2048993"/>
              <a:chExt cx="3288101" cy="723852"/>
            </a:xfrm>
          </p:grpSpPr>
          <p:sp>
            <p:nvSpPr>
              <p:cNvPr id="10" name="文本框 151"/>
              <p:cNvSpPr txBox="1"/>
              <p:nvPr/>
            </p:nvSpPr>
            <p:spPr>
              <a:xfrm>
                <a:off x="719666" y="2295214"/>
                <a:ext cx="3288101" cy="477631"/>
              </a:xfrm>
              <a:prstGeom prst="rect">
                <a:avLst/>
              </a:prstGeom>
              <a:noFill/>
            </p:spPr>
            <p:txBody>
              <a:bodyPr wrap="square" lIns="72000" tIns="0" rIns="72000" bIns="0">
                <a:normAutofit lnSpcReduction="10000"/>
              </a:bodyPr>
              <a:lstStyle/>
              <a:p>
                <a:pPr defTabSz="914378">
                  <a:lnSpc>
                    <a:spcPct val="120000"/>
                  </a:lnSpc>
                  <a:spcBef>
                    <a:spcPct val="0"/>
                  </a:spcBef>
                  <a:defRPr/>
                </a:pPr>
                <a:r>
                  <a:rPr lang="zh-CN" altLang="en-US" sz="1100">
                    <a:cs typeface="+mn-ea"/>
                    <a:sym typeface="+mn-lt"/>
                  </a:rPr>
                  <a:t>此部分内容作为文字排版占位显示</a:t>
                </a:r>
                <a:br>
                  <a:rPr lang="zh-CN" altLang="en-US" sz="1100">
                    <a:cs typeface="+mn-ea"/>
                    <a:sym typeface="+mn-lt"/>
                  </a:rPr>
                </a:br>
                <a:r>
                  <a:rPr lang="zh-CN" altLang="en-US" sz="1100">
                    <a:cs typeface="+mn-ea"/>
                    <a:sym typeface="+mn-lt"/>
                  </a:rPr>
                  <a:t>（建议使用主题字体）</a:t>
                </a:r>
              </a:p>
            </p:txBody>
          </p:sp>
          <p:sp>
            <p:nvSpPr>
              <p:cNvPr id="11" name="矩形 10"/>
              <p:cNvSpPr/>
              <p:nvPr/>
            </p:nvSpPr>
            <p:spPr>
              <a:xfrm>
                <a:off x="719666" y="2048993"/>
                <a:ext cx="3288101" cy="246221"/>
              </a:xfrm>
              <a:prstGeom prst="rect">
                <a:avLst/>
              </a:prstGeom>
            </p:spPr>
            <p:txBody>
              <a:bodyPr wrap="none" lIns="72000" tIns="0" rIns="72000" bIns="0">
                <a:normAutofit fontScale="85000" lnSpcReduction="20000"/>
              </a:bodyPr>
              <a:lstStyle/>
              <a:p>
                <a:pPr lvl="0" defTabSz="914378">
                  <a:spcBef>
                    <a:spcPct val="0"/>
                  </a:spcBef>
                  <a:defRPr/>
                </a:pPr>
                <a:r>
                  <a:rPr lang="zh-CN" altLang="en-US" sz="1600" b="1">
                    <a:solidFill>
                      <a:schemeClr val="accent4"/>
                    </a:solidFill>
                    <a:cs typeface="+mn-ea"/>
                    <a:sym typeface="+mn-lt"/>
                  </a:rPr>
                  <a:t>标题文本预设</a:t>
                </a:r>
              </a:p>
            </p:txBody>
          </p:sp>
        </p:grpSp>
      </p:grpSp>
      <p:sp>
        <p:nvSpPr>
          <p:cNvPr id="38" name="文本框 37">
            <a:extLst>
              <a:ext uri="{FF2B5EF4-FFF2-40B4-BE49-F238E27FC236}">
                <a16:creationId xmlns:a16="http://schemas.microsoft.com/office/drawing/2014/main" id="{9E0C437A-C544-D547-817B-A23F3EA60BAE}"/>
              </a:ext>
            </a:extLst>
          </p:cNvPr>
          <p:cNvSpPr txBox="1"/>
          <p:nvPr/>
        </p:nvSpPr>
        <p:spPr>
          <a:xfrm>
            <a:off x="936754" y="151439"/>
            <a:ext cx="2079415" cy="461665"/>
          </a:xfrm>
          <a:prstGeom prst="rect">
            <a:avLst/>
          </a:prstGeom>
          <a:noFill/>
        </p:spPr>
        <p:txBody>
          <a:bodyPr wrap="none" rtlCol="0">
            <a:spAutoFit/>
          </a:bodyPr>
          <a:lstStyle/>
          <a:p>
            <a:r>
              <a:rPr kumimoji="1" lang="zh-CN" altLang="en-US" sz="2400" b="1" dirty="0">
                <a:solidFill>
                  <a:srgbClr val="5AAD9E"/>
                </a:solidFill>
                <a:cs typeface="+mn-ea"/>
                <a:sym typeface="+mn-lt"/>
              </a:rPr>
              <a:t>市场调研报告</a:t>
            </a:r>
          </a:p>
        </p:txBody>
      </p:sp>
      <p:pic>
        <p:nvPicPr>
          <p:cNvPr id="34" name="图片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589" y="71495"/>
            <a:ext cx="619645" cy="621552"/>
          </a:xfrm>
          <a:prstGeom prst="rect">
            <a:avLst/>
          </a:prstGeom>
        </p:spPr>
      </p:pic>
    </p:spTree>
    <p:extLst>
      <p:ext uri="{BB962C8B-B14F-4D97-AF65-F5344CB8AC3E}">
        <p14:creationId xmlns:p14="http://schemas.microsoft.com/office/powerpoint/2010/main" val="2051302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49">
            <a:extLst>
              <a:ext uri="{FF2B5EF4-FFF2-40B4-BE49-F238E27FC236}">
                <a16:creationId xmlns:a16="http://schemas.microsoft.com/office/drawing/2014/main" id="{9F3D8FE6-B145-DA41-9632-FB097A008334}"/>
              </a:ext>
            </a:extLst>
          </p:cNvPr>
          <p:cNvSpPr txBox="1"/>
          <p:nvPr/>
        </p:nvSpPr>
        <p:spPr>
          <a:xfrm>
            <a:off x="936754" y="151439"/>
            <a:ext cx="2079415" cy="461665"/>
          </a:xfrm>
          <a:prstGeom prst="rect">
            <a:avLst/>
          </a:prstGeom>
          <a:noFill/>
        </p:spPr>
        <p:txBody>
          <a:bodyPr wrap="none" rtlCol="0">
            <a:spAutoFit/>
          </a:bodyPr>
          <a:lstStyle/>
          <a:p>
            <a:r>
              <a:rPr kumimoji="1" lang="zh-CN" altLang="en-US" sz="2400" b="1" dirty="0">
                <a:solidFill>
                  <a:srgbClr val="5AAD9E"/>
                </a:solidFill>
                <a:cs typeface="+mn-ea"/>
                <a:sym typeface="+mn-lt"/>
              </a:rPr>
              <a:t>市场调研报告</a:t>
            </a:r>
          </a:p>
        </p:txBody>
      </p:sp>
      <p:sp>
        <p:nvSpPr>
          <p:cNvPr id="51" name="TextBox 33">
            <a:extLst>
              <a:ext uri="{FF2B5EF4-FFF2-40B4-BE49-F238E27FC236}">
                <a16:creationId xmlns:a16="http://schemas.microsoft.com/office/drawing/2014/main" id="{7876B706-93A2-BD4B-8408-B69678BBA908}"/>
              </a:ext>
            </a:extLst>
          </p:cNvPr>
          <p:cNvSpPr txBox="1"/>
          <p:nvPr/>
        </p:nvSpPr>
        <p:spPr>
          <a:xfrm>
            <a:off x="1054754" y="1758689"/>
            <a:ext cx="4184699" cy="477888"/>
          </a:xfrm>
          <a:prstGeom prst="rect">
            <a:avLst/>
          </a:prstGeom>
          <a:noFill/>
        </p:spPr>
        <p:txBody>
          <a:bodyPr wrap="square" lIns="0" tIns="0" rIns="0" bIns="0" rtlCol="0">
            <a:spAutoFit/>
          </a:bodyPr>
          <a:lstStyle>
            <a:defPPr>
              <a:defRPr lang="zh-CN"/>
            </a:defPPr>
            <a:lvl1pPr algn="just" defTabSz="1219170">
              <a:lnSpc>
                <a:spcPts val="1600"/>
              </a:lnSpc>
              <a:defRPr sz="1253">
                <a:solidFill>
                  <a:schemeClr val="tx1">
                    <a:lumMod val="65000"/>
                    <a:lumOff val="35000"/>
                  </a:schemeClr>
                </a:solidFill>
                <a:latin typeface="微软雅黑 Light" panose="020B0502040204020203" pitchFamily="34" charset="-122"/>
                <a:ea typeface="微软雅黑 Light" panose="020B0502040204020203" pitchFamily="34" charset="-122"/>
              </a:defRPr>
            </a:lvl1pPr>
            <a:lvl2pPr marL="609585" defTabSz="1219170">
              <a:defRPr sz="2400"/>
            </a:lvl2pPr>
            <a:lvl3pPr marL="1219170" defTabSz="1219170">
              <a:defRPr sz="2400"/>
            </a:lvl3pPr>
            <a:lvl4pPr marL="1828754" defTabSz="1219170">
              <a:defRPr sz="2400"/>
            </a:lvl4pPr>
            <a:lvl5pPr marL="2438339" defTabSz="1219170">
              <a:defRPr sz="2400"/>
            </a:lvl5pPr>
            <a:lvl6pPr marL="3047924" defTabSz="1219170">
              <a:defRPr sz="2400"/>
            </a:lvl6pPr>
            <a:lvl7pPr marL="3657509" defTabSz="1219170">
              <a:defRPr sz="2400"/>
            </a:lvl7pPr>
            <a:lvl8pPr marL="4267093" defTabSz="1219170">
              <a:defRPr sz="2400"/>
            </a:lvl8pPr>
            <a:lvl9pPr marL="4876678" defTabSz="1219170">
              <a:defRPr sz="2400"/>
            </a:lvl9pPr>
          </a:lstStyle>
          <a:p>
            <a:pPr>
              <a:lnSpc>
                <a:spcPct val="150000"/>
              </a:lnSpc>
            </a:pPr>
            <a:r>
              <a:rPr lang="zh-CN" altLang="en-US" sz="1100" dirty="0">
                <a:solidFill>
                  <a:schemeClr val="tx1">
                    <a:lumMod val="75000"/>
                    <a:lumOff val="25000"/>
                  </a:schemeClr>
                </a:solidFill>
                <a:latin typeface="+mn-lt"/>
                <a:ea typeface="+mn-ea"/>
                <a:cs typeface="+mn-ea"/>
                <a:sym typeface="+mn-lt"/>
              </a:rPr>
              <a:t>点击输入您的文字内容或复制粘贴具体文本、用简明扼要的文字说明此项内容，精准的词汇表达胜过长篇大论的文字表述</a:t>
            </a:r>
            <a:endParaRPr lang="en-US" altLang="zh-CN" sz="1100" dirty="0">
              <a:solidFill>
                <a:schemeClr val="tx1">
                  <a:lumMod val="75000"/>
                  <a:lumOff val="25000"/>
                </a:schemeClr>
              </a:solidFill>
              <a:latin typeface="+mn-lt"/>
              <a:ea typeface="+mn-ea"/>
              <a:cs typeface="+mn-ea"/>
              <a:sym typeface="+mn-lt"/>
            </a:endParaRPr>
          </a:p>
        </p:txBody>
      </p:sp>
      <p:sp>
        <p:nvSpPr>
          <p:cNvPr id="52" name="文本框 9">
            <a:extLst>
              <a:ext uri="{FF2B5EF4-FFF2-40B4-BE49-F238E27FC236}">
                <a16:creationId xmlns:a16="http://schemas.microsoft.com/office/drawing/2014/main" id="{A2D52BB2-2C4F-8D42-8259-C56B71F4BEF7}"/>
              </a:ext>
            </a:extLst>
          </p:cNvPr>
          <p:cNvSpPr txBox="1"/>
          <p:nvPr/>
        </p:nvSpPr>
        <p:spPr>
          <a:xfrm>
            <a:off x="1054946" y="1463248"/>
            <a:ext cx="1981477" cy="3282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oAutofit/>
          </a:bodyPr>
          <a:lstStyle>
            <a:defPPr>
              <a:defRPr lang="zh-CN"/>
            </a:defPPr>
            <a:lvl1pPr defTabSz="1219170">
              <a:spcBef>
                <a:spcPct val="0"/>
              </a:spcBef>
              <a:defRPr cap="all">
                <a:solidFill>
                  <a:schemeClr val="tx1">
                    <a:lumMod val="65000"/>
                    <a:lumOff val="35000"/>
                  </a:schemeClr>
                </a:solidFill>
                <a:latin typeface="微软雅黑" pitchFamily="34" charset="-122"/>
                <a:ea typeface="微软雅黑" pitchFamily="34" charset="-122"/>
                <a:cs typeface="+mj-cs"/>
              </a:defRPr>
            </a:lvl1pPr>
            <a:lvl2pPr marL="0" lvl="1" defTabSz="1219170">
              <a:defRPr sz="2054">
                <a:solidFill>
                  <a:schemeClr val="tx1">
                    <a:lumMod val="65000"/>
                    <a:lumOff val="35000"/>
                  </a:schemeClr>
                </a:solidFill>
                <a:latin typeface="微软雅黑" panose="020B0503020204020204" pitchFamily="34" charset="-122"/>
                <a:ea typeface="微软雅黑" panose="020B0503020204020204" pitchFamily="34" charset="-122"/>
              </a:defRPr>
            </a:lvl2pPr>
            <a:lvl3pPr marL="1219170" defTabSz="1219170">
              <a:defRPr sz="2400"/>
            </a:lvl3pPr>
            <a:lvl4pPr marL="1828754" defTabSz="1219170">
              <a:defRPr sz="2400"/>
            </a:lvl4pPr>
            <a:lvl5pPr marL="2438339" defTabSz="1219170">
              <a:defRPr sz="2400"/>
            </a:lvl5pPr>
            <a:lvl6pPr marL="3047924" defTabSz="1219170">
              <a:defRPr sz="2400"/>
            </a:lvl6pPr>
            <a:lvl7pPr marL="3657509" defTabSz="1219170">
              <a:defRPr sz="2400"/>
            </a:lvl7pPr>
            <a:lvl8pPr marL="4267093" defTabSz="1219170">
              <a:defRPr sz="2400"/>
            </a:lvl8pPr>
            <a:lvl9pPr marL="4876678" defTabSz="1219170">
              <a:defRPr sz="2400"/>
            </a:lvl9pPr>
          </a:lstStyle>
          <a:p>
            <a:pPr lvl="1"/>
            <a:r>
              <a:rPr lang="zh-CN" altLang="en-US" sz="1600" b="1" dirty="0">
                <a:solidFill>
                  <a:schemeClr val="tx1">
                    <a:lumMod val="75000"/>
                    <a:lumOff val="25000"/>
                  </a:schemeClr>
                </a:solidFill>
                <a:latin typeface="+mn-lt"/>
                <a:ea typeface="+mn-ea"/>
                <a:cs typeface="+mn-ea"/>
                <a:sym typeface="+mn-lt"/>
              </a:rPr>
              <a:t>输入标题文本</a:t>
            </a:r>
          </a:p>
        </p:txBody>
      </p:sp>
      <p:sp>
        <p:nvSpPr>
          <p:cNvPr id="53" name="文本框 9">
            <a:extLst>
              <a:ext uri="{FF2B5EF4-FFF2-40B4-BE49-F238E27FC236}">
                <a16:creationId xmlns:a16="http://schemas.microsoft.com/office/drawing/2014/main" id="{D2DF4A62-D9D7-CA46-8FE7-1031B37DCFB9}"/>
              </a:ext>
            </a:extLst>
          </p:cNvPr>
          <p:cNvSpPr txBox="1"/>
          <p:nvPr/>
        </p:nvSpPr>
        <p:spPr>
          <a:xfrm>
            <a:off x="432283" y="1435003"/>
            <a:ext cx="525988" cy="307777"/>
          </a:xfrm>
          <a:prstGeom prst="rect">
            <a:avLst/>
          </a:prstGeom>
          <a:noFill/>
        </p:spPr>
        <p:txBody>
          <a:bodyPr wrap="square" lIns="0" tIns="0" rIns="0" bIns="0" rtlCol="0">
            <a:spAutoFit/>
          </a:bodyPr>
          <a:lstStyle/>
          <a:p>
            <a:pPr marL="0" lvl="1" algn="ctr"/>
            <a:r>
              <a:rPr lang="en-US" altLang="zh-CN" sz="2000" dirty="0">
                <a:solidFill>
                  <a:schemeClr val="tx1">
                    <a:lumMod val="75000"/>
                    <a:lumOff val="25000"/>
                  </a:schemeClr>
                </a:solidFill>
                <a:cs typeface="+mn-ea"/>
                <a:sym typeface="+mn-lt"/>
              </a:rPr>
              <a:t>01</a:t>
            </a:r>
            <a:endParaRPr lang="zh-CN" altLang="en-US" sz="2000" dirty="0">
              <a:solidFill>
                <a:schemeClr val="tx1">
                  <a:lumMod val="75000"/>
                  <a:lumOff val="25000"/>
                </a:schemeClr>
              </a:solidFill>
              <a:cs typeface="+mn-ea"/>
              <a:sym typeface="+mn-lt"/>
            </a:endParaRPr>
          </a:p>
        </p:txBody>
      </p:sp>
      <p:sp>
        <p:nvSpPr>
          <p:cNvPr id="54" name="TextBox 33">
            <a:extLst>
              <a:ext uri="{FF2B5EF4-FFF2-40B4-BE49-F238E27FC236}">
                <a16:creationId xmlns:a16="http://schemas.microsoft.com/office/drawing/2014/main" id="{4298D747-5BD3-314C-ADEB-C7A8222D7711}"/>
              </a:ext>
            </a:extLst>
          </p:cNvPr>
          <p:cNvSpPr txBox="1"/>
          <p:nvPr/>
        </p:nvSpPr>
        <p:spPr>
          <a:xfrm>
            <a:off x="1054754" y="2946471"/>
            <a:ext cx="4184699" cy="477888"/>
          </a:xfrm>
          <a:prstGeom prst="rect">
            <a:avLst/>
          </a:prstGeom>
          <a:noFill/>
        </p:spPr>
        <p:txBody>
          <a:bodyPr wrap="square" lIns="0" tIns="0" rIns="0" bIns="0" rtlCol="0">
            <a:spAutoFit/>
          </a:bodyPr>
          <a:lstStyle>
            <a:defPPr>
              <a:defRPr lang="zh-CN"/>
            </a:defPPr>
            <a:lvl1pPr algn="just" defTabSz="1219170">
              <a:lnSpc>
                <a:spcPts val="1600"/>
              </a:lnSpc>
              <a:defRPr sz="1253">
                <a:solidFill>
                  <a:schemeClr val="tx1">
                    <a:lumMod val="65000"/>
                    <a:lumOff val="35000"/>
                  </a:schemeClr>
                </a:solidFill>
                <a:latin typeface="微软雅黑 Light" panose="020B0502040204020203" pitchFamily="34" charset="-122"/>
                <a:ea typeface="微软雅黑 Light" panose="020B0502040204020203" pitchFamily="34" charset="-122"/>
              </a:defRPr>
            </a:lvl1pPr>
            <a:lvl2pPr marL="609585" defTabSz="1219170">
              <a:defRPr sz="2400"/>
            </a:lvl2pPr>
            <a:lvl3pPr marL="1219170" defTabSz="1219170">
              <a:defRPr sz="2400"/>
            </a:lvl3pPr>
            <a:lvl4pPr marL="1828754" defTabSz="1219170">
              <a:defRPr sz="2400"/>
            </a:lvl4pPr>
            <a:lvl5pPr marL="2438339" defTabSz="1219170">
              <a:defRPr sz="2400"/>
            </a:lvl5pPr>
            <a:lvl6pPr marL="3047924" defTabSz="1219170">
              <a:defRPr sz="2400"/>
            </a:lvl6pPr>
            <a:lvl7pPr marL="3657509" defTabSz="1219170">
              <a:defRPr sz="2400"/>
            </a:lvl7pPr>
            <a:lvl8pPr marL="4267093" defTabSz="1219170">
              <a:defRPr sz="2400"/>
            </a:lvl8pPr>
            <a:lvl9pPr marL="4876678" defTabSz="1219170">
              <a:defRPr sz="2400"/>
            </a:lvl9pPr>
          </a:lstStyle>
          <a:p>
            <a:pPr>
              <a:lnSpc>
                <a:spcPct val="150000"/>
              </a:lnSpc>
            </a:pPr>
            <a:r>
              <a:rPr lang="zh-CN" altLang="en-US" sz="1100" dirty="0">
                <a:solidFill>
                  <a:schemeClr val="tx1">
                    <a:lumMod val="75000"/>
                    <a:lumOff val="25000"/>
                  </a:schemeClr>
                </a:solidFill>
                <a:latin typeface="+mn-lt"/>
                <a:ea typeface="+mn-ea"/>
                <a:cs typeface="+mn-ea"/>
                <a:sym typeface="+mn-lt"/>
              </a:rPr>
              <a:t>点击输入您的文字内容或复制粘贴具体文本、用简明扼要的文字说明此项内容，精准的词汇表达胜过长篇大论的文字表述</a:t>
            </a:r>
            <a:endParaRPr lang="en-US" altLang="zh-CN" sz="1100" dirty="0">
              <a:solidFill>
                <a:schemeClr val="tx1">
                  <a:lumMod val="75000"/>
                  <a:lumOff val="25000"/>
                </a:schemeClr>
              </a:solidFill>
              <a:latin typeface="+mn-lt"/>
              <a:ea typeface="+mn-ea"/>
              <a:cs typeface="+mn-ea"/>
              <a:sym typeface="+mn-lt"/>
            </a:endParaRPr>
          </a:p>
        </p:txBody>
      </p:sp>
      <p:sp>
        <p:nvSpPr>
          <p:cNvPr id="55" name="文本框 9">
            <a:extLst>
              <a:ext uri="{FF2B5EF4-FFF2-40B4-BE49-F238E27FC236}">
                <a16:creationId xmlns:a16="http://schemas.microsoft.com/office/drawing/2014/main" id="{CA30D44B-2CFC-4343-A81C-085007B738F8}"/>
              </a:ext>
            </a:extLst>
          </p:cNvPr>
          <p:cNvSpPr txBox="1"/>
          <p:nvPr/>
        </p:nvSpPr>
        <p:spPr>
          <a:xfrm>
            <a:off x="1054946" y="2651030"/>
            <a:ext cx="1981477" cy="3282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oAutofit/>
          </a:bodyPr>
          <a:lstStyle>
            <a:defPPr>
              <a:defRPr lang="zh-CN"/>
            </a:defPPr>
            <a:lvl1pPr defTabSz="1219170">
              <a:spcBef>
                <a:spcPct val="0"/>
              </a:spcBef>
              <a:defRPr cap="all">
                <a:solidFill>
                  <a:schemeClr val="tx1">
                    <a:lumMod val="65000"/>
                    <a:lumOff val="35000"/>
                  </a:schemeClr>
                </a:solidFill>
                <a:latin typeface="微软雅黑" pitchFamily="34" charset="-122"/>
                <a:ea typeface="微软雅黑" pitchFamily="34" charset="-122"/>
                <a:cs typeface="+mj-cs"/>
              </a:defRPr>
            </a:lvl1pPr>
            <a:lvl2pPr marL="0" lvl="1" defTabSz="1219170">
              <a:defRPr sz="2054">
                <a:solidFill>
                  <a:schemeClr val="tx1">
                    <a:lumMod val="65000"/>
                    <a:lumOff val="35000"/>
                  </a:schemeClr>
                </a:solidFill>
                <a:latin typeface="微软雅黑" panose="020B0503020204020204" pitchFamily="34" charset="-122"/>
                <a:ea typeface="微软雅黑" panose="020B0503020204020204" pitchFamily="34" charset="-122"/>
              </a:defRPr>
            </a:lvl2pPr>
            <a:lvl3pPr marL="1219170" defTabSz="1219170">
              <a:defRPr sz="2400"/>
            </a:lvl3pPr>
            <a:lvl4pPr marL="1828754" defTabSz="1219170">
              <a:defRPr sz="2400"/>
            </a:lvl4pPr>
            <a:lvl5pPr marL="2438339" defTabSz="1219170">
              <a:defRPr sz="2400"/>
            </a:lvl5pPr>
            <a:lvl6pPr marL="3047924" defTabSz="1219170">
              <a:defRPr sz="2400"/>
            </a:lvl6pPr>
            <a:lvl7pPr marL="3657509" defTabSz="1219170">
              <a:defRPr sz="2400"/>
            </a:lvl7pPr>
            <a:lvl8pPr marL="4267093" defTabSz="1219170">
              <a:defRPr sz="2400"/>
            </a:lvl8pPr>
            <a:lvl9pPr marL="4876678" defTabSz="1219170">
              <a:defRPr sz="2400"/>
            </a:lvl9pPr>
          </a:lstStyle>
          <a:p>
            <a:pPr lvl="1"/>
            <a:r>
              <a:rPr lang="zh-CN" altLang="en-US" sz="1600" b="1" dirty="0">
                <a:solidFill>
                  <a:schemeClr val="tx1">
                    <a:lumMod val="75000"/>
                    <a:lumOff val="25000"/>
                  </a:schemeClr>
                </a:solidFill>
                <a:latin typeface="+mn-lt"/>
                <a:ea typeface="+mn-ea"/>
                <a:cs typeface="+mn-ea"/>
                <a:sym typeface="+mn-lt"/>
              </a:rPr>
              <a:t>输入标题文本</a:t>
            </a:r>
          </a:p>
        </p:txBody>
      </p:sp>
      <p:sp>
        <p:nvSpPr>
          <p:cNvPr id="56" name="文本框 9">
            <a:extLst>
              <a:ext uri="{FF2B5EF4-FFF2-40B4-BE49-F238E27FC236}">
                <a16:creationId xmlns:a16="http://schemas.microsoft.com/office/drawing/2014/main" id="{F70B0849-3C53-254C-B5EC-F65FDF25D5F1}"/>
              </a:ext>
            </a:extLst>
          </p:cNvPr>
          <p:cNvSpPr txBox="1"/>
          <p:nvPr/>
        </p:nvSpPr>
        <p:spPr>
          <a:xfrm>
            <a:off x="432283" y="2622785"/>
            <a:ext cx="525988" cy="307777"/>
          </a:xfrm>
          <a:prstGeom prst="rect">
            <a:avLst/>
          </a:prstGeom>
          <a:noFill/>
        </p:spPr>
        <p:txBody>
          <a:bodyPr wrap="square" lIns="0" tIns="0" rIns="0" bIns="0" rtlCol="0">
            <a:spAutoFit/>
          </a:bodyPr>
          <a:lstStyle/>
          <a:p>
            <a:pPr marL="0" lvl="1" algn="ctr"/>
            <a:r>
              <a:rPr lang="en-US" altLang="zh-CN" sz="2000" dirty="0">
                <a:solidFill>
                  <a:schemeClr val="tx1">
                    <a:lumMod val="75000"/>
                    <a:lumOff val="25000"/>
                  </a:schemeClr>
                </a:solidFill>
                <a:cs typeface="+mn-ea"/>
                <a:sym typeface="+mn-lt"/>
              </a:rPr>
              <a:t>02</a:t>
            </a:r>
            <a:endParaRPr lang="zh-CN" altLang="en-US" sz="2000" dirty="0">
              <a:solidFill>
                <a:schemeClr val="tx1">
                  <a:lumMod val="75000"/>
                  <a:lumOff val="25000"/>
                </a:schemeClr>
              </a:solidFill>
              <a:cs typeface="+mn-ea"/>
              <a:sym typeface="+mn-lt"/>
            </a:endParaRPr>
          </a:p>
        </p:txBody>
      </p:sp>
      <p:sp>
        <p:nvSpPr>
          <p:cNvPr id="57" name="TextBox 33">
            <a:extLst>
              <a:ext uri="{FF2B5EF4-FFF2-40B4-BE49-F238E27FC236}">
                <a16:creationId xmlns:a16="http://schemas.microsoft.com/office/drawing/2014/main" id="{E889E32B-6167-5141-B661-377B5B91CFC9}"/>
              </a:ext>
            </a:extLst>
          </p:cNvPr>
          <p:cNvSpPr txBox="1"/>
          <p:nvPr/>
        </p:nvSpPr>
        <p:spPr>
          <a:xfrm>
            <a:off x="1114260" y="4242616"/>
            <a:ext cx="4184699" cy="477888"/>
          </a:xfrm>
          <a:prstGeom prst="rect">
            <a:avLst/>
          </a:prstGeom>
          <a:noFill/>
        </p:spPr>
        <p:txBody>
          <a:bodyPr wrap="square" lIns="0" tIns="0" rIns="0" bIns="0" rtlCol="0">
            <a:spAutoFit/>
          </a:bodyPr>
          <a:lstStyle>
            <a:defPPr>
              <a:defRPr lang="zh-CN"/>
            </a:defPPr>
            <a:lvl1pPr algn="just" defTabSz="1219170">
              <a:lnSpc>
                <a:spcPts val="1600"/>
              </a:lnSpc>
              <a:defRPr sz="1253">
                <a:solidFill>
                  <a:schemeClr val="tx1">
                    <a:lumMod val="65000"/>
                    <a:lumOff val="35000"/>
                  </a:schemeClr>
                </a:solidFill>
                <a:latin typeface="微软雅黑 Light" panose="020B0502040204020203" pitchFamily="34" charset="-122"/>
                <a:ea typeface="微软雅黑 Light" panose="020B0502040204020203" pitchFamily="34" charset="-122"/>
              </a:defRPr>
            </a:lvl1pPr>
            <a:lvl2pPr marL="609585" defTabSz="1219170">
              <a:defRPr sz="2400"/>
            </a:lvl2pPr>
            <a:lvl3pPr marL="1219170" defTabSz="1219170">
              <a:defRPr sz="2400"/>
            </a:lvl3pPr>
            <a:lvl4pPr marL="1828754" defTabSz="1219170">
              <a:defRPr sz="2400"/>
            </a:lvl4pPr>
            <a:lvl5pPr marL="2438339" defTabSz="1219170">
              <a:defRPr sz="2400"/>
            </a:lvl5pPr>
            <a:lvl6pPr marL="3047924" defTabSz="1219170">
              <a:defRPr sz="2400"/>
            </a:lvl6pPr>
            <a:lvl7pPr marL="3657509" defTabSz="1219170">
              <a:defRPr sz="2400"/>
            </a:lvl7pPr>
            <a:lvl8pPr marL="4267093" defTabSz="1219170">
              <a:defRPr sz="2400"/>
            </a:lvl8pPr>
            <a:lvl9pPr marL="4876678" defTabSz="1219170">
              <a:defRPr sz="2400"/>
            </a:lvl9pPr>
          </a:lstStyle>
          <a:p>
            <a:pPr>
              <a:lnSpc>
                <a:spcPct val="150000"/>
              </a:lnSpc>
            </a:pPr>
            <a:r>
              <a:rPr lang="zh-CN" altLang="en-US" sz="1100" dirty="0">
                <a:solidFill>
                  <a:schemeClr val="tx1">
                    <a:lumMod val="75000"/>
                    <a:lumOff val="25000"/>
                  </a:schemeClr>
                </a:solidFill>
                <a:latin typeface="+mn-lt"/>
                <a:ea typeface="+mn-ea"/>
                <a:cs typeface="+mn-ea"/>
                <a:sym typeface="+mn-lt"/>
              </a:rPr>
              <a:t>点击输入您的文字内容或复制粘贴具体文本、用简明扼要的文字说明此项内容，精准的词汇表达胜过长篇大论的文字表述</a:t>
            </a:r>
            <a:endParaRPr lang="en-US" altLang="zh-CN" sz="1100" dirty="0">
              <a:solidFill>
                <a:schemeClr val="tx1">
                  <a:lumMod val="75000"/>
                  <a:lumOff val="25000"/>
                </a:schemeClr>
              </a:solidFill>
              <a:latin typeface="+mn-lt"/>
              <a:ea typeface="+mn-ea"/>
              <a:cs typeface="+mn-ea"/>
              <a:sym typeface="+mn-lt"/>
            </a:endParaRPr>
          </a:p>
        </p:txBody>
      </p:sp>
      <p:sp>
        <p:nvSpPr>
          <p:cNvPr id="58" name="文本框 57">
            <a:extLst>
              <a:ext uri="{FF2B5EF4-FFF2-40B4-BE49-F238E27FC236}">
                <a16:creationId xmlns:a16="http://schemas.microsoft.com/office/drawing/2014/main" id="{FAB7F2EA-3211-1F4C-B66E-5989CDBBADCD}"/>
              </a:ext>
            </a:extLst>
          </p:cNvPr>
          <p:cNvSpPr txBox="1"/>
          <p:nvPr/>
        </p:nvSpPr>
        <p:spPr>
          <a:xfrm>
            <a:off x="1054946" y="3947174"/>
            <a:ext cx="1981477" cy="3282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oAutofit/>
          </a:bodyPr>
          <a:lstStyle>
            <a:defPPr>
              <a:defRPr lang="zh-CN"/>
            </a:defPPr>
            <a:lvl1pPr defTabSz="1219170">
              <a:spcBef>
                <a:spcPct val="0"/>
              </a:spcBef>
              <a:defRPr cap="all">
                <a:solidFill>
                  <a:schemeClr val="tx1">
                    <a:lumMod val="65000"/>
                    <a:lumOff val="35000"/>
                  </a:schemeClr>
                </a:solidFill>
                <a:latin typeface="微软雅黑" pitchFamily="34" charset="-122"/>
                <a:ea typeface="微软雅黑" pitchFamily="34" charset="-122"/>
                <a:cs typeface="+mj-cs"/>
              </a:defRPr>
            </a:lvl1pPr>
            <a:lvl2pPr marL="0" lvl="1" defTabSz="1219170">
              <a:defRPr sz="2054">
                <a:solidFill>
                  <a:schemeClr val="tx1">
                    <a:lumMod val="65000"/>
                    <a:lumOff val="35000"/>
                  </a:schemeClr>
                </a:solidFill>
                <a:latin typeface="微软雅黑" panose="020B0503020204020204" pitchFamily="34" charset="-122"/>
                <a:ea typeface="微软雅黑" panose="020B0503020204020204" pitchFamily="34" charset="-122"/>
              </a:defRPr>
            </a:lvl2pPr>
            <a:lvl3pPr marL="1219170" defTabSz="1219170">
              <a:defRPr sz="2400"/>
            </a:lvl3pPr>
            <a:lvl4pPr marL="1828754" defTabSz="1219170">
              <a:defRPr sz="2400"/>
            </a:lvl4pPr>
            <a:lvl5pPr marL="2438339" defTabSz="1219170">
              <a:defRPr sz="2400"/>
            </a:lvl5pPr>
            <a:lvl6pPr marL="3047924" defTabSz="1219170">
              <a:defRPr sz="2400"/>
            </a:lvl6pPr>
            <a:lvl7pPr marL="3657509" defTabSz="1219170">
              <a:defRPr sz="2400"/>
            </a:lvl7pPr>
            <a:lvl8pPr marL="4267093" defTabSz="1219170">
              <a:defRPr sz="2400"/>
            </a:lvl8pPr>
            <a:lvl9pPr marL="4876678" defTabSz="1219170">
              <a:defRPr sz="2400"/>
            </a:lvl9pPr>
          </a:lstStyle>
          <a:p>
            <a:pPr lvl="1"/>
            <a:r>
              <a:rPr lang="zh-CN" altLang="en-US" sz="1600" b="1" dirty="0">
                <a:solidFill>
                  <a:schemeClr val="tx1">
                    <a:lumMod val="75000"/>
                    <a:lumOff val="25000"/>
                  </a:schemeClr>
                </a:solidFill>
                <a:latin typeface="+mn-lt"/>
                <a:ea typeface="+mn-ea"/>
                <a:cs typeface="+mn-ea"/>
                <a:sym typeface="+mn-lt"/>
              </a:rPr>
              <a:t>输入标题文本</a:t>
            </a:r>
          </a:p>
        </p:txBody>
      </p:sp>
      <p:sp>
        <p:nvSpPr>
          <p:cNvPr id="59" name="文本框 58">
            <a:extLst>
              <a:ext uri="{FF2B5EF4-FFF2-40B4-BE49-F238E27FC236}">
                <a16:creationId xmlns:a16="http://schemas.microsoft.com/office/drawing/2014/main" id="{29B32F58-2755-6547-87C9-117A5080104A}"/>
              </a:ext>
            </a:extLst>
          </p:cNvPr>
          <p:cNvSpPr txBox="1"/>
          <p:nvPr/>
        </p:nvSpPr>
        <p:spPr>
          <a:xfrm>
            <a:off x="432283" y="3918929"/>
            <a:ext cx="525988" cy="307777"/>
          </a:xfrm>
          <a:prstGeom prst="rect">
            <a:avLst/>
          </a:prstGeom>
          <a:noFill/>
        </p:spPr>
        <p:txBody>
          <a:bodyPr wrap="square" lIns="0" tIns="0" rIns="0" bIns="0" rtlCol="0">
            <a:spAutoFit/>
          </a:bodyPr>
          <a:lstStyle/>
          <a:p>
            <a:pPr marL="0" lvl="1" algn="ctr"/>
            <a:r>
              <a:rPr lang="en-US" altLang="zh-CN" sz="2000" dirty="0">
                <a:solidFill>
                  <a:schemeClr val="tx1">
                    <a:lumMod val="75000"/>
                    <a:lumOff val="25000"/>
                  </a:schemeClr>
                </a:solidFill>
                <a:cs typeface="+mn-ea"/>
                <a:sym typeface="+mn-lt"/>
              </a:rPr>
              <a:t>03</a:t>
            </a:r>
            <a:endParaRPr lang="zh-CN" altLang="en-US" sz="2000" dirty="0">
              <a:solidFill>
                <a:schemeClr val="tx1">
                  <a:lumMod val="75000"/>
                  <a:lumOff val="25000"/>
                </a:schemeClr>
              </a:solidFill>
              <a:cs typeface="+mn-ea"/>
              <a:sym typeface="+mn-lt"/>
            </a:endParaRPr>
          </a:p>
        </p:txBody>
      </p:sp>
      <p:grpSp>
        <p:nvGrpSpPr>
          <p:cNvPr id="3" name="组合 2">
            <a:extLst>
              <a:ext uri="{FF2B5EF4-FFF2-40B4-BE49-F238E27FC236}">
                <a16:creationId xmlns:a16="http://schemas.microsoft.com/office/drawing/2014/main" id="{17F4AD9B-264A-3B44-9D91-7F162B0D0D93}"/>
              </a:ext>
            </a:extLst>
          </p:cNvPr>
          <p:cNvGrpSpPr/>
          <p:nvPr/>
        </p:nvGrpSpPr>
        <p:grpSpPr>
          <a:xfrm>
            <a:off x="5639948" y="1013329"/>
            <a:ext cx="3180524" cy="4138581"/>
            <a:chOff x="4885562" y="761318"/>
            <a:chExt cx="3955936" cy="5103706"/>
          </a:xfrm>
        </p:grpSpPr>
        <p:sp>
          <p:nvSpPr>
            <p:cNvPr id="60" name="文本框 9">
              <a:extLst>
                <a:ext uri="{FF2B5EF4-FFF2-40B4-BE49-F238E27FC236}">
                  <a16:creationId xmlns:a16="http://schemas.microsoft.com/office/drawing/2014/main" id="{919BB2E5-AA90-0B4B-AC47-8CC564FDA2B4}"/>
                </a:ext>
              </a:extLst>
            </p:cNvPr>
            <p:cNvSpPr txBox="1"/>
            <p:nvPr/>
          </p:nvSpPr>
          <p:spPr>
            <a:xfrm>
              <a:off x="5572079" y="3318485"/>
              <a:ext cx="835952" cy="835011"/>
            </a:xfrm>
            <a:prstGeom prst="rect">
              <a:avLst/>
            </a:prstGeom>
            <a:noFill/>
          </p:spPr>
          <p:txBody>
            <a:bodyPr wrap="square" lIns="0" tIns="0" rIns="0" bIns="0" rtlCol="0">
              <a:spAutoFit/>
            </a:bodyPr>
            <a:lstStyle/>
            <a:p>
              <a:pPr marL="0" lvl="1" algn="ctr"/>
              <a:r>
                <a:rPr lang="en-US" altLang="zh-CN" sz="4400" dirty="0">
                  <a:solidFill>
                    <a:schemeClr val="bg1">
                      <a:lumMod val="75000"/>
                    </a:schemeClr>
                  </a:solidFill>
                  <a:cs typeface="+mn-ea"/>
                  <a:sym typeface="+mn-lt"/>
                </a:rPr>
                <a:t>01</a:t>
              </a:r>
              <a:endParaRPr lang="zh-CN" altLang="en-US" sz="4400" dirty="0">
                <a:solidFill>
                  <a:schemeClr val="bg1">
                    <a:lumMod val="75000"/>
                  </a:schemeClr>
                </a:solidFill>
                <a:cs typeface="+mn-ea"/>
                <a:sym typeface="+mn-lt"/>
              </a:endParaRPr>
            </a:p>
          </p:txBody>
        </p:sp>
        <p:grpSp>
          <p:nvGrpSpPr>
            <p:cNvPr id="61" name="组合 60">
              <a:extLst>
                <a:ext uri="{FF2B5EF4-FFF2-40B4-BE49-F238E27FC236}">
                  <a16:creationId xmlns:a16="http://schemas.microsoft.com/office/drawing/2014/main" id="{DC5DA81A-E0F2-884C-91E4-7A3A1C85C0FA}"/>
                </a:ext>
              </a:extLst>
            </p:cNvPr>
            <p:cNvGrpSpPr/>
            <p:nvPr/>
          </p:nvGrpSpPr>
          <p:grpSpPr>
            <a:xfrm>
              <a:off x="7190613" y="1821545"/>
              <a:ext cx="1650885" cy="4043479"/>
              <a:chOff x="9192344" y="3337683"/>
              <a:chExt cx="1650885" cy="4043479"/>
            </a:xfrm>
          </p:grpSpPr>
          <p:sp>
            <p:nvSpPr>
              <p:cNvPr id="62" name="对角圆角矩形 61">
                <a:extLst>
                  <a:ext uri="{FF2B5EF4-FFF2-40B4-BE49-F238E27FC236}">
                    <a16:creationId xmlns:a16="http://schemas.microsoft.com/office/drawing/2014/main" id="{37155B9B-2CBA-3943-8A05-EBEFB7956D11}"/>
                  </a:ext>
                </a:extLst>
              </p:cNvPr>
              <p:cNvSpPr/>
              <p:nvPr/>
            </p:nvSpPr>
            <p:spPr>
              <a:xfrm>
                <a:off x="9192344" y="3337683"/>
                <a:ext cx="1650885" cy="1650885"/>
              </a:xfrm>
              <a:prstGeom prst="round2DiagRect">
                <a:avLst>
                  <a:gd name="adj1" fmla="val 34619"/>
                  <a:gd name="adj2" fmla="val 0"/>
                </a:avLst>
              </a:prstGeom>
              <a:noFill/>
              <a:ln w="25400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63" name="直接连接符 14">
                <a:extLst>
                  <a:ext uri="{FF2B5EF4-FFF2-40B4-BE49-F238E27FC236}">
                    <a16:creationId xmlns:a16="http://schemas.microsoft.com/office/drawing/2014/main" id="{6FBD99FF-B81A-B849-ADBE-F8C45FD73CAD}"/>
                  </a:ext>
                </a:extLst>
              </p:cNvPr>
              <p:cNvCxnSpPr/>
              <p:nvPr/>
            </p:nvCxnSpPr>
            <p:spPr>
              <a:xfrm>
                <a:off x="9192344" y="4662263"/>
                <a:ext cx="0" cy="2718899"/>
              </a:xfrm>
              <a:prstGeom prst="line">
                <a:avLst/>
              </a:prstGeom>
              <a:noFill/>
              <a:ln w="254000">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cxnSp>
        </p:grpSp>
        <p:grpSp>
          <p:nvGrpSpPr>
            <p:cNvPr id="64" name="组合 63">
              <a:extLst>
                <a:ext uri="{FF2B5EF4-FFF2-40B4-BE49-F238E27FC236}">
                  <a16:creationId xmlns:a16="http://schemas.microsoft.com/office/drawing/2014/main" id="{7D45809A-C44A-8546-9EF7-0D70F3FE4FFE}"/>
                </a:ext>
              </a:extLst>
            </p:cNvPr>
            <p:cNvGrpSpPr/>
            <p:nvPr/>
          </p:nvGrpSpPr>
          <p:grpSpPr>
            <a:xfrm>
              <a:off x="5577106" y="761318"/>
              <a:ext cx="1222982" cy="4580544"/>
              <a:chOff x="7578837" y="2277456"/>
              <a:chExt cx="1222982" cy="4580544"/>
            </a:xfrm>
          </p:grpSpPr>
          <p:sp>
            <p:nvSpPr>
              <p:cNvPr id="65" name="对角圆角矩形 64">
                <a:extLst>
                  <a:ext uri="{FF2B5EF4-FFF2-40B4-BE49-F238E27FC236}">
                    <a16:creationId xmlns:a16="http://schemas.microsoft.com/office/drawing/2014/main" id="{AEE6553C-42B5-3A42-9218-CEC4B81EE5F4}"/>
                  </a:ext>
                </a:extLst>
              </p:cNvPr>
              <p:cNvSpPr/>
              <p:nvPr/>
            </p:nvSpPr>
            <p:spPr>
              <a:xfrm flipH="1">
                <a:off x="7578837" y="2277456"/>
                <a:ext cx="1222982" cy="1222982"/>
              </a:xfrm>
              <a:prstGeom prst="round2DiagRect">
                <a:avLst>
                  <a:gd name="adj1" fmla="val 34619"/>
                  <a:gd name="adj2" fmla="val 0"/>
                </a:avLst>
              </a:prstGeom>
              <a:noFill/>
              <a:ln w="203200">
                <a:solidFill>
                  <a:srgbClr val="5AAD9E"/>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66" name="直接连接符 17">
                <a:extLst>
                  <a:ext uri="{FF2B5EF4-FFF2-40B4-BE49-F238E27FC236}">
                    <a16:creationId xmlns:a16="http://schemas.microsoft.com/office/drawing/2014/main" id="{37A01D6E-A1ED-DA47-9296-C415669D0DB2}"/>
                  </a:ext>
                </a:extLst>
              </p:cNvPr>
              <p:cNvCxnSpPr/>
              <p:nvPr/>
            </p:nvCxnSpPr>
            <p:spPr>
              <a:xfrm>
                <a:off x="8801819" y="3337683"/>
                <a:ext cx="0" cy="3520317"/>
              </a:xfrm>
              <a:prstGeom prst="line">
                <a:avLst/>
              </a:prstGeom>
              <a:noFill/>
              <a:ln w="203200">
                <a:solidFill>
                  <a:srgbClr val="5AAD9E"/>
                </a:solidFill>
                <a:miter lim="800000"/>
              </a:ln>
            </p:spPr>
            <p:style>
              <a:lnRef idx="2">
                <a:schemeClr val="accent1">
                  <a:shade val="50000"/>
                </a:schemeClr>
              </a:lnRef>
              <a:fillRef idx="1">
                <a:schemeClr val="accent1"/>
              </a:fillRef>
              <a:effectRef idx="0">
                <a:schemeClr val="accent1"/>
              </a:effectRef>
              <a:fontRef idx="minor">
                <a:schemeClr val="lt1"/>
              </a:fontRef>
            </p:style>
          </p:cxnSp>
        </p:grpSp>
        <p:grpSp>
          <p:nvGrpSpPr>
            <p:cNvPr id="67" name="组合 66">
              <a:extLst>
                <a:ext uri="{FF2B5EF4-FFF2-40B4-BE49-F238E27FC236}">
                  <a16:creationId xmlns:a16="http://schemas.microsoft.com/office/drawing/2014/main" id="{F6BC2AC4-3B69-0B4E-B49B-10A67C612FB7}"/>
                </a:ext>
              </a:extLst>
            </p:cNvPr>
            <p:cNvGrpSpPr/>
            <p:nvPr/>
          </p:nvGrpSpPr>
          <p:grpSpPr>
            <a:xfrm>
              <a:off x="4885562" y="2577195"/>
              <a:ext cx="1914525" cy="3287829"/>
              <a:chOff x="6887293" y="4093333"/>
              <a:chExt cx="1914525" cy="3287829"/>
            </a:xfrm>
          </p:grpSpPr>
          <p:sp>
            <p:nvSpPr>
              <p:cNvPr id="68" name="对角圆角矩形 67">
                <a:extLst>
                  <a:ext uri="{FF2B5EF4-FFF2-40B4-BE49-F238E27FC236}">
                    <a16:creationId xmlns:a16="http://schemas.microsoft.com/office/drawing/2014/main" id="{BE1D83C9-C00A-DA4F-BA0E-EAFDAF971FF0}"/>
                  </a:ext>
                </a:extLst>
              </p:cNvPr>
              <p:cNvSpPr/>
              <p:nvPr/>
            </p:nvSpPr>
            <p:spPr>
              <a:xfrm flipH="1">
                <a:off x="6887293" y="4093333"/>
                <a:ext cx="1914525" cy="1914525"/>
              </a:xfrm>
              <a:prstGeom prst="round2DiagRect">
                <a:avLst>
                  <a:gd name="adj1" fmla="val 37007"/>
                  <a:gd name="adj2" fmla="val 0"/>
                </a:avLst>
              </a:prstGeom>
              <a:noFill/>
              <a:ln w="27940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69" name="直接连接符 20">
                <a:extLst>
                  <a:ext uri="{FF2B5EF4-FFF2-40B4-BE49-F238E27FC236}">
                    <a16:creationId xmlns:a16="http://schemas.microsoft.com/office/drawing/2014/main" id="{C6682F35-1216-0D42-8891-E9426C0609A1}"/>
                  </a:ext>
                </a:extLst>
              </p:cNvPr>
              <p:cNvCxnSpPr>
                <a:stCxn id="68" idx="2"/>
              </p:cNvCxnSpPr>
              <p:nvPr/>
            </p:nvCxnSpPr>
            <p:spPr>
              <a:xfrm flipH="1">
                <a:off x="8800288" y="5050596"/>
                <a:ext cx="1530" cy="2330566"/>
              </a:xfrm>
              <a:prstGeom prst="line">
                <a:avLst/>
              </a:prstGeom>
              <a:noFill/>
              <a:ln w="27940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cxnSp>
        </p:grpSp>
        <p:sp>
          <p:nvSpPr>
            <p:cNvPr id="70" name="文本框 9">
              <a:extLst>
                <a:ext uri="{FF2B5EF4-FFF2-40B4-BE49-F238E27FC236}">
                  <a16:creationId xmlns:a16="http://schemas.microsoft.com/office/drawing/2014/main" id="{52403EAB-1C89-C447-9A0E-ABA6D489630C}"/>
                </a:ext>
              </a:extLst>
            </p:cNvPr>
            <p:cNvSpPr txBox="1"/>
            <p:nvPr/>
          </p:nvSpPr>
          <p:spPr>
            <a:xfrm>
              <a:off x="7753061" y="2431015"/>
              <a:ext cx="812020" cy="683191"/>
            </a:xfrm>
            <a:prstGeom prst="rect">
              <a:avLst/>
            </a:prstGeom>
            <a:noFill/>
          </p:spPr>
          <p:txBody>
            <a:bodyPr wrap="square" lIns="0" tIns="0" rIns="0" bIns="0" rtlCol="0">
              <a:spAutoFit/>
            </a:bodyPr>
            <a:lstStyle/>
            <a:p>
              <a:pPr marL="0" lvl="1" algn="ctr"/>
              <a:r>
                <a:rPr lang="en-US" altLang="zh-CN" sz="3600" dirty="0">
                  <a:solidFill>
                    <a:schemeClr val="tx1">
                      <a:lumMod val="50000"/>
                      <a:lumOff val="50000"/>
                    </a:schemeClr>
                  </a:solidFill>
                  <a:cs typeface="+mn-ea"/>
                  <a:sym typeface="+mn-lt"/>
                </a:rPr>
                <a:t>02</a:t>
              </a:r>
              <a:endParaRPr lang="zh-CN" altLang="en-US" sz="3600" dirty="0">
                <a:solidFill>
                  <a:schemeClr val="tx1">
                    <a:lumMod val="50000"/>
                    <a:lumOff val="50000"/>
                  </a:schemeClr>
                </a:solidFill>
                <a:cs typeface="+mn-ea"/>
                <a:sym typeface="+mn-lt"/>
              </a:endParaRPr>
            </a:p>
          </p:txBody>
        </p:sp>
        <p:sp>
          <p:nvSpPr>
            <p:cNvPr id="71" name="文本框 9">
              <a:extLst>
                <a:ext uri="{FF2B5EF4-FFF2-40B4-BE49-F238E27FC236}">
                  <a16:creationId xmlns:a16="http://schemas.microsoft.com/office/drawing/2014/main" id="{AE05A36C-D4AA-8041-998D-C56A48DAD857}"/>
                </a:ext>
              </a:extLst>
            </p:cNvPr>
            <p:cNvSpPr txBox="1"/>
            <p:nvPr/>
          </p:nvSpPr>
          <p:spPr>
            <a:xfrm>
              <a:off x="5925603" y="1156837"/>
              <a:ext cx="812020" cy="455461"/>
            </a:xfrm>
            <a:prstGeom prst="rect">
              <a:avLst/>
            </a:prstGeom>
            <a:noFill/>
          </p:spPr>
          <p:txBody>
            <a:bodyPr wrap="square" lIns="0" tIns="0" rIns="0" bIns="0" rtlCol="0">
              <a:spAutoFit/>
            </a:bodyPr>
            <a:lstStyle/>
            <a:p>
              <a:pPr marL="0" lvl="1" algn="ctr"/>
              <a:r>
                <a:rPr lang="en-US" altLang="zh-CN" sz="2400" dirty="0">
                  <a:solidFill>
                    <a:srgbClr val="5AAD9E"/>
                  </a:solidFill>
                  <a:cs typeface="+mn-ea"/>
                  <a:sym typeface="+mn-lt"/>
                </a:rPr>
                <a:t>03</a:t>
              </a:r>
              <a:endParaRPr lang="zh-CN" altLang="en-US" sz="2400" dirty="0">
                <a:solidFill>
                  <a:srgbClr val="5AAD9E"/>
                </a:solidFill>
                <a:cs typeface="+mn-ea"/>
                <a:sym typeface="+mn-lt"/>
              </a:endParaRPr>
            </a:p>
          </p:txBody>
        </p:sp>
      </p:gr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589" y="71495"/>
            <a:ext cx="619645" cy="621552"/>
          </a:xfrm>
          <a:prstGeom prst="rect">
            <a:avLst/>
          </a:prstGeom>
        </p:spPr>
      </p:pic>
    </p:spTree>
    <p:extLst>
      <p:ext uri="{BB962C8B-B14F-4D97-AF65-F5344CB8AC3E}">
        <p14:creationId xmlns:p14="http://schemas.microsoft.com/office/powerpoint/2010/main" val="19385313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EF8E4404-196E-0349-A230-7777227AD34E}"/>
              </a:ext>
            </a:extLst>
          </p:cNvPr>
          <p:cNvSpPr txBox="1"/>
          <p:nvPr/>
        </p:nvSpPr>
        <p:spPr>
          <a:xfrm>
            <a:off x="936754" y="151439"/>
            <a:ext cx="2079415" cy="461665"/>
          </a:xfrm>
          <a:prstGeom prst="rect">
            <a:avLst/>
          </a:prstGeom>
          <a:noFill/>
        </p:spPr>
        <p:txBody>
          <a:bodyPr wrap="none" rtlCol="0">
            <a:spAutoFit/>
          </a:bodyPr>
          <a:lstStyle/>
          <a:p>
            <a:r>
              <a:rPr kumimoji="1" lang="zh-CN" altLang="en-US" sz="2400" b="1" dirty="0">
                <a:solidFill>
                  <a:srgbClr val="5AAD9E"/>
                </a:solidFill>
                <a:cs typeface="+mn-ea"/>
                <a:sym typeface="+mn-lt"/>
              </a:rPr>
              <a:t>市场调研报告</a:t>
            </a:r>
          </a:p>
        </p:txBody>
      </p:sp>
      <p:sp>
        <p:nvSpPr>
          <p:cNvPr id="33" name="矩形 32">
            <a:extLst>
              <a:ext uri="{FF2B5EF4-FFF2-40B4-BE49-F238E27FC236}">
                <a16:creationId xmlns:a16="http://schemas.microsoft.com/office/drawing/2014/main" id="{585086F3-F4F2-3B47-BE32-1B4008B65865}"/>
              </a:ext>
            </a:extLst>
          </p:cNvPr>
          <p:cNvSpPr/>
          <p:nvPr/>
        </p:nvSpPr>
        <p:spPr>
          <a:xfrm>
            <a:off x="910281" y="3147814"/>
            <a:ext cx="2301924" cy="1549968"/>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61">
              <a:cs typeface="+mn-ea"/>
              <a:sym typeface="+mn-lt"/>
            </a:endParaRPr>
          </a:p>
        </p:txBody>
      </p:sp>
      <p:sp>
        <p:nvSpPr>
          <p:cNvPr id="34" name="矩形 33">
            <a:extLst>
              <a:ext uri="{FF2B5EF4-FFF2-40B4-BE49-F238E27FC236}">
                <a16:creationId xmlns:a16="http://schemas.microsoft.com/office/drawing/2014/main" id="{6B727085-109A-5C48-8EFD-DB29125CB123}"/>
              </a:ext>
            </a:extLst>
          </p:cNvPr>
          <p:cNvSpPr/>
          <p:nvPr/>
        </p:nvSpPr>
        <p:spPr>
          <a:xfrm>
            <a:off x="3491880" y="3147814"/>
            <a:ext cx="2301924" cy="1549968"/>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61">
              <a:cs typeface="+mn-ea"/>
              <a:sym typeface="+mn-lt"/>
            </a:endParaRPr>
          </a:p>
        </p:txBody>
      </p:sp>
      <p:sp>
        <p:nvSpPr>
          <p:cNvPr id="35" name="矩形 34">
            <a:extLst>
              <a:ext uri="{FF2B5EF4-FFF2-40B4-BE49-F238E27FC236}">
                <a16:creationId xmlns:a16="http://schemas.microsoft.com/office/drawing/2014/main" id="{CF99CA02-4445-D448-A1F8-2614A63F4B0F}"/>
              </a:ext>
            </a:extLst>
          </p:cNvPr>
          <p:cNvSpPr/>
          <p:nvPr/>
        </p:nvSpPr>
        <p:spPr>
          <a:xfrm>
            <a:off x="6149098" y="3147814"/>
            <a:ext cx="2301924" cy="1549968"/>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61">
              <a:cs typeface="+mn-ea"/>
              <a:sym typeface="+mn-lt"/>
            </a:endParaRPr>
          </a:p>
        </p:txBody>
      </p:sp>
      <p:sp>
        <p:nvSpPr>
          <p:cNvPr id="36" name="矩形 35">
            <a:extLst>
              <a:ext uri="{FF2B5EF4-FFF2-40B4-BE49-F238E27FC236}">
                <a16:creationId xmlns:a16="http://schemas.microsoft.com/office/drawing/2014/main" id="{B6C0758C-6E08-E949-BAD0-6367431861D1}"/>
              </a:ext>
            </a:extLst>
          </p:cNvPr>
          <p:cNvSpPr>
            <a:spLocks noChangeArrowheads="1"/>
          </p:cNvSpPr>
          <p:nvPr/>
        </p:nvSpPr>
        <p:spPr bwMode="auto">
          <a:xfrm>
            <a:off x="910654" y="1672657"/>
            <a:ext cx="2047012" cy="29594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spcBef>
                <a:spcPct val="0"/>
              </a:spcBef>
            </a:pPr>
            <a:r>
              <a:rPr lang="zh-CN" altLang="en-US" cap="all" dirty="0">
                <a:solidFill>
                  <a:srgbClr val="5AAD9E"/>
                </a:solidFill>
                <a:cs typeface="+mn-ea"/>
                <a:sym typeface="+mn-lt"/>
              </a:rPr>
              <a:t>输入标题文本</a:t>
            </a:r>
            <a:endParaRPr lang="en-US" altLang="zh-CN" cap="all" dirty="0">
              <a:solidFill>
                <a:srgbClr val="5AAD9E"/>
              </a:solidFill>
              <a:cs typeface="+mn-ea"/>
              <a:sym typeface="+mn-lt"/>
            </a:endParaRPr>
          </a:p>
        </p:txBody>
      </p:sp>
      <p:sp>
        <p:nvSpPr>
          <p:cNvPr id="37" name="矩形 36">
            <a:extLst>
              <a:ext uri="{FF2B5EF4-FFF2-40B4-BE49-F238E27FC236}">
                <a16:creationId xmlns:a16="http://schemas.microsoft.com/office/drawing/2014/main" id="{783BF55E-5CC6-FB45-91F1-BC281FB38A2A}"/>
              </a:ext>
            </a:extLst>
          </p:cNvPr>
          <p:cNvSpPr>
            <a:spLocks noChangeArrowheads="1"/>
          </p:cNvSpPr>
          <p:nvPr/>
        </p:nvSpPr>
        <p:spPr bwMode="auto">
          <a:xfrm>
            <a:off x="3496571" y="1672657"/>
            <a:ext cx="2047012" cy="29594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spcBef>
                <a:spcPct val="0"/>
              </a:spcBef>
            </a:pPr>
            <a:r>
              <a:rPr lang="zh-CN" altLang="en-US" cap="all" dirty="0">
                <a:solidFill>
                  <a:srgbClr val="5AAD9E"/>
                </a:solidFill>
                <a:cs typeface="+mn-ea"/>
                <a:sym typeface="+mn-lt"/>
              </a:rPr>
              <a:t>输入标题文本</a:t>
            </a:r>
            <a:endParaRPr lang="en-US" altLang="zh-CN" cap="all" dirty="0">
              <a:solidFill>
                <a:srgbClr val="5AAD9E"/>
              </a:solidFill>
              <a:cs typeface="+mn-ea"/>
              <a:sym typeface="+mn-lt"/>
            </a:endParaRPr>
          </a:p>
        </p:txBody>
      </p:sp>
      <p:sp>
        <p:nvSpPr>
          <p:cNvPr id="38" name="矩形 37">
            <a:extLst>
              <a:ext uri="{FF2B5EF4-FFF2-40B4-BE49-F238E27FC236}">
                <a16:creationId xmlns:a16="http://schemas.microsoft.com/office/drawing/2014/main" id="{511A2059-C6A3-FF4C-B2D1-0BBD0290530E}"/>
              </a:ext>
            </a:extLst>
          </p:cNvPr>
          <p:cNvSpPr>
            <a:spLocks noChangeArrowheads="1"/>
          </p:cNvSpPr>
          <p:nvPr/>
        </p:nvSpPr>
        <p:spPr bwMode="auto">
          <a:xfrm>
            <a:off x="6149472" y="1672657"/>
            <a:ext cx="2047012" cy="29594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spcBef>
                <a:spcPct val="0"/>
              </a:spcBef>
            </a:pPr>
            <a:r>
              <a:rPr lang="zh-CN" altLang="en-US" cap="all" dirty="0">
                <a:solidFill>
                  <a:srgbClr val="5AAD9E"/>
                </a:solidFill>
                <a:cs typeface="+mn-ea"/>
                <a:sym typeface="+mn-lt"/>
              </a:rPr>
              <a:t>输入标题文本</a:t>
            </a:r>
            <a:endParaRPr lang="en-US" altLang="zh-CN" cap="all" dirty="0">
              <a:solidFill>
                <a:srgbClr val="5AAD9E"/>
              </a:solidFill>
              <a:cs typeface="+mn-ea"/>
              <a:sym typeface="+mn-lt"/>
            </a:endParaRPr>
          </a:p>
        </p:txBody>
      </p:sp>
      <p:cxnSp>
        <p:nvCxnSpPr>
          <p:cNvPr id="39" name="直接连接符 14">
            <a:extLst>
              <a:ext uri="{FF2B5EF4-FFF2-40B4-BE49-F238E27FC236}">
                <a16:creationId xmlns:a16="http://schemas.microsoft.com/office/drawing/2014/main" id="{12FDF78B-E684-3646-BE96-90A046AC168E}"/>
              </a:ext>
            </a:extLst>
          </p:cNvPr>
          <p:cNvCxnSpPr/>
          <p:nvPr/>
        </p:nvCxnSpPr>
        <p:spPr>
          <a:xfrm>
            <a:off x="947911" y="2102311"/>
            <a:ext cx="2052561" cy="0"/>
          </a:xfrm>
          <a:prstGeom prst="line">
            <a:avLst/>
          </a:prstGeom>
          <a:ln w="12700">
            <a:solidFill>
              <a:srgbClr val="5AAD9E"/>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15">
            <a:extLst>
              <a:ext uri="{FF2B5EF4-FFF2-40B4-BE49-F238E27FC236}">
                <a16:creationId xmlns:a16="http://schemas.microsoft.com/office/drawing/2014/main" id="{9ECE7E34-2901-C242-877E-AF1B50912B37}"/>
              </a:ext>
            </a:extLst>
          </p:cNvPr>
          <p:cNvCxnSpPr/>
          <p:nvPr/>
        </p:nvCxnSpPr>
        <p:spPr>
          <a:xfrm>
            <a:off x="3533828" y="2102311"/>
            <a:ext cx="2052561" cy="0"/>
          </a:xfrm>
          <a:prstGeom prst="line">
            <a:avLst/>
          </a:prstGeom>
          <a:ln w="12700">
            <a:solidFill>
              <a:srgbClr val="5AAD9E"/>
            </a:solidFill>
            <a:prstDash val="dash"/>
          </a:ln>
        </p:spPr>
        <p:style>
          <a:lnRef idx="1">
            <a:schemeClr val="accent1"/>
          </a:lnRef>
          <a:fillRef idx="0">
            <a:schemeClr val="accent1"/>
          </a:fillRef>
          <a:effectRef idx="0">
            <a:schemeClr val="accent1"/>
          </a:effectRef>
          <a:fontRef idx="minor">
            <a:schemeClr val="tx1"/>
          </a:fontRef>
        </p:style>
      </p:cxnSp>
      <p:cxnSp>
        <p:nvCxnSpPr>
          <p:cNvPr id="41" name="直接连接符 16">
            <a:extLst>
              <a:ext uri="{FF2B5EF4-FFF2-40B4-BE49-F238E27FC236}">
                <a16:creationId xmlns:a16="http://schemas.microsoft.com/office/drawing/2014/main" id="{F9D64790-F0A9-374E-B50A-37FF7DD5DCAF}"/>
              </a:ext>
            </a:extLst>
          </p:cNvPr>
          <p:cNvCxnSpPr/>
          <p:nvPr/>
        </p:nvCxnSpPr>
        <p:spPr>
          <a:xfrm>
            <a:off x="6186729" y="2102311"/>
            <a:ext cx="2052561" cy="0"/>
          </a:xfrm>
          <a:prstGeom prst="line">
            <a:avLst/>
          </a:prstGeom>
          <a:ln w="12700">
            <a:solidFill>
              <a:srgbClr val="5AAD9E"/>
            </a:solidFill>
            <a:prstDash val="dash"/>
          </a:ln>
        </p:spPr>
        <p:style>
          <a:lnRef idx="1">
            <a:schemeClr val="accent1"/>
          </a:lnRef>
          <a:fillRef idx="0">
            <a:schemeClr val="accent1"/>
          </a:fillRef>
          <a:effectRef idx="0">
            <a:schemeClr val="accent1"/>
          </a:effectRef>
          <a:fontRef idx="minor">
            <a:schemeClr val="tx1"/>
          </a:fontRef>
        </p:style>
      </p:cxnSp>
      <p:sp>
        <p:nvSpPr>
          <p:cNvPr id="42" name="矩形 41">
            <a:extLst>
              <a:ext uri="{FF2B5EF4-FFF2-40B4-BE49-F238E27FC236}">
                <a16:creationId xmlns:a16="http://schemas.microsoft.com/office/drawing/2014/main" id="{4210D093-0D17-A545-83EB-C2AED37A08A0}"/>
              </a:ext>
            </a:extLst>
          </p:cNvPr>
          <p:cNvSpPr>
            <a:spLocks noChangeArrowheads="1"/>
          </p:cNvSpPr>
          <p:nvPr/>
        </p:nvSpPr>
        <p:spPr bwMode="auto">
          <a:xfrm>
            <a:off x="910655" y="1348641"/>
            <a:ext cx="752090" cy="4310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spcBef>
                <a:spcPct val="0"/>
              </a:spcBef>
            </a:pPr>
            <a:r>
              <a:rPr lang="en-US" altLang="zh-CN" sz="2000" cap="all" dirty="0">
                <a:solidFill>
                  <a:srgbClr val="5AAD9E"/>
                </a:solidFill>
                <a:cs typeface="+mn-ea"/>
                <a:sym typeface="+mn-lt"/>
              </a:rPr>
              <a:t>01.</a:t>
            </a:r>
          </a:p>
        </p:txBody>
      </p:sp>
      <p:sp>
        <p:nvSpPr>
          <p:cNvPr id="43" name="矩形 42">
            <a:extLst>
              <a:ext uri="{FF2B5EF4-FFF2-40B4-BE49-F238E27FC236}">
                <a16:creationId xmlns:a16="http://schemas.microsoft.com/office/drawing/2014/main" id="{F21A4A75-1093-9845-89F9-DCB9C0F8BBB3}"/>
              </a:ext>
            </a:extLst>
          </p:cNvPr>
          <p:cNvSpPr>
            <a:spLocks noChangeArrowheads="1"/>
          </p:cNvSpPr>
          <p:nvPr/>
        </p:nvSpPr>
        <p:spPr bwMode="auto">
          <a:xfrm>
            <a:off x="3496572" y="1348641"/>
            <a:ext cx="752090" cy="4310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spcBef>
                <a:spcPct val="0"/>
              </a:spcBef>
            </a:pPr>
            <a:r>
              <a:rPr lang="en-US" altLang="zh-CN" sz="2000" cap="all" dirty="0">
                <a:solidFill>
                  <a:srgbClr val="5AAD9E"/>
                </a:solidFill>
                <a:cs typeface="+mn-ea"/>
                <a:sym typeface="+mn-lt"/>
              </a:rPr>
              <a:t>02.</a:t>
            </a:r>
          </a:p>
        </p:txBody>
      </p:sp>
      <p:sp>
        <p:nvSpPr>
          <p:cNvPr id="44" name="矩形 43">
            <a:extLst>
              <a:ext uri="{FF2B5EF4-FFF2-40B4-BE49-F238E27FC236}">
                <a16:creationId xmlns:a16="http://schemas.microsoft.com/office/drawing/2014/main" id="{6F530D8A-124E-5546-BCD2-C53902ABD726}"/>
              </a:ext>
            </a:extLst>
          </p:cNvPr>
          <p:cNvSpPr>
            <a:spLocks noChangeArrowheads="1"/>
          </p:cNvSpPr>
          <p:nvPr/>
        </p:nvSpPr>
        <p:spPr bwMode="auto">
          <a:xfrm>
            <a:off x="6149473" y="1348641"/>
            <a:ext cx="752090" cy="4310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spcBef>
                <a:spcPct val="0"/>
              </a:spcBef>
            </a:pPr>
            <a:r>
              <a:rPr lang="en-US" altLang="zh-CN" sz="2000" cap="all" dirty="0">
                <a:solidFill>
                  <a:srgbClr val="5AAD9E"/>
                </a:solidFill>
                <a:cs typeface="+mn-ea"/>
                <a:sym typeface="+mn-lt"/>
              </a:rPr>
              <a:t>03.</a:t>
            </a:r>
          </a:p>
        </p:txBody>
      </p:sp>
      <p:sp>
        <p:nvSpPr>
          <p:cNvPr id="45" name="文本框 44">
            <a:extLst>
              <a:ext uri="{FF2B5EF4-FFF2-40B4-BE49-F238E27FC236}">
                <a16:creationId xmlns:a16="http://schemas.microsoft.com/office/drawing/2014/main" id="{47449F13-7FA2-3C45-8F18-FC43BCC0BFB6}"/>
              </a:ext>
            </a:extLst>
          </p:cNvPr>
          <p:cNvSpPr txBox="1"/>
          <p:nvPr/>
        </p:nvSpPr>
        <p:spPr>
          <a:xfrm>
            <a:off x="835346" y="2211710"/>
            <a:ext cx="2377232" cy="824136"/>
          </a:xfrm>
          <a:prstGeom prst="rect">
            <a:avLst/>
          </a:prstGeom>
          <a:noFill/>
        </p:spPr>
        <p:txBody>
          <a:bodyPr wrap="square" rtlCol="0">
            <a:spAutoFit/>
          </a:bodyPr>
          <a:lstStyle/>
          <a:p>
            <a:pPr>
              <a:lnSpc>
                <a:spcPct val="150000"/>
              </a:lnSpc>
            </a:pPr>
            <a:r>
              <a:rPr kumimoji="1" lang="zh-CN" altLang="en-US" sz="1100" dirty="0">
                <a:solidFill>
                  <a:schemeClr val="tx1">
                    <a:lumMod val="75000"/>
                    <a:lumOff val="25000"/>
                  </a:schemeClr>
                </a:solidFill>
                <a:cs typeface="+mn-ea"/>
                <a:sym typeface="+mn-lt"/>
              </a:rPr>
              <a:t>请在此输入您需要的文字内容感谢您使用我们的</a:t>
            </a:r>
            <a:r>
              <a:rPr kumimoji="1" lang="en-US" altLang="zh-CN" sz="1100" dirty="0">
                <a:solidFill>
                  <a:schemeClr val="tx1">
                    <a:lumMod val="75000"/>
                    <a:lumOff val="25000"/>
                  </a:schemeClr>
                </a:solidFill>
                <a:cs typeface="+mn-ea"/>
                <a:sym typeface="+mn-lt"/>
              </a:rPr>
              <a:t>PPT</a:t>
            </a:r>
            <a:r>
              <a:rPr kumimoji="1" lang="zh-CN" altLang="en-US" sz="1100" dirty="0">
                <a:solidFill>
                  <a:schemeClr val="tx1">
                    <a:lumMod val="75000"/>
                    <a:lumOff val="25000"/>
                  </a:schemeClr>
                </a:solidFill>
                <a:cs typeface="+mn-ea"/>
                <a:sym typeface="+mn-lt"/>
              </a:rPr>
              <a:t>模板请在此输入您需要的文字内容。</a:t>
            </a:r>
          </a:p>
        </p:txBody>
      </p:sp>
      <p:sp>
        <p:nvSpPr>
          <p:cNvPr id="46" name="文本框 45">
            <a:extLst>
              <a:ext uri="{FF2B5EF4-FFF2-40B4-BE49-F238E27FC236}">
                <a16:creationId xmlns:a16="http://schemas.microsoft.com/office/drawing/2014/main" id="{7852040A-1C7C-454E-81E5-E5E1D408CB01}"/>
              </a:ext>
            </a:extLst>
          </p:cNvPr>
          <p:cNvSpPr txBox="1"/>
          <p:nvPr/>
        </p:nvSpPr>
        <p:spPr>
          <a:xfrm>
            <a:off x="3416945" y="2211710"/>
            <a:ext cx="2377232" cy="824136"/>
          </a:xfrm>
          <a:prstGeom prst="rect">
            <a:avLst/>
          </a:prstGeom>
          <a:noFill/>
        </p:spPr>
        <p:txBody>
          <a:bodyPr wrap="square" rtlCol="0">
            <a:spAutoFit/>
          </a:bodyPr>
          <a:lstStyle/>
          <a:p>
            <a:pPr>
              <a:lnSpc>
                <a:spcPct val="150000"/>
              </a:lnSpc>
            </a:pPr>
            <a:r>
              <a:rPr kumimoji="1" lang="zh-CN" altLang="en-US" sz="1100" dirty="0">
                <a:solidFill>
                  <a:schemeClr val="tx1">
                    <a:lumMod val="75000"/>
                    <a:lumOff val="25000"/>
                  </a:schemeClr>
                </a:solidFill>
                <a:cs typeface="+mn-ea"/>
                <a:sym typeface="+mn-lt"/>
              </a:rPr>
              <a:t>请在此输入您需要的文字内容感谢您使用我们的</a:t>
            </a:r>
            <a:r>
              <a:rPr kumimoji="1" lang="en-US" altLang="zh-CN" sz="1100" dirty="0">
                <a:solidFill>
                  <a:schemeClr val="tx1">
                    <a:lumMod val="75000"/>
                    <a:lumOff val="25000"/>
                  </a:schemeClr>
                </a:solidFill>
                <a:cs typeface="+mn-ea"/>
                <a:sym typeface="+mn-lt"/>
              </a:rPr>
              <a:t>PPT</a:t>
            </a:r>
            <a:r>
              <a:rPr kumimoji="1" lang="zh-CN" altLang="en-US" sz="1100" dirty="0">
                <a:solidFill>
                  <a:schemeClr val="tx1">
                    <a:lumMod val="75000"/>
                    <a:lumOff val="25000"/>
                  </a:schemeClr>
                </a:solidFill>
                <a:cs typeface="+mn-ea"/>
                <a:sym typeface="+mn-lt"/>
              </a:rPr>
              <a:t>模板请在此输入您需要的文字内容。</a:t>
            </a:r>
          </a:p>
        </p:txBody>
      </p:sp>
      <p:sp>
        <p:nvSpPr>
          <p:cNvPr id="47" name="文本框 46">
            <a:extLst>
              <a:ext uri="{FF2B5EF4-FFF2-40B4-BE49-F238E27FC236}">
                <a16:creationId xmlns:a16="http://schemas.microsoft.com/office/drawing/2014/main" id="{8097693B-3CE0-6242-BE92-5ACB565EA828}"/>
              </a:ext>
            </a:extLst>
          </p:cNvPr>
          <p:cNvSpPr txBox="1"/>
          <p:nvPr/>
        </p:nvSpPr>
        <p:spPr>
          <a:xfrm>
            <a:off x="6088255" y="2211710"/>
            <a:ext cx="2377232" cy="824136"/>
          </a:xfrm>
          <a:prstGeom prst="rect">
            <a:avLst/>
          </a:prstGeom>
          <a:noFill/>
        </p:spPr>
        <p:txBody>
          <a:bodyPr wrap="square" rtlCol="0">
            <a:spAutoFit/>
          </a:bodyPr>
          <a:lstStyle/>
          <a:p>
            <a:pPr>
              <a:lnSpc>
                <a:spcPct val="150000"/>
              </a:lnSpc>
            </a:pPr>
            <a:r>
              <a:rPr kumimoji="1" lang="zh-CN" altLang="en-US" sz="1100" dirty="0">
                <a:solidFill>
                  <a:schemeClr val="tx1">
                    <a:lumMod val="75000"/>
                    <a:lumOff val="25000"/>
                  </a:schemeClr>
                </a:solidFill>
                <a:cs typeface="+mn-ea"/>
                <a:sym typeface="+mn-lt"/>
              </a:rPr>
              <a:t>请在此输入您需要的文字内容感谢您使用我们的</a:t>
            </a:r>
            <a:r>
              <a:rPr kumimoji="1" lang="en-US" altLang="zh-CN" sz="1100" dirty="0">
                <a:solidFill>
                  <a:schemeClr val="tx1">
                    <a:lumMod val="75000"/>
                    <a:lumOff val="25000"/>
                  </a:schemeClr>
                </a:solidFill>
                <a:cs typeface="+mn-ea"/>
                <a:sym typeface="+mn-lt"/>
              </a:rPr>
              <a:t>PPT</a:t>
            </a:r>
            <a:r>
              <a:rPr kumimoji="1" lang="zh-CN" altLang="en-US" sz="1100" dirty="0">
                <a:solidFill>
                  <a:schemeClr val="tx1">
                    <a:lumMod val="75000"/>
                    <a:lumOff val="25000"/>
                  </a:schemeClr>
                </a:solidFill>
                <a:cs typeface="+mn-ea"/>
                <a:sym typeface="+mn-lt"/>
              </a:rPr>
              <a:t>模板请在此输入您需要的文字内容。</a:t>
            </a:r>
          </a:p>
        </p:txBody>
      </p:sp>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8589" y="71495"/>
            <a:ext cx="619645" cy="621552"/>
          </a:xfrm>
          <a:prstGeom prst="rect">
            <a:avLst/>
          </a:prstGeom>
        </p:spPr>
      </p:pic>
    </p:spTree>
    <p:extLst>
      <p:ext uri="{BB962C8B-B14F-4D97-AF65-F5344CB8AC3E}">
        <p14:creationId xmlns:p14="http://schemas.microsoft.com/office/powerpoint/2010/main" val="42471400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任意多边形: 形状 48">
            <a:extLst>
              <a:ext uri="{FF2B5EF4-FFF2-40B4-BE49-F238E27FC236}">
                <a16:creationId xmlns:a16="http://schemas.microsoft.com/office/drawing/2014/main" id="{13F99724-055C-46FC-A097-086D5BD47179}"/>
              </a:ext>
            </a:extLst>
          </p:cNvPr>
          <p:cNvSpPr/>
          <p:nvPr/>
        </p:nvSpPr>
        <p:spPr>
          <a:xfrm rot="18900000">
            <a:off x="-1383128" y="320578"/>
            <a:ext cx="2763018" cy="2763018"/>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blipFill dpi="0"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任意多边形: 形状 49">
            <a:extLst>
              <a:ext uri="{FF2B5EF4-FFF2-40B4-BE49-F238E27FC236}">
                <a16:creationId xmlns:a16="http://schemas.microsoft.com/office/drawing/2014/main" id="{DD062E6E-50F2-4205-9A04-A508E0797FD3}"/>
              </a:ext>
            </a:extLst>
          </p:cNvPr>
          <p:cNvSpPr/>
          <p:nvPr/>
        </p:nvSpPr>
        <p:spPr>
          <a:xfrm rot="18958199">
            <a:off x="8213012" y="1362252"/>
            <a:ext cx="651315" cy="651315"/>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 name="任意多边形: 形状 50">
            <a:extLst>
              <a:ext uri="{FF2B5EF4-FFF2-40B4-BE49-F238E27FC236}">
                <a16:creationId xmlns:a16="http://schemas.microsoft.com/office/drawing/2014/main" id="{D7BB0580-6924-4737-8426-6A60F574F497}"/>
              </a:ext>
            </a:extLst>
          </p:cNvPr>
          <p:cNvSpPr/>
          <p:nvPr/>
        </p:nvSpPr>
        <p:spPr>
          <a:xfrm rot="18932100">
            <a:off x="1199526" y="3080526"/>
            <a:ext cx="1159449" cy="1159449"/>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 name="任意多边形: 形状 51">
            <a:extLst>
              <a:ext uri="{FF2B5EF4-FFF2-40B4-BE49-F238E27FC236}">
                <a16:creationId xmlns:a16="http://schemas.microsoft.com/office/drawing/2014/main" id="{E4D55EAB-3B3C-428C-89B6-78FAAA4170E3}"/>
              </a:ext>
            </a:extLst>
          </p:cNvPr>
          <p:cNvSpPr/>
          <p:nvPr/>
        </p:nvSpPr>
        <p:spPr>
          <a:xfrm rot="18958199">
            <a:off x="7845097" y="2156092"/>
            <a:ext cx="462942" cy="462942"/>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TextBox 48">
            <a:extLst>
              <a:ext uri="{FF2B5EF4-FFF2-40B4-BE49-F238E27FC236}">
                <a16:creationId xmlns:a16="http://schemas.microsoft.com/office/drawing/2014/main" id="{8E07D5A0-CBF7-4A45-9B14-8634EFC8BE0B}"/>
              </a:ext>
            </a:extLst>
          </p:cNvPr>
          <p:cNvSpPr txBox="1"/>
          <p:nvPr/>
        </p:nvSpPr>
        <p:spPr>
          <a:xfrm>
            <a:off x="2699711" y="2154696"/>
            <a:ext cx="3983825" cy="677108"/>
          </a:xfrm>
          <a:prstGeom prst="rect">
            <a:avLst/>
          </a:prstGeom>
          <a:noFill/>
        </p:spPr>
        <p:txBody>
          <a:bodyPr wrap="square" lIns="0" tIns="0" rIns="0" bIns="0" rtlCol="0">
            <a:spAutoFit/>
          </a:bodyPr>
          <a:lstStyle/>
          <a:p>
            <a:pPr algn="dist"/>
            <a:r>
              <a:rPr kumimoji="1" lang="zh-CN" altLang="en-US" sz="4400" b="1" dirty="0">
                <a:solidFill>
                  <a:schemeClr val="tx1">
                    <a:lumMod val="75000"/>
                    <a:lumOff val="25000"/>
                  </a:schemeClr>
                </a:solidFill>
                <a:cs typeface="+mn-ea"/>
                <a:sym typeface="+mn-lt"/>
              </a:rPr>
              <a:t>核心竞争优势</a:t>
            </a:r>
          </a:p>
        </p:txBody>
      </p:sp>
      <p:sp>
        <p:nvSpPr>
          <p:cNvPr id="56" name="任意多边形: 形状 55">
            <a:extLst>
              <a:ext uri="{FF2B5EF4-FFF2-40B4-BE49-F238E27FC236}">
                <a16:creationId xmlns:a16="http://schemas.microsoft.com/office/drawing/2014/main" id="{CF55519A-F0F3-4C8F-BA4F-43A457C571A2}"/>
              </a:ext>
            </a:extLst>
          </p:cNvPr>
          <p:cNvSpPr/>
          <p:nvPr/>
        </p:nvSpPr>
        <p:spPr>
          <a:xfrm rot="17471221">
            <a:off x="8118276" y="2408223"/>
            <a:ext cx="2875571" cy="2875571"/>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任意多边形: 形状 48">
            <a:extLst>
              <a:ext uri="{FF2B5EF4-FFF2-40B4-BE49-F238E27FC236}">
                <a16:creationId xmlns:a16="http://schemas.microsoft.com/office/drawing/2014/main" id="{D5D9CBBD-5F98-7D43-BDA5-BB0FB831847A}"/>
              </a:ext>
            </a:extLst>
          </p:cNvPr>
          <p:cNvSpPr/>
          <p:nvPr/>
        </p:nvSpPr>
        <p:spPr>
          <a:xfrm rot="18900000">
            <a:off x="-1381510" y="320578"/>
            <a:ext cx="2763018" cy="2763018"/>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rgbClr val="5AAD9E">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文本框 1">
            <a:extLst>
              <a:ext uri="{FF2B5EF4-FFF2-40B4-BE49-F238E27FC236}">
                <a16:creationId xmlns:a16="http://schemas.microsoft.com/office/drawing/2014/main" id="{5D38C2BE-7D7F-F948-AE87-7C9FBE7CAA5F}"/>
              </a:ext>
            </a:extLst>
          </p:cNvPr>
          <p:cNvSpPr txBox="1"/>
          <p:nvPr/>
        </p:nvSpPr>
        <p:spPr>
          <a:xfrm>
            <a:off x="4274135" y="1822984"/>
            <a:ext cx="996918" cy="276999"/>
          </a:xfrm>
          <a:prstGeom prst="rect">
            <a:avLst/>
          </a:prstGeom>
          <a:noFill/>
        </p:spPr>
        <p:txBody>
          <a:bodyPr wrap="square" rtlCol="0">
            <a:spAutoFit/>
          </a:bodyPr>
          <a:lstStyle/>
          <a:p>
            <a:pPr algn="dist"/>
            <a:r>
              <a:rPr kumimoji="1" lang="en-US" altLang="zh-CN" sz="1200" dirty="0">
                <a:solidFill>
                  <a:schemeClr val="tx1">
                    <a:lumMod val="50000"/>
                    <a:lumOff val="50000"/>
                  </a:schemeClr>
                </a:solidFill>
                <a:cs typeface="+mn-ea"/>
                <a:sym typeface="+mn-lt"/>
              </a:rPr>
              <a:t>PART</a:t>
            </a:r>
            <a:endParaRPr kumimoji="1" lang="zh-CN" altLang="en-US" sz="1200" dirty="0">
              <a:solidFill>
                <a:schemeClr val="tx1">
                  <a:lumMod val="50000"/>
                  <a:lumOff val="50000"/>
                </a:schemeClr>
              </a:solidFill>
              <a:cs typeface="+mn-ea"/>
              <a:sym typeface="+mn-lt"/>
            </a:endParaRPr>
          </a:p>
        </p:txBody>
      </p:sp>
      <p:sp>
        <p:nvSpPr>
          <p:cNvPr id="3" name="文本框 2">
            <a:extLst>
              <a:ext uri="{FF2B5EF4-FFF2-40B4-BE49-F238E27FC236}">
                <a16:creationId xmlns:a16="http://schemas.microsoft.com/office/drawing/2014/main" id="{53EFE73E-5C6B-FA46-A6E2-38689CEBB5C5}"/>
              </a:ext>
            </a:extLst>
          </p:cNvPr>
          <p:cNvSpPr txBox="1"/>
          <p:nvPr/>
        </p:nvSpPr>
        <p:spPr>
          <a:xfrm>
            <a:off x="4264011" y="1066747"/>
            <a:ext cx="954107" cy="923330"/>
          </a:xfrm>
          <a:prstGeom prst="rect">
            <a:avLst/>
          </a:prstGeom>
          <a:noFill/>
        </p:spPr>
        <p:txBody>
          <a:bodyPr wrap="none" rtlCol="0">
            <a:spAutoFit/>
          </a:bodyPr>
          <a:lstStyle/>
          <a:p>
            <a:r>
              <a:rPr kumimoji="1" lang="en-US" altLang="zh-CN" sz="5400" b="1" dirty="0">
                <a:solidFill>
                  <a:srgbClr val="5AAD9E"/>
                </a:solidFill>
                <a:cs typeface="+mn-ea"/>
                <a:sym typeface="+mn-lt"/>
              </a:rPr>
              <a:t>03</a:t>
            </a:r>
            <a:endParaRPr kumimoji="1" lang="zh-CN" altLang="en-US" sz="5400" b="1" dirty="0">
              <a:solidFill>
                <a:srgbClr val="5AAD9E"/>
              </a:solidFill>
              <a:cs typeface="+mn-ea"/>
              <a:sym typeface="+mn-lt"/>
            </a:endParaRPr>
          </a:p>
        </p:txBody>
      </p:sp>
      <p:sp>
        <p:nvSpPr>
          <p:cNvPr id="4" name="文本框 3">
            <a:extLst>
              <a:ext uri="{FF2B5EF4-FFF2-40B4-BE49-F238E27FC236}">
                <a16:creationId xmlns:a16="http://schemas.microsoft.com/office/drawing/2014/main" id="{6C28CB32-926A-3F49-B594-FFD35C663543}"/>
              </a:ext>
            </a:extLst>
          </p:cNvPr>
          <p:cNvSpPr txBox="1"/>
          <p:nvPr/>
        </p:nvSpPr>
        <p:spPr>
          <a:xfrm>
            <a:off x="2627784" y="2891720"/>
            <a:ext cx="4103452" cy="400110"/>
          </a:xfrm>
          <a:prstGeom prst="rect">
            <a:avLst/>
          </a:prstGeom>
          <a:noFill/>
        </p:spPr>
        <p:txBody>
          <a:bodyPr wrap="square" rtlCol="0">
            <a:spAutoFit/>
          </a:bodyPr>
          <a:lstStyle/>
          <a:p>
            <a:r>
              <a:rPr lang="en" altLang="zh-CN" sz="1000">
                <a:solidFill>
                  <a:schemeClr val="tx1">
                    <a:lumMod val="50000"/>
                    <a:lumOff val="50000"/>
                  </a:schemeClr>
                </a:solidFill>
                <a:cs typeface="+mn-ea"/>
                <a:sym typeface="+mn-lt"/>
              </a:rPr>
              <a:t>Enter the relevant content you need here. Thank you for downloading our PPT template file.</a:t>
            </a:r>
          </a:p>
        </p:txBody>
      </p:sp>
    </p:spTree>
    <p:extLst>
      <p:ext uri="{BB962C8B-B14F-4D97-AF65-F5344CB8AC3E}">
        <p14:creationId xmlns:p14="http://schemas.microsoft.com/office/powerpoint/2010/main" val="22809074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14:presetBounceEnd="34000">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14:bounceEnd="34000">
                                          <p:cBhvr additive="base">
                                            <p:cTn id="7" dur="500" fill="hold"/>
                                            <p:tgtEl>
                                              <p:spTgt spid="56"/>
                                            </p:tgtEl>
                                            <p:attrNameLst>
                                              <p:attrName>ppt_x</p:attrName>
                                            </p:attrNameLst>
                                          </p:cBhvr>
                                          <p:tavLst>
                                            <p:tav tm="0">
                                              <p:val>
                                                <p:strVal val="1+#ppt_w/2"/>
                                              </p:val>
                                            </p:tav>
                                            <p:tav tm="100000">
                                              <p:val>
                                                <p:strVal val="#ppt_x"/>
                                              </p:val>
                                            </p:tav>
                                          </p:tavLst>
                                        </p:anim>
                                        <p:anim calcmode="lin" valueType="num" p14:bounceEnd="34000">
                                          <p:cBhvr additive="base">
                                            <p:cTn id="8" dur="500" fill="hold"/>
                                            <p:tgtEl>
                                              <p:spTgt spid="56"/>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14:presetBounceEnd="34000">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14:bounceEnd="34000">
                                          <p:cBhvr additive="base">
                                            <p:cTn id="11" dur="500" fill="hold"/>
                                            <p:tgtEl>
                                              <p:spTgt spid="49"/>
                                            </p:tgtEl>
                                            <p:attrNameLst>
                                              <p:attrName>ppt_x</p:attrName>
                                            </p:attrNameLst>
                                          </p:cBhvr>
                                          <p:tavLst>
                                            <p:tav tm="0">
                                              <p:val>
                                                <p:strVal val="1+#ppt_w/2"/>
                                              </p:val>
                                            </p:tav>
                                            <p:tav tm="100000">
                                              <p:val>
                                                <p:strVal val="#ppt_x"/>
                                              </p:val>
                                            </p:tav>
                                          </p:tavLst>
                                        </p:anim>
                                        <p:anim calcmode="lin" valueType="num" p14:bounceEnd="34000">
                                          <p:cBhvr additive="base">
                                            <p:cTn id="12" dur="5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14:presetBounceEnd="34000">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14:bounceEnd="34000">
                                          <p:cBhvr additive="base">
                                            <p:cTn id="15" dur="500" fill="hold"/>
                                            <p:tgtEl>
                                              <p:spTgt spid="50"/>
                                            </p:tgtEl>
                                            <p:attrNameLst>
                                              <p:attrName>ppt_x</p:attrName>
                                            </p:attrNameLst>
                                          </p:cBhvr>
                                          <p:tavLst>
                                            <p:tav tm="0">
                                              <p:val>
                                                <p:strVal val="1+#ppt_w/2"/>
                                              </p:val>
                                            </p:tav>
                                            <p:tav tm="100000">
                                              <p:val>
                                                <p:strVal val="#ppt_x"/>
                                              </p:val>
                                            </p:tav>
                                          </p:tavLst>
                                        </p:anim>
                                        <p:anim calcmode="lin" valueType="num" p14:bounceEnd="34000">
                                          <p:cBhvr additive="base">
                                            <p:cTn id="16" dur="500" fill="hold"/>
                                            <p:tgtEl>
                                              <p:spTgt spid="50"/>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14:presetBounceEnd="34000">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14:bounceEnd="34000">
                                          <p:cBhvr additive="base">
                                            <p:cTn id="19" dur="500" fill="hold"/>
                                            <p:tgtEl>
                                              <p:spTgt spid="52"/>
                                            </p:tgtEl>
                                            <p:attrNameLst>
                                              <p:attrName>ppt_x</p:attrName>
                                            </p:attrNameLst>
                                          </p:cBhvr>
                                          <p:tavLst>
                                            <p:tav tm="0">
                                              <p:val>
                                                <p:strVal val="1+#ppt_w/2"/>
                                              </p:val>
                                            </p:tav>
                                            <p:tav tm="100000">
                                              <p:val>
                                                <p:strVal val="#ppt_x"/>
                                              </p:val>
                                            </p:tav>
                                          </p:tavLst>
                                        </p:anim>
                                        <p:anim calcmode="lin" valueType="num" p14:bounceEnd="34000">
                                          <p:cBhvr additive="base">
                                            <p:cTn id="20" dur="500" fill="hold"/>
                                            <p:tgtEl>
                                              <p:spTgt spid="52"/>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53"/>
                                            </p:tgtEl>
                                            <p:attrNameLst>
                                              <p:attrName>style.visibility</p:attrName>
                                            </p:attrNameLst>
                                          </p:cBhvr>
                                          <p:to>
                                            <p:strVal val="visible"/>
                                          </p:to>
                                        </p:set>
                                        <p:animEffect transition="in" filter="wipe(left)">
                                          <p:cBhvr>
                                            <p:cTn id="24" dur="200"/>
                                            <p:tgtEl>
                                              <p:spTgt spid="53"/>
                                            </p:tgtEl>
                                          </p:cBhvr>
                                        </p:animEffect>
                                      </p:childTnLst>
                                    </p:cTn>
                                  </p:par>
                                </p:childTnLst>
                              </p:cTn>
                            </p:par>
                            <p:par>
                              <p:cTn id="25" fill="hold">
                                <p:stCondLst>
                                  <p:cond delay="1000"/>
                                </p:stCondLst>
                                <p:childTnLst>
                                  <p:par>
                                    <p:cTn id="26" presetID="49" presetClass="entr" presetSubtype="0" decel="100000"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1000" fill="hold"/>
                                            <p:tgtEl>
                                              <p:spTgt spid="51"/>
                                            </p:tgtEl>
                                            <p:attrNameLst>
                                              <p:attrName>ppt_w</p:attrName>
                                            </p:attrNameLst>
                                          </p:cBhvr>
                                          <p:tavLst>
                                            <p:tav tm="0">
                                              <p:val>
                                                <p:fltVal val="0"/>
                                              </p:val>
                                            </p:tav>
                                            <p:tav tm="100000">
                                              <p:val>
                                                <p:strVal val="#ppt_w"/>
                                              </p:val>
                                            </p:tav>
                                          </p:tavLst>
                                        </p:anim>
                                        <p:anim calcmode="lin" valueType="num">
                                          <p:cBhvr>
                                            <p:cTn id="29" dur="1000" fill="hold"/>
                                            <p:tgtEl>
                                              <p:spTgt spid="51"/>
                                            </p:tgtEl>
                                            <p:attrNameLst>
                                              <p:attrName>ppt_h</p:attrName>
                                            </p:attrNameLst>
                                          </p:cBhvr>
                                          <p:tavLst>
                                            <p:tav tm="0">
                                              <p:val>
                                                <p:fltVal val="0"/>
                                              </p:val>
                                            </p:tav>
                                            <p:tav tm="100000">
                                              <p:val>
                                                <p:strVal val="#ppt_h"/>
                                              </p:val>
                                            </p:tav>
                                          </p:tavLst>
                                        </p:anim>
                                        <p:anim calcmode="lin" valueType="num">
                                          <p:cBhvr>
                                            <p:cTn id="30" dur="1000" fill="hold"/>
                                            <p:tgtEl>
                                              <p:spTgt spid="51"/>
                                            </p:tgtEl>
                                            <p:attrNameLst>
                                              <p:attrName>style.rotation</p:attrName>
                                            </p:attrNameLst>
                                          </p:cBhvr>
                                          <p:tavLst>
                                            <p:tav tm="0">
                                              <p:val>
                                                <p:fltVal val="360"/>
                                              </p:val>
                                            </p:tav>
                                            <p:tav tm="100000">
                                              <p:val>
                                                <p:fltVal val="0"/>
                                              </p:val>
                                            </p:tav>
                                          </p:tavLst>
                                        </p:anim>
                                        <p:animEffect transition="in" filter="fade">
                                          <p:cBhvr>
                                            <p:cTn id="31" dur="1000"/>
                                            <p:tgtEl>
                                              <p:spTgt spid="51"/>
                                            </p:tgtEl>
                                          </p:cBhvr>
                                        </p:animEffect>
                                      </p:childTnLst>
                                    </p:cTn>
                                  </p:par>
                                  <p:par>
                                    <p:cTn id="32" presetID="2" presetClass="entr" presetSubtype="3" fill="hold" grpId="0" nodeType="withEffect" p14:presetBounceEnd="34000">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14:bounceEnd="34000">
                                          <p:cBhvr additive="base">
                                            <p:cTn id="34" dur="500" fill="hold"/>
                                            <p:tgtEl>
                                              <p:spTgt spid="10"/>
                                            </p:tgtEl>
                                            <p:attrNameLst>
                                              <p:attrName>ppt_x</p:attrName>
                                            </p:attrNameLst>
                                          </p:cBhvr>
                                          <p:tavLst>
                                            <p:tav tm="0">
                                              <p:val>
                                                <p:strVal val="1+#ppt_w/2"/>
                                              </p:val>
                                            </p:tav>
                                            <p:tav tm="100000">
                                              <p:val>
                                                <p:strVal val="#ppt_x"/>
                                              </p:val>
                                            </p:tav>
                                          </p:tavLst>
                                        </p:anim>
                                        <p:anim calcmode="lin" valueType="num" p14:bounceEnd="34000">
                                          <p:cBhvr additive="base">
                                            <p:cTn id="3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p:bldP spid="56"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1+#ppt_w/2"/>
                                              </p:val>
                                            </p:tav>
                                            <p:tav tm="100000">
                                              <p:val>
                                                <p:strVal val="#ppt_x"/>
                                              </p:val>
                                            </p:tav>
                                          </p:tavLst>
                                        </p:anim>
                                        <p:anim calcmode="lin" valueType="num">
                                          <p:cBhvr additive="base">
                                            <p:cTn id="8" dur="500" fill="hold"/>
                                            <p:tgtEl>
                                              <p:spTgt spid="56"/>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1+#ppt_w/2"/>
                                              </p:val>
                                            </p:tav>
                                            <p:tav tm="100000">
                                              <p:val>
                                                <p:strVal val="#ppt_x"/>
                                              </p:val>
                                            </p:tav>
                                          </p:tavLst>
                                        </p:anim>
                                        <p:anim calcmode="lin" valueType="num">
                                          <p:cBhvr additive="base">
                                            <p:cTn id="12" dur="5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1+#ppt_w/2"/>
                                              </p:val>
                                            </p:tav>
                                            <p:tav tm="100000">
                                              <p:val>
                                                <p:strVal val="#ppt_x"/>
                                              </p:val>
                                            </p:tav>
                                          </p:tavLst>
                                        </p:anim>
                                        <p:anim calcmode="lin" valueType="num">
                                          <p:cBhvr additive="base">
                                            <p:cTn id="16" dur="500" fill="hold"/>
                                            <p:tgtEl>
                                              <p:spTgt spid="50"/>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1+#ppt_w/2"/>
                                              </p:val>
                                            </p:tav>
                                            <p:tav tm="100000">
                                              <p:val>
                                                <p:strVal val="#ppt_x"/>
                                              </p:val>
                                            </p:tav>
                                          </p:tavLst>
                                        </p:anim>
                                        <p:anim calcmode="lin" valueType="num">
                                          <p:cBhvr additive="base">
                                            <p:cTn id="20" dur="500" fill="hold"/>
                                            <p:tgtEl>
                                              <p:spTgt spid="52"/>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53"/>
                                            </p:tgtEl>
                                            <p:attrNameLst>
                                              <p:attrName>style.visibility</p:attrName>
                                            </p:attrNameLst>
                                          </p:cBhvr>
                                          <p:to>
                                            <p:strVal val="visible"/>
                                          </p:to>
                                        </p:set>
                                        <p:animEffect transition="in" filter="wipe(left)">
                                          <p:cBhvr>
                                            <p:cTn id="24" dur="200"/>
                                            <p:tgtEl>
                                              <p:spTgt spid="53"/>
                                            </p:tgtEl>
                                          </p:cBhvr>
                                        </p:animEffect>
                                      </p:childTnLst>
                                    </p:cTn>
                                  </p:par>
                                </p:childTnLst>
                              </p:cTn>
                            </p:par>
                            <p:par>
                              <p:cTn id="25" fill="hold">
                                <p:stCondLst>
                                  <p:cond delay="1000"/>
                                </p:stCondLst>
                                <p:childTnLst>
                                  <p:par>
                                    <p:cTn id="26" presetID="49" presetClass="entr" presetSubtype="0" decel="100000"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1000" fill="hold"/>
                                            <p:tgtEl>
                                              <p:spTgt spid="51"/>
                                            </p:tgtEl>
                                            <p:attrNameLst>
                                              <p:attrName>ppt_w</p:attrName>
                                            </p:attrNameLst>
                                          </p:cBhvr>
                                          <p:tavLst>
                                            <p:tav tm="0">
                                              <p:val>
                                                <p:fltVal val="0"/>
                                              </p:val>
                                            </p:tav>
                                            <p:tav tm="100000">
                                              <p:val>
                                                <p:strVal val="#ppt_w"/>
                                              </p:val>
                                            </p:tav>
                                          </p:tavLst>
                                        </p:anim>
                                        <p:anim calcmode="lin" valueType="num">
                                          <p:cBhvr>
                                            <p:cTn id="29" dur="1000" fill="hold"/>
                                            <p:tgtEl>
                                              <p:spTgt spid="51"/>
                                            </p:tgtEl>
                                            <p:attrNameLst>
                                              <p:attrName>ppt_h</p:attrName>
                                            </p:attrNameLst>
                                          </p:cBhvr>
                                          <p:tavLst>
                                            <p:tav tm="0">
                                              <p:val>
                                                <p:fltVal val="0"/>
                                              </p:val>
                                            </p:tav>
                                            <p:tav tm="100000">
                                              <p:val>
                                                <p:strVal val="#ppt_h"/>
                                              </p:val>
                                            </p:tav>
                                          </p:tavLst>
                                        </p:anim>
                                        <p:anim calcmode="lin" valueType="num">
                                          <p:cBhvr>
                                            <p:cTn id="30" dur="1000" fill="hold"/>
                                            <p:tgtEl>
                                              <p:spTgt spid="51"/>
                                            </p:tgtEl>
                                            <p:attrNameLst>
                                              <p:attrName>style.rotation</p:attrName>
                                            </p:attrNameLst>
                                          </p:cBhvr>
                                          <p:tavLst>
                                            <p:tav tm="0">
                                              <p:val>
                                                <p:fltVal val="360"/>
                                              </p:val>
                                            </p:tav>
                                            <p:tav tm="100000">
                                              <p:val>
                                                <p:fltVal val="0"/>
                                              </p:val>
                                            </p:tav>
                                          </p:tavLst>
                                        </p:anim>
                                        <p:animEffect transition="in" filter="fade">
                                          <p:cBhvr>
                                            <p:cTn id="31" dur="1000"/>
                                            <p:tgtEl>
                                              <p:spTgt spid="51"/>
                                            </p:tgtEl>
                                          </p:cBhvr>
                                        </p:animEffect>
                                      </p:childTnLst>
                                    </p:cTn>
                                  </p:par>
                                  <p:par>
                                    <p:cTn id="32" presetID="2" presetClass="entr" presetSubtype="3"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1+#ppt_w/2"/>
                                              </p:val>
                                            </p:tav>
                                            <p:tav tm="100000">
                                              <p:val>
                                                <p:strVal val="#ppt_x"/>
                                              </p:val>
                                            </p:tav>
                                          </p:tavLst>
                                        </p:anim>
                                        <p:anim calcmode="lin" valueType="num">
                                          <p:cBhvr additive="base">
                                            <p:cTn id="3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p:bldP spid="56" grpId="0" animBg="1"/>
          <p:bldP spid="10"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2019679" y="927308"/>
            <a:ext cx="3825951" cy="4038987"/>
            <a:chOff x="2019679" y="927308"/>
            <a:chExt cx="3825951" cy="4038987"/>
          </a:xfrm>
        </p:grpSpPr>
        <p:grpSp>
          <p:nvGrpSpPr>
            <p:cNvPr id="2" name="组合 1"/>
            <p:cNvGrpSpPr/>
            <p:nvPr/>
          </p:nvGrpSpPr>
          <p:grpSpPr>
            <a:xfrm>
              <a:off x="4392972" y="3513637"/>
              <a:ext cx="1452658" cy="1452658"/>
              <a:chOff x="6048225" y="2812304"/>
              <a:chExt cx="1452658" cy="1452658"/>
            </a:xfrm>
          </p:grpSpPr>
          <p:sp>
            <p:nvSpPr>
              <p:cNvPr id="4" name="Oval 2"/>
              <p:cNvSpPr>
                <a:spLocks noChangeAspect="1"/>
              </p:cNvSpPr>
              <p:nvPr/>
            </p:nvSpPr>
            <p:spPr>
              <a:xfrm>
                <a:off x="6048225" y="2812304"/>
                <a:ext cx="1452658" cy="1452658"/>
              </a:xfrm>
              <a:prstGeom prst="ellipse">
                <a:avLst/>
              </a:prstGeom>
              <a:solidFill>
                <a:srgbClr val="5AAD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nvGrpSpPr>
              <p:cNvPr id="5" name="Group 3"/>
              <p:cNvGrpSpPr/>
              <p:nvPr/>
            </p:nvGrpSpPr>
            <p:grpSpPr>
              <a:xfrm>
                <a:off x="6520077" y="3150970"/>
                <a:ext cx="508954" cy="775325"/>
                <a:chOff x="-938213" y="903288"/>
                <a:chExt cx="1765301" cy="2689225"/>
              </a:xfrm>
              <a:solidFill>
                <a:schemeClr val="bg1"/>
              </a:solidFill>
            </p:grpSpPr>
            <p:sp>
              <p:nvSpPr>
                <p:cNvPr id="35" name="Freeform: Shape 4"/>
                <p:cNvSpPr>
                  <a:spLocks/>
                </p:cNvSpPr>
                <p:nvPr/>
              </p:nvSpPr>
              <p:spPr bwMode="auto">
                <a:xfrm>
                  <a:off x="-409575" y="3113088"/>
                  <a:ext cx="708025" cy="479425"/>
                </a:xfrm>
                <a:custGeom>
                  <a:avLst/>
                  <a:gdLst/>
                  <a:ahLst/>
                  <a:cxnLst>
                    <a:cxn ang="0">
                      <a:pos x="176" y="2"/>
                    </a:cxn>
                    <a:cxn ang="0">
                      <a:pos x="13" y="2"/>
                    </a:cxn>
                    <a:cxn ang="0">
                      <a:pos x="2" y="0"/>
                    </a:cxn>
                    <a:cxn ang="0">
                      <a:pos x="0" y="0"/>
                    </a:cxn>
                    <a:cxn ang="0">
                      <a:pos x="0" y="86"/>
                    </a:cxn>
                    <a:cxn ang="0">
                      <a:pos x="16" y="102"/>
                    </a:cxn>
                    <a:cxn ang="0">
                      <a:pos x="48" y="102"/>
                    </a:cxn>
                    <a:cxn ang="0">
                      <a:pos x="65" y="122"/>
                    </a:cxn>
                    <a:cxn ang="0">
                      <a:pos x="77" y="127"/>
                    </a:cxn>
                    <a:cxn ang="0">
                      <a:pos x="111" y="127"/>
                    </a:cxn>
                    <a:cxn ang="0">
                      <a:pos x="123" y="122"/>
                    </a:cxn>
                    <a:cxn ang="0">
                      <a:pos x="140" y="102"/>
                    </a:cxn>
                    <a:cxn ang="0">
                      <a:pos x="172" y="102"/>
                    </a:cxn>
                    <a:cxn ang="0">
                      <a:pos x="188" y="86"/>
                    </a:cxn>
                    <a:cxn ang="0">
                      <a:pos x="188" y="0"/>
                    </a:cxn>
                    <a:cxn ang="0">
                      <a:pos x="186" y="1"/>
                    </a:cxn>
                    <a:cxn ang="0">
                      <a:pos x="176" y="2"/>
                    </a:cxn>
                    <a:cxn ang="0">
                      <a:pos x="176" y="2"/>
                    </a:cxn>
                    <a:cxn ang="0">
                      <a:pos x="176" y="2"/>
                    </a:cxn>
                  </a:cxnLst>
                  <a:rect l="0" t="0" r="r" b="b"/>
                  <a:pathLst>
                    <a:path w="188" h="127">
                      <a:moveTo>
                        <a:pt x="176" y="2"/>
                      </a:moveTo>
                      <a:cubicBezTo>
                        <a:pt x="13" y="2"/>
                        <a:pt x="13" y="2"/>
                        <a:pt x="13" y="2"/>
                      </a:cubicBezTo>
                      <a:cubicBezTo>
                        <a:pt x="10" y="2"/>
                        <a:pt x="6" y="2"/>
                        <a:pt x="2" y="0"/>
                      </a:cubicBezTo>
                      <a:cubicBezTo>
                        <a:pt x="0" y="0"/>
                        <a:pt x="0" y="0"/>
                        <a:pt x="0" y="0"/>
                      </a:cubicBezTo>
                      <a:cubicBezTo>
                        <a:pt x="0" y="86"/>
                        <a:pt x="0" y="86"/>
                        <a:pt x="0" y="86"/>
                      </a:cubicBezTo>
                      <a:cubicBezTo>
                        <a:pt x="0" y="95"/>
                        <a:pt x="7" y="102"/>
                        <a:pt x="16" y="102"/>
                      </a:cubicBezTo>
                      <a:cubicBezTo>
                        <a:pt x="48" y="102"/>
                        <a:pt x="48" y="102"/>
                        <a:pt x="48" y="102"/>
                      </a:cubicBezTo>
                      <a:cubicBezTo>
                        <a:pt x="65" y="122"/>
                        <a:pt x="65" y="122"/>
                        <a:pt x="65" y="122"/>
                      </a:cubicBezTo>
                      <a:cubicBezTo>
                        <a:pt x="68" y="125"/>
                        <a:pt x="72" y="127"/>
                        <a:pt x="77" y="127"/>
                      </a:cubicBezTo>
                      <a:cubicBezTo>
                        <a:pt x="111" y="127"/>
                        <a:pt x="111" y="127"/>
                        <a:pt x="111" y="127"/>
                      </a:cubicBezTo>
                      <a:cubicBezTo>
                        <a:pt x="116" y="127"/>
                        <a:pt x="120" y="125"/>
                        <a:pt x="123" y="122"/>
                      </a:cubicBezTo>
                      <a:cubicBezTo>
                        <a:pt x="140" y="102"/>
                        <a:pt x="140" y="102"/>
                        <a:pt x="140" y="102"/>
                      </a:cubicBezTo>
                      <a:cubicBezTo>
                        <a:pt x="172" y="102"/>
                        <a:pt x="172" y="102"/>
                        <a:pt x="172" y="102"/>
                      </a:cubicBezTo>
                      <a:cubicBezTo>
                        <a:pt x="181" y="102"/>
                        <a:pt x="188" y="95"/>
                        <a:pt x="188" y="86"/>
                      </a:cubicBezTo>
                      <a:cubicBezTo>
                        <a:pt x="188" y="0"/>
                        <a:pt x="188" y="0"/>
                        <a:pt x="188" y="0"/>
                      </a:cubicBezTo>
                      <a:cubicBezTo>
                        <a:pt x="186" y="1"/>
                        <a:pt x="186" y="1"/>
                        <a:pt x="186" y="1"/>
                      </a:cubicBezTo>
                      <a:cubicBezTo>
                        <a:pt x="182" y="2"/>
                        <a:pt x="179" y="2"/>
                        <a:pt x="176" y="2"/>
                      </a:cubicBezTo>
                      <a:close/>
                      <a:moveTo>
                        <a:pt x="176" y="2"/>
                      </a:moveTo>
                      <a:cubicBezTo>
                        <a:pt x="176" y="2"/>
                        <a:pt x="176" y="2"/>
                        <a:pt x="176" y="2"/>
                      </a:cubicBezTo>
                    </a:path>
                  </a:pathLst>
                </a:custGeom>
                <a:grpFill/>
                <a:ln w="9525">
                  <a:noFill/>
                  <a:round/>
                  <a:headEnd/>
                  <a:tailEnd/>
                </a:ln>
              </p:spPr>
              <p:txBody>
                <a:bodyPr anchor="ctr"/>
                <a:lstStyle/>
                <a:p>
                  <a:pPr algn="ctr"/>
                  <a:endParaRPr>
                    <a:cs typeface="+mn-ea"/>
                    <a:sym typeface="+mn-lt"/>
                  </a:endParaRPr>
                </a:p>
              </p:txBody>
            </p:sp>
            <p:sp>
              <p:nvSpPr>
                <p:cNvPr id="36" name="Freeform: Shape 5"/>
                <p:cNvSpPr>
                  <a:spLocks/>
                </p:cNvSpPr>
                <p:nvPr/>
              </p:nvSpPr>
              <p:spPr bwMode="auto">
                <a:xfrm>
                  <a:off x="-938213" y="903288"/>
                  <a:ext cx="1765301" cy="2132013"/>
                </a:xfrm>
                <a:custGeom>
                  <a:avLst/>
                  <a:gdLst/>
                  <a:ahLst/>
                  <a:cxnLst>
                    <a:cxn ang="0">
                      <a:pos x="234" y="0"/>
                    </a:cxn>
                    <a:cxn ang="0">
                      <a:pos x="0" y="230"/>
                    </a:cxn>
                    <a:cxn ang="0">
                      <a:pos x="74" y="421"/>
                    </a:cxn>
                    <a:cxn ang="0">
                      <a:pos x="76" y="424"/>
                    </a:cxn>
                    <a:cxn ang="0">
                      <a:pos x="134" y="548"/>
                    </a:cxn>
                    <a:cxn ang="0">
                      <a:pos x="153" y="566"/>
                    </a:cxn>
                    <a:cxn ang="0">
                      <a:pos x="215" y="566"/>
                    </a:cxn>
                    <a:cxn ang="0">
                      <a:pos x="237" y="500"/>
                    </a:cxn>
                    <a:cxn ang="0">
                      <a:pos x="270" y="404"/>
                    </a:cxn>
                    <a:cxn ang="0">
                      <a:pos x="261" y="400"/>
                    </a:cxn>
                    <a:cxn ang="0">
                      <a:pos x="145" y="273"/>
                    </a:cxn>
                    <a:cxn ang="0">
                      <a:pos x="176" y="196"/>
                    </a:cxn>
                    <a:cxn ang="0">
                      <a:pos x="201" y="134"/>
                    </a:cxn>
                    <a:cxn ang="0">
                      <a:pos x="198" y="106"/>
                    </a:cxn>
                    <a:cxn ang="0">
                      <a:pos x="219" y="125"/>
                    </a:cxn>
                    <a:cxn ang="0">
                      <a:pos x="235" y="140"/>
                    </a:cxn>
                    <a:cxn ang="0">
                      <a:pos x="304" y="360"/>
                    </a:cxn>
                    <a:cxn ang="0">
                      <a:pos x="292" y="373"/>
                    </a:cxn>
                    <a:cxn ang="0">
                      <a:pos x="292" y="375"/>
                    </a:cxn>
                    <a:cxn ang="0">
                      <a:pos x="257" y="508"/>
                    </a:cxn>
                    <a:cxn ang="0">
                      <a:pos x="236" y="566"/>
                    </a:cxn>
                    <a:cxn ang="0">
                      <a:pos x="323" y="565"/>
                    </a:cxn>
                    <a:cxn ang="0">
                      <a:pos x="335" y="548"/>
                    </a:cxn>
                    <a:cxn ang="0">
                      <a:pos x="393" y="424"/>
                    </a:cxn>
                    <a:cxn ang="0">
                      <a:pos x="395" y="421"/>
                    </a:cxn>
                    <a:cxn ang="0">
                      <a:pos x="396" y="419"/>
                    </a:cxn>
                    <a:cxn ang="0">
                      <a:pos x="468" y="230"/>
                    </a:cxn>
                    <a:cxn ang="0">
                      <a:pos x="234" y="0"/>
                    </a:cxn>
                    <a:cxn ang="0">
                      <a:pos x="234" y="0"/>
                    </a:cxn>
                    <a:cxn ang="0">
                      <a:pos x="234" y="0"/>
                    </a:cxn>
                  </a:cxnLst>
                  <a:rect l="0" t="0" r="r" b="b"/>
                  <a:pathLst>
                    <a:path w="468" h="566">
                      <a:moveTo>
                        <a:pt x="234" y="0"/>
                      </a:moveTo>
                      <a:cubicBezTo>
                        <a:pt x="105" y="0"/>
                        <a:pt x="0" y="103"/>
                        <a:pt x="0" y="230"/>
                      </a:cubicBezTo>
                      <a:cubicBezTo>
                        <a:pt x="0" y="295"/>
                        <a:pt x="28" y="367"/>
                        <a:pt x="74" y="421"/>
                      </a:cubicBezTo>
                      <a:cubicBezTo>
                        <a:pt x="76" y="424"/>
                        <a:pt x="76" y="424"/>
                        <a:pt x="76" y="424"/>
                      </a:cubicBezTo>
                      <a:cubicBezTo>
                        <a:pt x="82" y="432"/>
                        <a:pt x="134" y="500"/>
                        <a:pt x="134" y="548"/>
                      </a:cubicBezTo>
                      <a:cubicBezTo>
                        <a:pt x="134" y="558"/>
                        <a:pt x="142" y="566"/>
                        <a:pt x="153" y="566"/>
                      </a:cubicBezTo>
                      <a:cubicBezTo>
                        <a:pt x="215" y="566"/>
                        <a:pt x="215" y="566"/>
                        <a:pt x="215" y="566"/>
                      </a:cubicBezTo>
                      <a:cubicBezTo>
                        <a:pt x="216" y="552"/>
                        <a:pt x="224" y="532"/>
                        <a:pt x="237" y="500"/>
                      </a:cubicBezTo>
                      <a:cubicBezTo>
                        <a:pt x="250" y="470"/>
                        <a:pt x="265" y="434"/>
                        <a:pt x="270" y="404"/>
                      </a:cubicBezTo>
                      <a:cubicBezTo>
                        <a:pt x="261" y="400"/>
                        <a:pt x="261" y="400"/>
                        <a:pt x="261" y="400"/>
                      </a:cubicBezTo>
                      <a:cubicBezTo>
                        <a:pt x="228" y="384"/>
                        <a:pt x="150" y="340"/>
                        <a:pt x="145" y="273"/>
                      </a:cubicBezTo>
                      <a:cubicBezTo>
                        <a:pt x="143" y="242"/>
                        <a:pt x="160" y="218"/>
                        <a:pt x="176" y="196"/>
                      </a:cubicBezTo>
                      <a:cubicBezTo>
                        <a:pt x="190" y="176"/>
                        <a:pt x="204" y="157"/>
                        <a:pt x="201" y="134"/>
                      </a:cubicBezTo>
                      <a:cubicBezTo>
                        <a:pt x="198" y="106"/>
                        <a:pt x="198" y="106"/>
                        <a:pt x="198" y="106"/>
                      </a:cubicBezTo>
                      <a:cubicBezTo>
                        <a:pt x="219" y="125"/>
                        <a:pt x="219" y="125"/>
                        <a:pt x="219" y="125"/>
                      </a:cubicBezTo>
                      <a:cubicBezTo>
                        <a:pt x="224" y="130"/>
                        <a:pt x="229" y="135"/>
                        <a:pt x="235" y="140"/>
                      </a:cubicBezTo>
                      <a:cubicBezTo>
                        <a:pt x="297" y="197"/>
                        <a:pt x="368" y="263"/>
                        <a:pt x="304" y="360"/>
                      </a:cubicBezTo>
                      <a:cubicBezTo>
                        <a:pt x="292" y="373"/>
                        <a:pt x="292" y="373"/>
                        <a:pt x="292" y="373"/>
                      </a:cubicBezTo>
                      <a:cubicBezTo>
                        <a:pt x="292" y="374"/>
                        <a:pt x="292" y="374"/>
                        <a:pt x="292" y="375"/>
                      </a:cubicBezTo>
                      <a:cubicBezTo>
                        <a:pt x="297" y="413"/>
                        <a:pt x="274" y="466"/>
                        <a:pt x="257" y="508"/>
                      </a:cubicBezTo>
                      <a:cubicBezTo>
                        <a:pt x="249" y="525"/>
                        <a:pt x="237" y="556"/>
                        <a:pt x="236" y="566"/>
                      </a:cubicBezTo>
                      <a:cubicBezTo>
                        <a:pt x="323" y="565"/>
                        <a:pt x="323" y="565"/>
                        <a:pt x="323" y="565"/>
                      </a:cubicBezTo>
                      <a:cubicBezTo>
                        <a:pt x="330" y="562"/>
                        <a:pt x="335" y="555"/>
                        <a:pt x="335" y="548"/>
                      </a:cubicBezTo>
                      <a:cubicBezTo>
                        <a:pt x="335" y="505"/>
                        <a:pt x="377" y="444"/>
                        <a:pt x="393" y="424"/>
                      </a:cubicBezTo>
                      <a:cubicBezTo>
                        <a:pt x="394" y="423"/>
                        <a:pt x="395" y="422"/>
                        <a:pt x="395" y="421"/>
                      </a:cubicBezTo>
                      <a:cubicBezTo>
                        <a:pt x="396" y="419"/>
                        <a:pt x="396" y="419"/>
                        <a:pt x="396" y="419"/>
                      </a:cubicBezTo>
                      <a:cubicBezTo>
                        <a:pt x="441" y="364"/>
                        <a:pt x="468" y="294"/>
                        <a:pt x="468" y="230"/>
                      </a:cubicBezTo>
                      <a:cubicBezTo>
                        <a:pt x="468" y="103"/>
                        <a:pt x="363" y="0"/>
                        <a:pt x="234" y="0"/>
                      </a:cubicBezTo>
                      <a:close/>
                      <a:moveTo>
                        <a:pt x="234" y="0"/>
                      </a:moveTo>
                      <a:cubicBezTo>
                        <a:pt x="234" y="0"/>
                        <a:pt x="234" y="0"/>
                        <a:pt x="234" y="0"/>
                      </a:cubicBezTo>
                    </a:path>
                  </a:pathLst>
                </a:custGeom>
                <a:grpFill/>
                <a:ln w="9525">
                  <a:noFill/>
                  <a:round/>
                  <a:headEnd/>
                  <a:tailEnd/>
                </a:ln>
              </p:spPr>
              <p:txBody>
                <a:bodyPr anchor="ctr"/>
                <a:lstStyle/>
                <a:p>
                  <a:pPr algn="ctr"/>
                  <a:endParaRPr>
                    <a:cs typeface="+mn-ea"/>
                    <a:sym typeface="+mn-lt"/>
                  </a:endParaRPr>
                </a:p>
              </p:txBody>
            </p:sp>
            <p:sp>
              <p:nvSpPr>
                <p:cNvPr id="37" name="Freeform: Shape 6"/>
                <p:cNvSpPr>
                  <a:spLocks/>
                </p:cNvSpPr>
                <p:nvPr/>
              </p:nvSpPr>
              <p:spPr bwMode="auto">
                <a:xfrm>
                  <a:off x="-319088" y="1490663"/>
                  <a:ext cx="660400" cy="850900"/>
                </a:xfrm>
                <a:custGeom>
                  <a:avLst/>
                  <a:gdLst/>
                  <a:ahLst/>
                  <a:cxnLst>
                    <a:cxn ang="0">
                      <a:pos x="64" y="66"/>
                    </a:cxn>
                    <a:cxn ang="0">
                      <a:pos x="124" y="190"/>
                    </a:cxn>
                    <a:cxn ang="0">
                      <a:pos x="57" y="0"/>
                    </a:cxn>
                    <a:cxn ang="0">
                      <a:pos x="29" y="52"/>
                    </a:cxn>
                    <a:cxn ang="0">
                      <a:pos x="2" y="116"/>
                    </a:cxn>
                    <a:cxn ang="0">
                      <a:pos x="106" y="225"/>
                    </a:cxn>
                    <a:cxn ang="0">
                      <a:pos x="108" y="226"/>
                    </a:cxn>
                    <a:cxn ang="0">
                      <a:pos x="107" y="221"/>
                    </a:cxn>
                    <a:cxn ang="0">
                      <a:pos x="48" y="79"/>
                    </a:cxn>
                    <a:cxn ang="0">
                      <a:pos x="46" y="77"/>
                    </a:cxn>
                    <a:cxn ang="0">
                      <a:pos x="62" y="63"/>
                    </a:cxn>
                    <a:cxn ang="0">
                      <a:pos x="64" y="66"/>
                    </a:cxn>
                    <a:cxn ang="0">
                      <a:pos x="64" y="66"/>
                    </a:cxn>
                    <a:cxn ang="0">
                      <a:pos x="64" y="66"/>
                    </a:cxn>
                  </a:cxnLst>
                  <a:rect l="0" t="0" r="r" b="b"/>
                  <a:pathLst>
                    <a:path w="175" h="226">
                      <a:moveTo>
                        <a:pt x="64" y="66"/>
                      </a:moveTo>
                      <a:cubicBezTo>
                        <a:pt x="100" y="109"/>
                        <a:pt x="115" y="140"/>
                        <a:pt x="124" y="190"/>
                      </a:cubicBezTo>
                      <a:cubicBezTo>
                        <a:pt x="175" y="109"/>
                        <a:pt x="118" y="56"/>
                        <a:pt x="57" y="0"/>
                      </a:cubicBezTo>
                      <a:cubicBezTo>
                        <a:pt x="52" y="19"/>
                        <a:pt x="40" y="36"/>
                        <a:pt x="29" y="52"/>
                      </a:cubicBezTo>
                      <a:cubicBezTo>
                        <a:pt x="14" y="73"/>
                        <a:pt x="0" y="92"/>
                        <a:pt x="2" y="116"/>
                      </a:cubicBezTo>
                      <a:cubicBezTo>
                        <a:pt x="6" y="173"/>
                        <a:pt x="83" y="214"/>
                        <a:pt x="106" y="225"/>
                      </a:cubicBezTo>
                      <a:cubicBezTo>
                        <a:pt x="108" y="226"/>
                        <a:pt x="108" y="226"/>
                        <a:pt x="108" y="226"/>
                      </a:cubicBezTo>
                      <a:cubicBezTo>
                        <a:pt x="107" y="224"/>
                        <a:pt x="108" y="223"/>
                        <a:pt x="107" y="221"/>
                      </a:cubicBezTo>
                      <a:cubicBezTo>
                        <a:pt x="100" y="157"/>
                        <a:pt x="87" y="127"/>
                        <a:pt x="48" y="79"/>
                      </a:cubicBezTo>
                      <a:cubicBezTo>
                        <a:pt x="46" y="77"/>
                        <a:pt x="46" y="77"/>
                        <a:pt x="46" y="77"/>
                      </a:cubicBezTo>
                      <a:cubicBezTo>
                        <a:pt x="62" y="63"/>
                        <a:pt x="62" y="63"/>
                        <a:pt x="62" y="63"/>
                      </a:cubicBezTo>
                      <a:lnTo>
                        <a:pt x="64" y="66"/>
                      </a:lnTo>
                      <a:close/>
                      <a:moveTo>
                        <a:pt x="64" y="66"/>
                      </a:moveTo>
                      <a:cubicBezTo>
                        <a:pt x="64" y="66"/>
                        <a:pt x="64" y="66"/>
                        <a:pt x="64" y="66"/>
                      </a:cubicBezTo>
                    </a:path>
                  </a:pathLst>
                </a:custGeom>
                <a:grpFill/>
                <a:ln w="9525">
                  <a:noFill/>
                  <a:round/>
                  <a:headEnd/>
                  <a:tailEnd/>
                </a:ln>
              </p:spPr>
              <p:txBody>
                <a:bodyPr anchor="ctr"/>
                <a:lstStyle/>
                <a:p>
                  <a:pPr algn="ctr"/>
                  <a:endParaRPr>
                    <a:cs typeface="+mn-ea"/>
                    <a:sym typeface="+mn-lt"/>
                  </a:endParaRPr>
                </a:p>
              </p:txBody>
            </p:sp>
          </p:grpSp>
        </p:grpSp>
        <p:sp>
          <p:nvSpPr>
            <p:cNvPr id="6" name="Oval 41"/>
            <p:cNvSpPr>
              <a:spLocks noChangeAspect="1"/>
            </p:cNvSpPr>
            <p:nvPr/>
          </p:nvSpPr>
          <p:spPr>
            <a:xfrm>
              <a:off x="2019679" y="1665025"/>
              <a:ext cx="2093490" cy="2093490"/>
            </a:xfrm>
            <a:prstGeom prst="ellipse">
              <a:avLst/>
            </a:prstGeom>
            <a:solidFill>
              <a:schemeClr val="accent2">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nvGrpSpPr>
            <p:cNvPr id="8" name="Group 43"/>
            <p:cNvGrpSpPr/>
            <p:nvPr/>
          </p:nvGrpSpPr>
          <p:grpSpPr>
            <a:xfrm>
              <a:off x="2652994" y="2233373"/>
              <a:ext cx="826860" cy="956795"/>
              <a:chOff x="427038" y="271462"/>
              <a:chExt cx="1111250" cy="1285875"/>
            </a:xfrm>
            <a:solidFill>
              <a:schemeClr val="bg1"/>
            </a:solidFill>
          </p:grpSpPr>
          <p:sp>
            <p:nvSpPr>
              <p:cNvPr id="33" name="Freeform: Shape 44"/>
              <p:cNvSpPr>
                <a:spLocks/>
              </p:cNvSpPr>
              <p:nvPr/>
            </p:nvSpPr>
            <p:spPr bwMode="auto">
              <a:xfrm>
                <a:off x="700088" y="271462"/>
                <a:ext cx="838200" cy="1285875"/>
              </a:xfrm>
              <a:custGeom>
                <a:avLst/>
                <a:gdLst/>
                <a:ahLst/>
                <a:cxnLst>
                  <a:cxn ang="0">
                    <a:pos x="132" y="58"/>
                  </a:cxn>
                  <a:cxn ang="0">
                    <a:pos x="140" y="73"/>
                  </a:cxn>
                  <a:cxn ang="0">
                    <a:pos x="141" y="77"/>
                  </a:cxn>
                  <a:cxn ang="0">
                    <a:pos x="209" y="193"/>
                  </a:cxn>
                  <a:cxn ang="0">
                    <a:pos x="75" y="327"/>
                  </a:cxn>
                  <a:cxn ang="0">
                    <a:pos x="52" y="316"/>
                  </a:cxn>
                  <a:cxn ang="0">
                    <a:pos x="60" y="269"/>
                  </a:cxn>
                  <a:cxn ang="0">
                    <a:pos x="84" y="251"/>
                  </a:cxn>
                  <a:cxn ang="0">
                    <a:pos x="118" y="208"/>
                  </a:cxn>
                  <a:cxn ang="0">
                    <a:pos x="137" y="152"/>
                  </a:cxn>
                  <a:cxn ang="0">
                    <a:pos x="135" y="90"/>
                  </a:cxn>
                  <a:cxn ang="0">
                    <a:pos x="111" y="36"/>
                  </a:cxn>
                  <a:cxn ang="0">
                    <a:pos x="75" y="5"/>
                  </a:cxn>
                  <a:cxn ang="0">
                    <a:pos x="61" y="1"/>
                  </a:cxn>
                  <a:cxn ang="0">
                    <a:pos x="56" y="0"/>
                  </a:cxn>
                  <a:cxn ang="0">
                    <a:pos x="55" y="5"/>
                  </a:cxn>
                  <a:cxn ang="0">
                    <a:pos x="51" y="17"/>
                  </a:cxn>
                  <a:cxn ang="0">
                    <a:pos x="34" y="48"/>
                  </a:cxn>
                  <a:cxn ang="0">
                    <a:pos x="3" y="132"/>
                  </a:cxn>
                  <a:cxn ang="0">
                    <a:pos x="2" y="180"/>
                  </a:cxn>
                  <a:cxn ang="0">
                    <a:pos x="10" y="227"/>
                  </a:cxn>
                  <a:cxn ang="0">
                    <a:pos x="26" y="277"/>
                  </a:cxn>
                  <a:cxn ang="0">
                    <a:pos x="47" y="243"/>
                  </a:cxn>
                  <a:cxn ang="0">
                    <a:pos x="59" y="217"/>
                  </a:cxn>
                  <a:cxn ang="0">
                    <a:pos x="68" y="191"/>
                  </a:cxn>
                  <a:cxn ang="0">
                    <a:pos x="74" y="166"/>
                  </a:cxn>
                  <a:cxn ang="0">
                    <a:pos x="76" y="143"/>
                  </a:cxn>
                  <a:cxn ang="0">
                    <a:pos x="75" y="124"/>
                  </a:cxn>
                  <a:cxn ang="0">
                    <a:pos x="73" y="109"/>
                  </a:cxn>
                  <a:cxn ang="0">
                    <a:pos x="70" y="96"/>
                  </a:cxn>
                  <a:cxn ang="0">
                    <a:pos x="74" y="109"/>
                  </a:cxn>
                  <a:cxn ang="0">
                    <a:pos x="77" y="123"/>
                  </a:cxn>
                  <a:cxn ang="0">
                    <a:pos x="80" y="143"/>
                  </a:cxn>
                  <a:cxn ang="0">
                    <a:pos x="79" y="167"/>
                  </a:cxn>
                  <a:cxn ang="0">
                    <a:pos x="75" y="193"/>
                  </a:cxn>
                  <a:cxn ang="0">
                    <a:pos x="68" y="220"/>
                  </a:cxn>
                  <a:cxn ang="0">
                    <a:pos x="57" y="248"/>
                  </a:cxn>
                  <a:cxn ang="0">
                    <a:pos x="50" y="263"/>
                  </a:cxn>
                  <a:cxn ang="0">
                    <a:pos x="50" y="263"/>
                  </a:cxn>
                  <a:cxn ang="0">
                    <a:pos x="44" y="274"/>
                  </a:cxn>
                  <a:cxn ang="0">
                    <a:pos x="43" y="277"/>
                  </a:cxn>
                  <a:cxn ang="0">
                    <a:pos x="43" y="277"/>
                  </a:cxn>
                  <a:cxn ang="0">
                    <a:pos x="42" y="322"/>
                  </a:cxn>
                  <a:cxn ang="0">
                    <a:pos x="75" y="340"/>
                  </a:cxn>
                  <a:cxn ang="0">
                    <a:pos x="221" y="193"/>
                  </a:cxn>
                  <a:cxn ang="0">
                    <a:pos x="132" y="58"/>
                  </a:cxn>
                  <a:cxn ang="0">
                    <a:pos x="132" y="58"/>
                  </a:cxn>
                  <a:cxn ang="0">
                    <a:pos x="132" y="58"/>
                  </a:cxn>
                </a:cxnLst>
                <a:rect l="0" t="0" r="r" b="b"/>
                <a:pathLst>
                  <a:path w="221" h="340">
                    <a:moveTo>
                      <a:pt x="132" y="58"/>
                    </a:moveTo>
                    <a:cubicBezTo>
                      <a:pt x="134" y="64"/>
                      <a:pt x="137" y="68"/>
                      <a:pt x="140" y="73"/>
                    </a:cubicBezTo>
                    <a:cubicBezTo>
                      <a:pt x="140" y="74"/>
                      <a:pt x="141" y="76"/>
                      <a:pt x="141" y="77"/>
                    </a:cubicBezTo>
                    <a:cubicBezTo>
                      <a:pt x="182" y="100"/>
                      <a:pt x="209" y="143"/>
                      <a:pt x="209" y="193"/>
                    </a:cubicBezTo>
                    <a:cubicBezTo>
                      <a:pt x="209" y="267"/>
                      <a:pt x="149" y="327"/>
                      <a:pt x="75" y="327"/>
                    </a:cubicBezTo>
                    <a:cubicBezTo>
                      <a:pt x="75" y="327"/>
                      <a:pt x="59" y="327"/>
                      <a:pt x="52" y="316"/>
                    </a:cubicBezTo>
                    <a:cubicBezTo>
                      <a:pt x="46" y="306"/>
                      <a:pt x="49" y="290"/>
                      <a:pt x="60" y="269"/>
                    </a:cubicBezTo>
                    <a:cubicBezTo>
                      <a:pt x="68" y="264"/>
                      <a:pt x="76" y="258"/>
                      <a:pt x="84" y="251"/>
                    </a:cubicBezTo>
                    <a:cubicBezTo>
                      <a:pt x="97" y="240"/>
                      <a:pt x="109" y="225"/>
                      <a:pt x="118" y="208"/>
                    </a:cubicBezTo>
                    <a:cubicBezTo>
                      <a:pt x="127" y="191"/>
                      <a:pt x="134" y="172"/>
                      <a:pt x="137" y="152"/>
                    </a:cubicBezTo>
                    <a:cubicBezTo>
                      <a:pt x="140" y="132"/>
                      <a:pt x="140" y="111"/>
                      <a:pt x="135" y="90"/>
                    </a:cubicBezTo>
                    <a:cubicBezTo>
                      <a:pt x="131" y="70"/>
                      <a:pt x="122" y="51"/>
                      <a:pt x="111" y="36"/>
                    </a:cubicBezTo>
                    <a:cubicBezTo>
                      <a:pt x="100" y="20"/>
                      <a:pt x="86" y="9"/>
                      <a:pt x="75" y="5"/>
                    </a:cubicBezTo>
                    <a:cubicBezTo>
                      <a:pt x="70" y="2"/>
                      <a:pt x="64" y="1"/>
                      <a:pt x="61" y="1"/>
                    </a:cubicBezTo>
                    <a:cubicBezTo>
                      <a:pt x="58" y="0"/>
                      <a:pt x="56" y="0"/>
                      <a:pt x="56" y="0"/>
                    </a:cubicBezTo>
                    <a:cubicBezTo>
                      <a:pt x="56" y="0"/>
                      <a:pt x="56" y="2"/>
                      <a:pt x="55" y="5"/>
                    </a:cubicBezTo>
                    <a:cubicBezTo>
                      <a:pt x="55" y="8"/>
                      <a:pt x="53" y="12"/>
                      <a:pt x="51" y="17"/>
                    </a:cubicBezTo>
                    <a:cubicBezTo>
                      <a:pt x="47" y="26"/>
                      <a:pt x="41" y="37"/>
                      <a:pt x="34" y="48"/>
                    </a:cubicBezTo>
                    <a:cubicBezTo>
                      <a:pt x="20" y="71"/>
                      <a:pt x="8" y="100"/>
                      <a:pt x="3" y="132"/>
                    </a:cubicBezTo>
                    <a:cubicBezTo>
                      <a:pt x="1" y="147"/>
                      <a:pt x="0" y="164"/>
                      <a:pt x="2" y="180"/>
                    </a:cubicBezTo>
                    <a:cubicBezTo>
                      <a:pt x="3" y="196"/>
                      <a:pt x="6" y="212"/>
                      <a:pt x="10" y="227"/>
                    </a:cubicBezTo>
                    <a:cubicBezTo>
                      <a:pt x="14" y="239"/>
                      <a:pt x="22" y="269"/>
                      <a:pt x="26" y="277"/>
                    </a:cubicBezTo>
                    <a:cubicBezTo>
                      <a:pt x="34" y="266"/>
                      <a:pt x="41" y="255"/>
                      <a:pt x="47" y="243"/>
                    </a:cubicBezTo>
                    <a:cubicBezTo>
                      <a:pt x="52" y="234"/>
                      <a:pt x="55" y="226"/>
                      <a:pt x="59" y="217"/>
                    </a:cubicBezTo>
                    <a:cubicBezTo>
                      <a:pt x="63" y="209"/>
                      <a:pt x="65" y="200"/>
                      <a:pt x="68" y="191"/>
                    </a:cubicBezTo>
                    <a:cubicBezTo>
                      <a:pt x="71" y="183"/>
                      <a:pt x="72" y="174"/>
                      <a:pt x="74" y="166"/>
                    </a:cubicBezTo>
                    <a:cubicBezTo>
                      <a:pt x="75" y="158"/>
                      <a:pt x="76" y="150"/>
                      <a:pt x="76" y="143"/>
                    </a:cubicBezTo>
                    <a:cubicBezTo>
                      <a:pt x="76" y="136"/>
                      <a:pt x="76" y="130"/>
                      <a:pt x="75" y="124"/>
                    </a:cubicBezTo>
                    <a:cubicBezTo>
                      <a:pt x="75" y="118"/>
                      <a:pt x="73" y="113"/>
                      <a:pt x="73" y="109"/>
                    </a:cubicBezTo>
                    <a:cubicBezTo>
                      <a:pt x="71" y="101"/>
                      <a:pt x="70" y="96"/>
                      <a:pt x="70" y="96"/>
                    </a:cubicBezTo>
                    <a:cubicBezTo>
                      <a:pt x="70" y="96"/>
                      <a:pt x="71" y="101"/>
                      <a:pt x="74" y="109"/>
                    </a:cubicBezTo>
                    <a:cubicBezTo>
                      <a:pt x="75" y="113"/>
                      <a:pt x="77" y="117"/>
                      <a:pt x="77" y="123"/>
                    </a:cubicBezTo>
                    <a:cubicBezTo>
                      <a:pt x="78" y="129"/>
                      <a:pt x="79" y="136"/>
                      <a:pt x="80" y="143"/>
                    </a:cubicBezTo>
                    <a:cubicBezTo>
                      <a:pt x="80" y="151"/>
                      <a:pt x="80" y="159"/>
                      <a:pt x="79" y="167"/>
                    </a:cubicBezTo>
                    <a:cubicBezTo>
                      <a:pt x="78" y="175"/>
                      <a:pt x="77" y="184"/>
                      <a:pt x="75" y="193"/>
                    </a:cubicBezTo>
                    <a:cubicBezTo>
                      <a:pt x="73" y="202"/>
                      <a:pt x="71" y="211"/>
                      <a:pt x="68" y="220"/>
                    </a:cubicBezTo>
                    <a:cubicBezTo>
                      <a:pt x="64" y="229"/>
                      <a:pt x="61" y="239"/>
                      <a:pt x="57" y="248"/>
                    </a:cubicBezTo>
                    <a:cubicBezTo>
                      <a:pt x="55" y="253"/>
                      <a:pt x="52" y="258"/>
                      <a:pt x="50" y="263"/>
                    </a:cubicBezTo>
                    <a:cubicBezTo>
                      <a:pt x="50" y="263"/>
                      <a:pt x="50" y="263"/>
                      <a:pt x="50" y="263"/>
                    </a:cubicBezTo>
                    <a:cubicBezTo>
                      <a:pt x="48" y="267"/>
                      <a:pt x="46" y="270"/>
                      <a:pt x="44" y="274"/>
                    </a:cubicBezTo>
                    <a:cubicBezTo>
                      <a:pt x="44" y="275"/>
                      <a:pt x="43" y="276"/>
                      <a:pt x="43" y="277"/>
                    </a:cubicBezTo>
                    <a:cubicBezTo>
                      <a:pt x="43" y="277"/>
                      <a:pt x="43" y="277"/>
                      <a:pt x="43" y="277"/>
                    </a:cubicBezTo>
                    <a:cubicBezTo>
                      <a:pt x="36" y="296"/>
                      <a:pt x="35" y="311"/>
                      <a:pt x="42" y="322"/>
                    </a:cubicBezTo>
                    <a:cubicBezTo>
                      <a:pt x="52" y="339"/>
                      <a:pt x="74" y="340"/>
                      <a:pt x="75" y="340"/>
                    </a:cubicBezTo>
                    <a:cubicBezTo>
                      <a:pt x="155" y="340"/>
                      <a:pt x="221" y="274"/>
                      <a:pt x="221" y="193"/>
                    </a:cubicBezTo>
                    <a:cubicBezTo>
                      <a:pt x="221" y="133"/>
                      <a:pt x="184" y="81"/>
                      <a:pt x="132" y="58"/>
                    </a:cubicBezTo>
                    <a:close/>
                    <a:moveTo>
                      <a:pt x="132" y="58"/>
                    </a:moveTo>
                    <a:cubicBezTo>
                      <a:pt x="132" y="58"/>
                      <a:pt x="132" y="58"/>
                      <a:pt x="132" y="58"/>
                    </a:cubicBezTo>
                  </a:path>
                </a:pathLst>
              </a:custGeom>
              <a:grpFill/>
              <a:ln w="9525">
                <a:noFill/>
                <a:round/>
                <a:headEnd/>
                <a:tailEnd/>
              </a:ln>
            </p:spPr>
            <p:txBody>
              <a:bodyPr anchor="ctr"/>
              <a:lstStyle/>
              <a:p>
                <a:pPr algn="ctr"/>
                <a:endParaRPr>
                  <a:cs typeface="+mn-ea"/>
                  <a:sym typeface="+mn-lt"/>
                </a:endParaRPr>
              </a:p>
            </p:txBody>
          </p:sp>
          <p:sp>
            <p:nvSpPr>
              <p:cNvPr id="34" name="Freeform: Shape 45"/>
              <p:cNvSpPr>
                <a:spLocks/>
              </p:cNvSpPr>
              <p:nvPr/>
            </p:nvSpPr>
            <p:spPr bwMode="auto">
              <a:xfrm>
                <a:off x="427038" y="490537"/>
                <a:ext cx="346075" cy="1001713"/>
              </a:xfrm>
              <a:custGeom>
                <a:avLst/>
                <a:gdLst/>
                <a:ahLst/>
                <a:cxnLst>
                  <a:cxn ang="0">
                    <a:pos x="69" y="217"/>
                  </a:cxn>
                  <a:cxn ang="0">
                    <a:pos x="32" y="205"/>
                  </a:cxn>
                  <a:cxn ang="0">
                    <a:pos x="12" y="135"/>
                  </a:cxn>
                  <a:cxn ang="0">
                    <a:pos x="85" y="16"/>
                  </a:cxn>
                  <a:cxn ang="0">
                    <a:pos x="91" y="0"/>
                  </a:cxn>
                  <a:cxn ang="0">
                    <a:pos x="0" y="135"/>
                  </a:cxn>
                  <a:cxn ang="0">
                    <a:pos x="22" y="212"/>
                  </a:cxn>
                  <a:cxn ang="0">
                    <a:pos x="17" y="251"/>
                  </a:cxn>
                  <a:cxn ang="0">
                    <a:pos x="20" y="256"/>
                  </a:cxn>
                  <a:cxn ang="0">
                    <a:pos x="29" y="250"/>
                  </a:cxn>
                  <a:cxn ang="0">
                    <a:pos x="39" y="265"/>
                  </a:cxn>
                  <a:cxn ang="0">
                    <a:pos x="49" y="259"/>
                  </a:cxn>
                  <a:cxn ang="0">
                    <a:pos x="40" y="243"/>
                  </a:cxn>
                  <a:cxn ang="0">
                    <a:pos x="51" y="236"/>
                  </a:cxn>
                  <a:cxn ang="0">
                    <a:pos x="61" y="251"/>
                  </a:cxn>
                  <a:cxn ang="0">
                    <a:pos x="71" y="245"/>
                  </a:cxn>
                  <a:cxn ang="0">
                    <a:pos x="61" y="230"/>
                  </a:cxn>
                  <a:cxn ang="0">
                    <a:pos x="73" y="222"/>
                  </a:cxn>
                  <a:cxn ang="0">
                    <a:pos x="69" y="217"/>
                  </a:cxn>
                  <a:cxn ang="0">
                    <a:pos x="25" y="238"/>
                  </a:cxn>
                  <a:cxn ang="0">
                    <a:pos x="33" y="218"/>
                  </a:cxn>
                  <a:cxn ang="0">
                    <a:pos x="55" y="219"/>
                  </a:cxn>
                  <a:cxn ang="0">
                    <a:pos x="25" y="238"/>
                  </a:cxn>
                  <a:cxn ang="0">
                    <a:pos x="25" y="238"/>
                  </a:cxn>
                  <a:cxn ang="0">
                    <a:pos x="25" y="238"/>
                  </a:cxn>
                </a:cxnLst>
                <a:rect l="0" t="0" r="r" b="b"/>
                <a:pathLst>
                  <a:path w="91" h="265">
                    <a:moveTo>
                      <a:pt x="69" y="217"/>
                    </a:moveTo>
                    <a:cubicBezTo>
                      <a:pt x="61" y="205"/>
                      <a:pt x="46" y="200"/>
                      <a:pt x="32" y="205"/>
                    </a:cubicBezTo>
                    <a:cubicBezTo>
                      <a:pt x="19" y="184"/>
                      <a:pt x="12" y="160"/>
                      <a:pt x="12" y="135"/>
                    </a:cubicBezTo>
                    <a:cubicBezTo>
                      <a:pt x="12" y="83"/>
                      <a:pt x="42" y="39"/>
                      <a:pt x="85" y="16"/>
                    </a:cubicBezTo>
                    <a:cubicBezTo>
                      <a:pt x="86" y="10"/>
                      <a:pt x="88" y="5"/>
                      <a:pt x="91" y="0"/>
                    </a:cubicBezTo>
                    <a:cubicBezTo>
                      <a:pt x="38" y="22"/>
                      <a:pt x="0" y="74"/>
                      <a:pt x="0" y="135"/>
                    </a:cubicBezTo>
                    <a:cubicBezTo>
                      <a:pt x="0" y="162"/>
                      <a:pt x="8" y="189"/>
                      <a:pt x="22" y="212"/>
                    </a:cubicBezTo>
                    <a:cubicBezTo>
                      <a:pt x="11" y="222"/>
                      <a:pt x="9" y="238"/>
                      <a:pt x="17" y="251"/>
                    </a:cubicBezTo>
                    <a:cubicBezTo>
                      <a:pt x="20" y="256"/>
                      <a:pt x="20" y="256"/>
                      <a:pt x="20" y="256"/>
                    </a:cubicBezTo>
                    <a:cubicBezTo>
                      <a:pt x="29" y="250"/>
                      <a:pt x="29" y="250"/>
                      <a:pt x="29" y="250"/>
                    </a:cubicBezTo>
                    <a:cubicBezTo>
                      <a:pt x="39" y="265"/>
                      <a:pt x="39" y="265"/>
                      <a:pt x="39" y="265"/>
                    </a:cubicBezTo>
                    <a:cubicBezTo>
                      <a:pt x="49" y="259"/>
                      <a:pt x="49" y="259"/>
                      <a:pt x="49" y="259"/>
                    </a:cubicBezTo>
                    <a:cubicBezTo>
                      <a:pt x="40" y="243"/>
                      <a:pt x="40" y="243"/>
                      <a:pt x="40" y="243"/>
                    </a:cubicBezTo>
                    <a:cubicBezTo>
                      <a:pt x="51" y="236"/>
                      <a:pt x="51" y="236"/>
                      <a:pt x="51" y="236"/>
                    </a:cubicBezTo>
                    <a:cubicBezTo>
                      <a:pt x="61" y="251"/>
                      <a:pt x="61" y="251"/>
                      <a:pt x="61" y="251"/>
                    </a:cubicBezTo>
                    <a:cubicBezTo>
                      <a:pt x="71" y="245"/>
                      <a:pt x="71" y="245"/>
                      <a:pt x="71" y="245"/>
                    </a:cubicBezTo>
                    <a:cubicBezTo>
                      <a:pt x="61" y="230"/>
                      <a:pt x="61" y="230"/>
                      <a:pt x="61" y="230"/>
                    </a:cubicBezTo>
                    <a:cubicBezTo>
                      <a:pt x="73" y="222"/>
                      <a:pt x="73" y="222"/>
                      <a:pt x="73" y="222"/>
                    </a:cubicBezTo>
                    <a:lnTo>
                      <a:pt x="69" y="217"/>
                    </a:lnTo>
                    <a:close/>
                    <a:moveTo>
                      <a:pt x="25" y="238"/>
                    </a:moveTo>
                    <a:cubicBezTo>
                      <a:pt x="23" y="231"/>
                      <a:pt x="26" y="222"/>
                      <a:pt x="33" y="218"/>
                    </a:cubicBezTo>
                    <a:cubicBezTo>
                      <a:pt x="40" y="213"/>
                      <a:pt x="49" y="214"/>
                      <a:pt x="55" y="219"/>
                    </a:cubicBezTo>
                    <a:lnTo>
                      <a:pt x="25" y="238"/>
                    </a:lnTo>
                    <a:close/>
                    <a:moveTo>
                      <a:pt x="25" y="238"/>
                    </a:moveTo>
                    <a:cubicBezTo>
                      <a:pt x="25" y="238"/>
                      <a:pt x="25" y="238"/>
                      <a:pt x="25" y="238"/>
                    </a:cubicBezTo>
                  </a:path>
                </a:pathLst>
              </a:custGeom>
              <a:grpFill/>
              <a:ln w="9525">
                <a:noFill/>
                <a:round/>
                <a:headEnd/>
                <a:tailEnd/>
              </a:ln>
            </p:spPr>
            <p:txBody>
              <a:bodyPr anchor="ctr"/>
              <a:lstStyle/>
              <a:p>
                <a:pPr algn="ctr"/>
                <a:endParaRPr>
                  <a:cs typeface="+mn-ea"/>
                  <a:sym typeface="+mn-lt"/>
                </a:endParaRPr>
              </a:p>
            </p:txBody>
          </p:sp>
        </p:grpSp>
        <p:grpSp>
          <p:nvGrpSpPr>
            <p:cNvPr id="39" name="组合 38"/>
            <p:cNvGrpSpPr/>
            <p:nvPr/>
          </p:nvGrpSpPr>
          <p:grpSpPr>
            <a:xfrm>
              <a:off x="3464100" y="2559181"/>
              <a:ext cx="1487009" cy="1487009"/>
              <a:chOff x="4613690" y="2847577"/>
              <a:chExt cx="1487009" cy="1487009"/>
            </a:xfrm>
          </p:grpSpPr>
          <p:sp>
            <p:nvSpPr>
              <p:cNvPr id="7" name="Oval 42"/>
              <p:cNvSpPr>
                <a:spLocks noChangeAspect="1"/>
              </p:cNvSpPr>
              <p:nvPr/>
            </p:nvSpPr>
            <p:spPr>
              <a:xfrm>
                <a:off x="4613690" y="2847577"/>
                <a:ext cx="1487009" cy="1487009"/>
              </a:xfrm>
              <a:prstGeom prst="ellipse">
                <a:avLst/>
              </a:prstGeom>
              <a:solidFill>
                <a:srgbClr val="5AAD9E">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nvGrpSpPr>
              <p:cNvPr id="9" name="Group 46"/>
              <p:cNvGrpSpPr/>
              <p:nvPr/>
            </p:nvGrpSpPr>
            <p:grpSpPr>
              <a:xfrm>
                <a:off x="4958743" y="3316352"/>
                <a:ext cx="837999" cy="502301"/>
                <a:chOff x="-958850" y="123825"/>
                <a:chExt cx="3201988" cy="1919288"/>
              </a:xfrm>
              <a:solidFill>
                <a:schemeClr val="bg1"/>
              </a:solidFill>
            </p:grpSpPr>
            <p:grpSp>
              <p:nvGrpSpPr>
                <p:cNvPr id="28" name="Group 47"/>
                <p:cNvGrpSpPr/>
                <p:nvPr/>
              </p:nvGrpSpPr>
              <p:grpSpPr>
                <a:xfrm>
                  <a:off x="-958850" y="123825"/>
                  <a:ext cx="3201988" cy="1919288"/>
                  <a:chOff x="-958850" y="123825"/>
                  <a:chExt cx="3201988" cy="1919288"/>
                </a:xfrm>
                <a:grpFill/>
              </p:grpSpPr>
              <p:sp>
                <p:nvSpPr>
                  <p:cNvPr id="30" name="Freeform: Shape 49"/>
                  <p:cNvSpPr>
                    <a:spLocks/>
                  </p:cNvSpPr>
                  <p:nvPr/>
                </p:nvSpPr>
                <p:spPr bwMode="auto">
                  <a:xfrm>
                    <a:off x="-958850" y="968375"/>
                    <a:ext cx="598488" cy="1058863"/>
                  </a:xfrm>
                  <a:custGeom>
                    <a:avLst/>
                    <a:gdLst/>
                    <a:ahLst/>
                    <a:cxnLst>
                      <a:cxn ang="0">
                        <a:pos x="0" y="667"/>
                      </a:cxn>
                      <a:cxn ang="0">
                        <a:pos x="377" y="667"/>
                      </a:cxn>
                      <a:cxn ang="0">
                        <a:pos x="377" y="575"/>
                      </a:cxn>
                      <a:cxn ang="0">
                        <a:pos x="109" y="575"/>
                      </a:cxn>
                      <a:cxn ang="0">
                        <a:pos x="109" y="366"/>
                      </a:cxn>
                      <a:cxn ang="0">
                        <a:pos x="358" y="366"/>
                      </a:cxn>
                      <a:cxn ang="0">
                        <a:pos x="358" y="273"/>
                      </a:cxn>
                      <a:cxn ang="0">
                        <a:pos x="109" y="273"/>
                      </a:cxn>
                      <a:cxn ang="0">
                        <a:pos x="109" y="93"/>
                      </a:cxn>
                      <a:cxn ang="0">
                        <a:pos x="377" y="93"/>
                      </a:cxn>
                      <a:cxn ang="0">
                        <a:pos x="377" y="0"/>
                      </a:cxn>
                      <a:cxn ang="0">
                        <a:pos x="0" y="0"/>
                      </a:cxn>
                      <a:cxn ang="0">
                        <a:pos x="0" y="667"/>
                      </a:cxn>
                      <a:cxn ang="0">
                        <a:pos x="0" y="667"/>
                      </a:cxn>
                      <a:cxn ang="0">
                        <a:pos x="0" y="667"/>
                      </a:cxn>
                    </a:cxnLst>
                    <a:rect l="0" t="0" r="r" b="b"/>
                    <a:pathLst>
                      <a:path w="377" h="667">
                        <a:moveTo>
                          <a:pt x="0" y="667"/>
                        </a:moveTo>
                        <a:lnTo>
                          <a:pt x="377" y="667"/>
                        </a:lnTo>
                        <a:lnTo>
                          <a:pt x="377" y="575"/>
                        </a:lnTo>
                        <a:lnTo>
                          <a:pt x="109" y="575"/>
                        </a:lnTo>
                        <a:lnTo>
                          <a:pt x="109" y="366"/>
                        </a:lnTo>
                        <a:lnTo>
                          <a:pt x="358" y="366"/>
                        </a:lnTo>
                        <a:lnTo>
                          <a:pt x="358" y="273"/>
                        </a:lnTo>
                        <a:lnTo>
                          <a:pt x="109" y="273"/>
                        </a:lnTo>
                        <a:lnTo>
                          <a:pt x="109" y="93"/>
                        </a:lnTo>
                        <a:lnTo>
                          <a:pt x="377" y="93"/>
                        </a:lnTo>
                        <a:lnTo>
                          <a:pt x="377" y="0"/>
                        </a:lnTo>
                        <a:lnTo>
                          <a:pt x="0" y="0"/>
                        </a:lnTo>
                        <a:lnTo>
                          <a:pt x="0" y="667"/>
                        </a:lnTo>
                        <a:moveTo>
                          <a:pt x="0" y="667"/>
                        </a:moveTo>
                        <a:lnTo>
                          <a:pt x="0" y="667"/>
                        </a:lnTo>
                      </a:path>
                    </a:pathLst>
                  </a:custGeom>
                  <a:grpFill/>
                  <a:ln w="9525">
                    <a:noFill/>
                    <a:round/>
                    <a:headEnd/>
                    <a:tailEnd/>
                  </a:ln>
                </p:spPr>
                <p:txBody>
                  <a:bodyPr anchor="ctr"/>
                  <a:lstStyle/>
                  <a:p>
                    <a:pPr algn="ctr"/>
                    <a:endParaRPr>
                      <a:cs typeface="+mn-ea"/>
                      <a:sym typeface="+mn-lt"/>
                    </a:endParaRPr>
                  </a:p>
                </p:txBody>
              </p:sp>
              <p:sp>
                <p:nvSpPr>
                  <p:cNvPr id="31" name="Freeform: Shape 50"/>
                  <p:cNvSpPr>
                    <a:spLocks/>
                  </p:cNvSpPr>
                  <p:nvPr/>
                </p:nvSpPr>
                <p:spPr bwMode="auto">
                  <a:xfrm>
                    <a:off x="-187325" y="954088"/>
                    <a:ext cx="801688" cy="1089025"/>
                  </a:xfrm>
                  <a:custGeom>
                    <a:avLst/>
                    <a:gdLst/>
                    <a:ahLst/>
                    <a:cxnLst>
                      <a:cxn ang="0">
                        <a:pos x="134" y="39"/>
                      </a:cxn>
                      <a:cxn ang="0">
                        <a:pos x="167" y="45"/>
                      </a:cxn>
                      <a:cxn ang="0">
                        <a:pos x="197" y="56"/>
                      </a:cxn>
                      <a:cxn ang="0">
                        <a:pos x="213" y="18"/>
                      </a:cxn>
                      <a:cxn ang="0">
                        <a:pos x="134" y="0"/>
                      </a:cxn>
                      <a:cxn ang="0">
                        <a:pos x="63" y="18"/>
                      </a:cxn>
                      <a:cxn ang="0">
                        <a:pos x="16" y="68"/>
                      </a:cxn>
                      <a:cxn ang="0">
                        <a:pos x="0" y="145"/>
                      </a:cxn>
                      <a:cxn ang="0">
                        <a:pos x="33" y="251"/>
                      </a:cxn>
                      <a:cxn ang="0">
                        <a:pos x="128" y="289"/>
                      </a:cxn>
                      <a:cxn ang="0">
                        <a:pos x="203" y="276"/>
                      </a:cxn>
                      <a:cxn ang="0">
                        <a:pos x="203" y="237"/>
                      </a:cxn>
                      <a:cxn ang="0">
                        <a:pos x="168" y="246"/>
                      </a:cxn>
                      <a:cxn ang="0">
                        <a:pos x="134" y="250"/>
                      </a:cxn>
                      <a:cxn ang="0">
                        <a:pos x="71" y="223"/>
                      </a:cxn>
                      <a:cxn ang="0">
                        <a:pos x="49" y="145"/>
                      </a:cxn>
                      <a:cxn ang="0">
                        <a:pos x="71" y="67"/>
                      </a:cxn>
                      <a:cxn ang="0">
                        <a:pos x="134" y="39"/>
                      </a:cxn>
                      <a:cxn ang="0">
                        <a:pos x="134" y="39"/>
                      </a:cxn>
                      <a:cxn ang="0">
                        <a:pos x="134" y="39"/>
                      </a:cxn>
                    </a:cxnLst>
                    <a:rect l="0" t="0" r="r" b="b"/>
                    <a:pathLst>
                      <a:path w="213" h="289">
                        <a:moveTo>
                          <a:pt x="134" y="39"/>
                        </a:moveTo>
                        <a:cubicBezTo>
                          <a:pt x="145" y="39"/>
                          <a:pt x="156" y="41"/>
                          <a:pt x="167" y="45"/>
                        </a:cubicBezTo>
                        <a:cubicBezTo>
                          <a:pt x="177" y="48"/>
                          <a:pt x="188" y="52"/>
                          <a:pt x="197" y="56"/>
                        </a:cubicBezTo>
                        <a:cubicBezTo>
                          <a:pt x="213" y="18"/>
                          <a:pt x="213" y="18"/>
                          <a:pt x="213" y="18"/>
                        </a:cubicBezTo>
                        <a:cubicBezTo>
                          <a:pt x="189" y="6"/>
                          <a:pt x="163" y="0"/>
                          <a:pt x="134" y="0"/>
                        </a:cubicBezTo>
                        <a:cubicBezTo>
                          <a:pt x="107" y="0"/>
                          <a:pt x="83" y="6"/>
                          <a:pt x="63" y="18"/>
                        </a:cubicBezTo>
                        <a:cubicBezTo>
                          <a:pt x="43" y="29"/>
                          <a:pt x="27" y="46"/>
                          <a:pt x="16" y="68"/>
                        </a:cubicBezTo>
                        <a:cubicBezTo>
                          <a:pt x="6" y="90"/>
                          <a:pt x="0" y="115"/>
                          <a:pt x="0" y="145"/>
                        </a:cubicBezTo>
                        <a:cubicBezTo>
                          <a:pt x="0" y="191"/>
                          <a:pt x="11" y="226"/>
                          <a:pt x="33" y="251"/>
                        </a:cubicBezTo>
                        <a:cubicBezTo>
                          <a:pt x="55" y="276"/>
                          <a:pt x="87" y="289"/>
                          <a:pt x="128" y="289"/>
                        </a:cubicBezTo>
                        <a:cubicBezTo>
                          <a:pt x="156" y="289"/>
                          <a:pt x="181" y="285"/>
                          <a:pt x="203" y="276"/>
                        </a:cubicBezTo>
                        <a:cubicBezTo>
                          <a:pt x="203" y="237"/>
                          <a:pt x="203" y="237"/>
                          <a:pt x="203" y="237"/>
                        </a:cubicBezTo>
                        <a:cubicBezTo>
                          <a:pt x="191" y="241"/>
                          <a:pt x="179" y="244"/>
                          <a:pt x="168" y="246"/>
                        </a:cubicBezTo>
                        <a:cubicBezTo>
                          <a:pt x="157" y="248"/>
                          <a:pt x="145" y="250"/>
                          <a:pt x="134" y="250"/>
                        </a:cubicBezTo>
                        <a:cubicBezTo>
                          <a:pt x="106" y="250"/>
                          <a:pt x="85" y="241"/>
                          <a:pt x="71" y="223"/>
                        </a:cubicBezTo>
                        <a:cubicBezTo>
                          <a:pt x="56" y="205"/>
                          <a:pt x="49" y="179"/>
                          <a:pt x="49" y="145"/>
                        </a:cubicBezTo>
                        <a:cubicBezTo>
                          <a:pt x="49" y="112"/>
                          <a:pt x="56" y="86"/>
                          <a:pt x="71" y="67"/>
                        </a:cubicBezTo>
                        <a:cubicBezTo>
                          <a:pt x="86" y="49"/>
                          <a:pt x="107" y="39"/>
                          <a:pt x="134" y="39"/>
                        </a:cubicBezTo>
                        <a:close/>
                        <a:moveTo>
                          <a:pt x="134" y="39"/>
                        </a:moveTo>
                        <a:cubicBezTo>
                          <a:pt x="134" y="39"/>
                          <a:pt x="134" y="39"/>
                          <a:pt x="134" y="39"/>
                        </a:cubicBezTo>
                      </a:path>
                    </a:pathLst>
                  </a:custGeom>
                  <a:grpFill/>
                  <a:ln w="9525">
                    <a:noFill/>
                    <a:round/>
                    <a:headEnd/>
                    <a:tailEnd/>
                  </a:ln>
                </p:spPr>
                <p:txBody>
                  <a:bodyPr anchor="ctr"/>
                  <a:lstStyle/>
                  <a:p>
                    <a:pPr algn="ctr"/>
                    <a:endParaRPr>
                      <a:cs typeface="+mn-ea"/>
                      <a:sym typeface="+mn-lt"/>
                    </a:endParaRPr>
                  </a:p>
                </p:txBody>
              </p:sp>
              <p:sp>
                <p:nvSpPr>
                  <p:cNvPr id="32" name="Freeform: Shape 51"/>
                  <p:cNvSpPr>
                    <a:spLocks/>
                  </p:cNvSpPr>
                  <p:nvPr/>
                </p:nvSpPr>
                <p:spPr bwMode="auto">
                  <a:xfrm>
                    <a:off x="752475" y="123825"/>
                    <a:ext cx="1490663" cy="1919288"/>
                  </a:xfrm>
                  <a:custGeom>
                    <a:avLst/>
                    <a:gdLst/>
                    <a:ahLst/>
                    <a:cxnLst>
                      <a:cxn ang="0">
                        <a:pos x="377" y="4"/>
                      </a:cxn>
                      <a:cxn ang="0">
                        <a:pos x="328" y="1"/>
                      </a:cxn>
                      <a:cxn ang="0">
                        <a:pos x="268" y="21"/>
                      </a:cxn>
                      <a:cxn ang="0">
                        <a:pos x="216" y="66"/>
                      </a:cxn>
                      <a:cxn ang="0">
                        <a:pos x="185" y="124"/>
                      </a:cxn>
                      <a:cxn ang="0">
                        <a:pos x="179" y="209"/>
                      </a:cxn>
                      <a:cxn ang="0">
                        <a:pos x="139" y="221"/>
                      </a:cxn>
                      <a:cxn ang="0">
                        <a:pos x="132" y="220"/>
                      </a:cxn>
                      <a:cxn ang="0">
                        <a:pos x="0" y="364"/>
                      </a:cxn>
                      <a:cxn ang="0">
                        <a:pos x="1" y="390"/>
                      </a:cxn>
                      <a:cxn ang="0">
                        <a:pos x="34" y="471"/>
                      </a:cxn>
                      <a:cxn ang="0">
                        <a:pos x="123" y="509"/>
                      </a:cxn>
                      <a:cxn ang="0">
                        <a:pos x="228" y="472"/>
                      </a:cxn>
                      <a:cxn ang="0">
                        <a:pos x="263" y="364"/>
                      </a:cxn>
                      <a:cxn ang="0">
                        <a:pos x="229" y="258"/>
                      </a:cxn>
                      <a:cxn ang="0">
                        <a:pos x="217" y="240"/>
                      </a:cxn>
                      <a:cxn ang="0">
                        <a:pos x="253" y="225"/>
                      </a:cxn>
                      <a:cxn ang="0">
                        <a:pos x="296" y="196"/>
                      </a:cxn>
                      <a:cxn ang="0">
                        <a:pos x="333" y="159"/>
                      </a:cxn>
                      <a:cxn ang="0">
                        <a:pos x="370" y="94"/>
                      </a:cxn>
                      <a:cxn ang="0">
                        <a:pos x="385" y="50"/>
                      </a:cxn>
                      <a:cxn ang="0">
                        <a:pos x="395" y="17"/>
                      </a:cxn>
                      <a:cxn ang="0">
                        <a:pos x="391" y="9"/>
                      </a:cxn>
                      <a:cxn ang="0">
                        <a:pos x="211" y="396"/>
                      </a:cxn>
                      <a:cxn ang="0">
                        <a:pos x="203" y="425"/>
                      </a:cxn>
                      <a:cxn ang="0">
                        <a:pos x="193" y="443"/>
                      </a:cxn>
                      <a:cxn ang="0">
                        <a:pos x="131" y="470"/>
                      </a:cxn>
                      <a:cxn ang="0">
                        <a:pos x="48" y="364"/>
                      </a:cxn>
                      <a:cxn ang="0">
                        <a:pos x="51" y="332"/>
                      </a:cxn>
                      <a:cxn ang="0">
                        <a:pos x="59" y="303"/>
                      </a:cxn>
                      <a:cxn ang="0">
                        <a:pos x="69" y="286"/>
                      </a:cxn>
                      <a:cxn ang="0">
                        <a:pos x="131" y="259"/>
                      </a:cxn>
                      <a:cxn ang="0">
                        <a:pos x="214" y="365"/>
                      </a:cxn>
                      <a:cxn ang="0">
                        <a:pos x="293" y="92"/>
                      </a:cxn>
                      <a:cxn ang="0">
                        <a:pos x="275" y="108"/>
                      </a:cxn>
                      <a:cxn ang="0">
                        <a:pos x="254" y="134"/>
                      </a:cxn>
                      <a:cxn ang="0">
                        <a:pos x="205" y="233"/>
                      </a:cxn>
                      <a:cxn ang="0">
                        <a:pos x="190" y="231"/>
                      </a:cxn>
                      <a:cxn ang="0">
                        <a:pos x="227" y="163"/>
                      </a:cxn>
                      <a:cxn ang="0">
                        <a:pos x="262" y="118"/>
                      </a:cxn>
                      <a:cxn ang="0">
                        <a:pos x="284" y="98"/>
                      </a:cxn>
                      <a:cxn ang="0">
                        <a:pos x="300" y="87"/>
                      </a:cxn>
                      <a:cxn ang="0">
                        <a:pos x="293" y="92"/>
                      </a:cxn>
                    </a:cxnLst>
                    <a:rect l="0" t="0" r="r" b="b"/>
                    <a:pathLst>
                      <a:path w="396" h="509">
                        <a:moveTo>
                          <a:pt x="391" y="9"/>
                        </a:moveTo>
                        <a:cubicBezTo>
                          <a:pt x="388" y="8"/>
                          <a:pt x="383" y="6"/>
                          <a:pt x="377" y="4"/>
                        </a:cubicBezTo>
                        <a:cubicBezTo>
                          <a:pt x="371" y="3"/>
                          <a:pt x="363" y="1"/>
                          <a:pt x="355" y="0"/>
                        </a:cubicBezTo>
                        <a:cubicBezTo>
                          <a:pt x="347" y="0"/>
                          <a:pt x="338" y="0"/>
                          <a:pt x="328" y="1"/>
                        </a:cubicBezTo>
                        <a:cubicBezTo>
                          <a:pt x="318" y="2"/>
                          <a:pt x="308" y="5"/>
                          <a:pt x="298" y="8"/>
                        </a:cubicBezTo>
                        <a:cubicBezTo>
                          <a:pt x="287" y="11"/>
                          <a:pt x="278" y="16"/>
                          <a:pt x="268" y="21"/>
                        </a:cubicBezTo>
                        <a:cubicBezTo>
                          <a:pt x="258" y="27"/>
                          <a:pt x="249" y="34"/>
                          <a:pt x="240" y="41"/>
                        </a:cubicBezTo>
                        <a:cubicBezTo>
                          <a:pt x="231" y="49"/>
                          <a:pt x="223" y="57"/>
                          <a:pt x="216" y="66"/>
                        </a:cubicBezTo>
                        <a:cubicBezTo>
                          <a:pt x="209" y="75"/>
                          <a:pt x="203" y="84"/>
                          <a:pt x="198" y="94"/>
                        </a:cubicBezTo>
                        <a:cubicBezTo>
                          <a:pt x="193" y="104"/>
                          <a:pt x="188" y="114"/>
                          <a:pt x="185" y="124"/>
                        </a:cubicBezTo>
                        <a:cubicBezTo>
                          <a:pt x="178" y="144"/>
                          <a:pt x="176" y="165"/>
                          <a:pt x="177" y="183"/>
                        </a:cubicBezTo>
                        <a:cubicBezTo>
                          <a:pt x="177" y="193"/>
                          <a:pt x="178" y="201"/>
                          <a:pt x="179" y="209"/>
                        </a:cubicBezTo>
                        <a:cubicBezTo>
                          <a:pt x="181" y="217"/>
                          <a:pt x="183" y="224"/>
                          <a:pt x="185" y="229"/>
                        </a:cubicBezTo>
                        <a:cubicBezTo>
                          <a:pt x="171" y="225"/>
                          <a:pt x="156" y="221"/>
                          <a:pt x="139" y="221"/>
                        </a:cubicBezTo>
                        <a:cubicBezTo>
                          <a:pt x="139" y="220"/>
                          <a:pt x="139" y="220"/>
                          <a:pt x="139" y="220"/>
                        </a:cubicBezTo>
                        <a:cubicBezTo>
                          <a:pt x="137" y="220"/>
                          <a:pt x="134" y="220"/>
                          <a:pt x="132" y="220"/>
                        </a:cubicBezTo>
                        <a:cubicBezTo>
                          <a:pt x="89" y="220"/>
                          <a:pt x="57" y="232"/>
                          <a:pt x="34" y="257"/>
                        </a:cubicBezTo>
                        <a:cubicBezTo>
                          <a:pt x="11" y="282"/>
                          <a:pt x="0" y="317"/>
                          <a:pt x="0" y="364"/>
                        </a:cubicBezTo>
                        <a:cubicBezTo>
                          <a:pt x="0" y="365"/>
                          <a:pt x="0" y="365"/>
                          <a:pt x="0" y="365"/>
                        </a:cubicBezTo>
                        <a:cubicBezTo>
                          <a:pt x="0" y="374"/>
                          <a:pt x="0" y="382"/>
                          <a:pt x="1" y="390"/>
                        </a:cubicBezTo>
                        <a:cubicBezTo>
                          <a:pt x="1" y="390"/>
                          <a:pt x="1" y="390"/>
                          <a:pt x="1" y="390"/>
                        </a:cubicBezTo>
                        <a:cubicBezTo>
                          <a:pt x="5" y="424"/>
                          <a:pt x="16" y="451"/>
                          <a:pt x="34" y="471"/>
                        </a:cubicBezTo>
                        <a:cubicBezTo>
                          <a:pt x="55" y="495"/>
                          <a:pt x="85" y="507"/>
                          <a:pt x="124" y="508"/>
                        </a:cubicBezTo>
                        <a:cubicBezTo>
                          <a:pt x="123" y="509"/>
                          <a:pt x="123" y="509"/>
                          <a:pt x="123" y="509"/>
                        </a:cubicBezTo>
                        <a:cubicBezTo>
                          <a:pt x="126" y="509"/>
                          <a:pt x="128" y="509"/>
                          <a:pt x="131" y="509"/>
                        </a:cubicBezTo>
                        <a:cubicBezTo>
                          <a:pt x="173" y="509"/>
                          <a:pt x="206" y="497"/>
                          <a:pt x="228" y="472"/>
                        </a:cubicBezTo>
                        <a:cubicBezTo>
                          <a:pt x="251" y="447"/>
                          <a:pt x="263" y="411"/>
                          <a:pt x="263" y="365"/>
                        </a:cubicBezTo>
                        <a:cubicBezTo>
                          <a:pt x="263" y="364"/>
                          <a:pt x="263" y="364"/>
                          <a:pt x="263" y="364"/>
                        </a:cubicBezTo>
                        <a:cubicBezTo>
                          <a:pt x="263" y="355"/>
                          <a:pt x="262" y="347"/>
                          <a:pt x="261" y="338"/>
                        </a:cubicBezTo>
                        <a:cubicBezTo>
                          <a:pt x="257" y="305"/>
                          <a:pt x="247" y="278"/>
                          <a:pt x="229" y="258"/>
                        </a:cubicBezTo>
                        <a:cubicBezTo>
                          <a:pt x="222" y="251"/>
                          <a:pt x="215" y="245"/>
                          <a:pt x="207" y="240"/>
                        </a:cubicBezTo>
                        <a:cubicBezTo>
                          <a:pt x="217" y="240"/>
                          <a:pt x="217" y="240"/>
                          <a:pt x="217" y="240"/>
                        </a:cubicBezTo>
                        <a:cubicBezTo>
                          <a:pt x="221" y="239"/>
                          <a:pt x="226" y="237"/>
                          <a:pt x="231" y="235"/>
                        </a:cubicBezTo>
                        <a:cubicBezTo>
                          <a:pt x="238" y="232"/>
                          <a:pt x="245" y="228"/>
                          <a:pt x="253" y="225"/>
                        </a:cubicBezTo>
                        <a:cubicBezTo>
                          <a:pt x="260" y="221"/>
                          <a:pt x="267" y="216"/>
                          <a:pt x="275" y="211"/>
                        </a:cubicBezTo>
                        <a:cubicBezTo>
                          <a:pt x="282" y="207"/>
                          <a:pt x="290" y="201"/>
                          <a:pt x="296" y="196"/>
                        </a:cubicBezTo>
                        <a:cubicBezTo>
                          <a:pt x="303" y="190"/>
                          <a:pt x="310" y="184"/>
                          <a:pt x="316" y="178"/>
                        </a:cubicBezTo>
                        <a:cubicBezTo>
                          <a:pt x="322" y="172"/>
                          <a:pt x="328" y="166"/>
                          <a:pt x="333" y="159"/>
                        </a:cubicBezTo>
                        <a:cubicBezTo>
                          <a:pt x="344" y="145"/>
                          <a:pt x="353" y="131"/>
                          <a:pt x="360" y="117"/>
                        </a:cubicBezTo>
                        <a:cubicBezTo>
                          <a:pt x="364" y="110"/>
                          <a:pt x="367" y="102"/>
                          <a:pt x="370" y="94"/>
                        </a:cubicBezTo>
                        <a:cubicBezTo>
                          <a:pt x="373" y="87"/>
                          <a:pt x="375" y="79"/>
                          <a:pt x="378" y="72"/>
                        </a:cubicBezTo>
                        <a:cubicBezTo>
                          <a:pt x="380" y="64"/>
                          <a:pt x="383" y="57"/>
                          <a:pt x="385" y="50"/>
                        </a:cubicBezTo>
                        <a:cubicBezTo>
                          <a:pt x="387" y="42"/>
                          <a:pt x="389" y="36"/>
                          <a:pt x="391" y="31"/>
                        </a:cubicBezTo>
                        <a:cubicBezTo>
                          <a:pt x="393" y="26"/>
                          <a:pt x="394" y="20"/>
                          <a:pt x="395" y="17"/>
                        </a:cubicBezTo>
                        <a:cubicBezTo>
                          <a:pt x="396" y="13"/>
                          <a:pt x="396" y="11"/>
                          <a:pt x="396" y="11"/>
                        </a:cubicBezTo>
                        <a:cubicBezTo>
                          <a:pt x="396" y="11"/>
                          <a:pt x="394" y="11"/>
                          <a:pt x="391" y="9"/>
                        </a:cubicBezTo>
                        <a:close/>
                        <a:moveTo>
                          <a:pt x="211" y="396"/>
                        </a:moveTo>
                        <a:cubicBezTo>
                          <a:pt x="211" y="396"/>
                          <a:pt x="211" y="396"/>
                          <a:pt x="211" y="396"/>
                        </a:cubicBezTo>
                        <a:cubicBezTo>
                          <a:pt x="210" y="404"/>
                          <a:pt x="208" y="410"/>
                          <a:pt x="206" y="417"/>
                        </a:cubicBezTo>
                        <a:cubicBezTo>
                          <a:pt x="205" y="420"/>
                          <a:pt x="204" y="423"/>
                          <a:pt x="203" y="425"/>
                        </a:cubicBezTo>
                        <a:cubicBezTo>
                          <a:pt x="202" y="427"/>
                          <a:pt x="202" y="428"/>
                          <a:pt x="201" y="430"/>
                        </a:cubicBezTo>
                        <a:cubicBezTo>
                          <a:pt x="199" y="435"/>
                          <a:pt x="196" y="439"/>
                          <a:pt x="193" y="443"/>
                        </a:cubicBezTo>
                        <a:cubicBezTo>
                          <a:pt x="186" y="452"/>
                          <a:pt x="176" y="459"/>
                          <a:pt x="165" y="463"/>
                        </a:cubicBezTo>
                        <a:cubicBezTo>
                          <a:pt x="155" y="467"/>
                          <a:pt x="144" y="470"/>
                          <a:pt x="131" y="470"/>
                        </a:cubicBezTo>
                        <a:cubicBezTo>
                          <a:pt x="104" y="470"/>
                          <a:pt x="83" y="461"/>
                          <a:pt x="69" y="443"/>
                        </a:cubicBezTo>
                        <a:cubicBezTo>
                          <a:pt x="55" y="425"/>
                          <a:pt x="48" y="399"/>
                          <a:pt x="48" y="364"/>
                        </a:cubicBezTo>
                        <a:cubicBezTo>
                          <a:pt x="48" y="353"/>
                          <a:pt x="49" y="342"/>
                          <a:pt x="51" y="332"/>
                        </a:cubicBezTo>
                        <a:cubicBezTo>
                          <a:pt x="51" y="332"/>
                          <a:pt x="51" y="332"/>
                          <a:pt x="51" y="332"/>
                        </a:cubicBezTo>
                        <a:cubicBezTo>
                          <a:pt x="52" y="325"/>
                          <a:pt x="54" y="318"/>
                          <a:pt x="56" y="312"/>
                        </a:cubicBezTo>
                        <a:cubicBezTo>
                          <a:pt x="57" y="309"/>
                          <a:pt x="58" y="306"/>
                          <a:pt x="59" y="303"/>
                        </a:cubicBezTo>
                        <a:cubicBezTo>
                          <a:pt x="60" y="302"/>
                          <a:pt x="61" y="300"/>
                          <a:pt x="61" y="299"/>
                        </a:cubicBezTo>
                        <a:cubicBezTo>
                          <a:pt x="64" y="294"/>
                          <a:pt x="66" y="290"/>
                          <a:pt x="69" y="286"/>
                        </a:cubicBezTo>
                        <a:cubicBezTo>
                          <a:pt x="77" y="276"/>
                          <a:pt x="86" y="270"/>
                          <a:pt x="97" y="265"/>
                        </a:cubicBezTo>
                        <a:cubicBezTo>
                          <a:pt x="107" y="261"/>
                          <a:pt x="118" y="259"/>
                          <a:pt x="131" y="259"/>
                        </a:cubicBezTo>
                        <a:cubicBezTo>
                          <a:pt x="158" y="259"/>
                          <a:pt x="179" y="268"/>
                          <a:pt x="193" y="286"/>
                        </a:cubicBezTo>
                        <a:cubicBezTo>
                          <a:pt x="207" y="304"/>
                          <a:pt x="214" y="330"/>
                          <a:pt x="214" y="365"/>
                        </a:cubicBezTo>
                        <a:cubicBezTo>
                          <a:pt x="214" y="376"/>
                          <a:pt x="213" y="387"/>
                          <a:pt x="211" y="396"/>
                        </a:cubicBezTo>
                        <a:close/>
                        <a:moveTo>
                          <a:pt x="293" y="92"/>
                        </a:moveTo>
                        <a:cubicBezTo>
                          <a:pt x="290" y="94"/>
                          <a:pt x="287" y="96"/>
                          <a:pt x="285" y="99"/>
                        </a:cubicBezTo>
                        <a:cubicBezTo>
                          <a:pt x="282" y="102"/>
                          <a:pt x="279" y="105"/>
                          <a:pt x="275" y="108"/>
                        </a:cubicBezTo>
                        <a:cubicBezTo>
                          <a:pt x="272" y="112"/>
                          <a:pt x="268" y="116"/>
                          <a:pt x="265" y="120"/>
                        </a:cubicBezTo>
                        <a:cubicBezTo>
                          <a:pt x="261" y="125"/>
                          <a:pt x="258" y="130"/>
                          <a:pt x="254" y="134"/>
                        </a:cubicBezTo>
                        <a:cubicBezTo>
                          <a:pt x="247" y="144"/>
                          <a:pt x="240" y="156"/>
                          <a:pt x="234" y="167"/>
                        </a:cubicBezTo>
                        <a:cubicBezTo>
                          <a:pt x="222" y="190"/>
                          <a:pt x="212" y="214"/>
                          <a:pt x="205" y="233"/>
                        </a:cubicBezTo>
                        <a:cubicBezTo>
                          <a:pt x="204" y="234"/>
                          <a:pt x="204" y="236"/>
                          <a:pt x="203" y="238"/>
                        </a:cubicBezTo>
                        <a:cubicBezTo>
                          <a:pt x="199" y="236"/>
                          <a:pt x="195" y="233"/>
                          <a:pt x="190" y="231"/>
                        </a:cubicBezTo>
                        <a:cubicBezTo>
                          <a:pt x="191" y="230"/>
                          <a:pt x="191" y="229"/>
                          <a:pt x="192" y="227"/>
                        </a:cubicBezTo>
                        <a:cubicBezTo>
                          <a:pt x="200" y="209"/>
                          <a:pt x="212" y="185"/>
                          <a:pt x="227" y="163"/>
                        </a:cubicBezTo>
                        <a:cubicBezTo>
                          <a:pt x="234" y="152"/>
                          <a:pt x="242" y="141"/>
                          <a:pt x="250" y="131"/>
                        </a:cubicBezTo>
                        <a:cubicBezTo>
                          <a:pt x="254" y="127"/>
                          <a:pt x="258" y="122"/>
                          <a:pt x="262" y="118"/>
                        </a:cubicBezTo>
                        <a:cubicBezTo>
                          <a:pt x="266" y="114"/>
                          <a:pt x="270" y="110"/>
                          <a:pt x="273" y="106"/>
                        </a:cubicBezTo>
                        <a:cubicBezTo>
                          <a:pt x="277" y="103"/>
                          <a:pt x="281" y="100"/>
                          <a:pt x="284" y="98"/>
                        </a:cubicBezTo>
                        <a:cubicBezTo>
                          <a:pt x="287" y="95"/>
                          <a:pt x="290" y="94"/>
                          <a:pt x="292" y="92"/>
                        </a:cubicBezTo>
                        <a:cubicBezTo>
                          <a:pt x="297" y="89"/>
                          <a:pt x="300" y="87"/>
                          <a:pt x="300" y="87"/>
                        </a:cubicBezTo>
                        <a:cubicBezTo>
                          <a:pt x="300" y="87"/>
                          <a:pt x="297" y="89"/>
                          <a:pt x="293" y="92"/>
                        </a:cubicBezTo>
                        <a:close/>
                        <a:moveTo>
                          <a:pt x="293" y="92"/>
                        </a:moveTo>
                        <a:cubicBezTo>
                          <a:pt x="293" y="92"/>
                          <a:pt x="293" y="92"/>
                          <a:pt x="293" y="92"/>
                        </a:cubicBezTo>
                      </a:path>
                    </a:pathLst>
                  </a:custGeom>
                  <a:grpFill/>
                  <a:ln w="9525">
                    <a:noFill/>
                    <a:round/>
                    <a:headEnd/>
                    <a:tailEnd/>
                  </a:ln>
                </p:spPr>
                <p:txBody>
                  <a:bodyPr anchor="ctr"/>
                  <a:lstStyle/>
                  <a:p>
                    <a:pPr algn="ctr"/>
                    <a:endParaRPr>
                      <a:cs typeface="+mn-ea"/>
                      <a:sym typeface="+mn-lt"/>
                    </a:endParaRPr>
                  </a:p>
                </p:txBody>
              </p:sp>
            </p:grpSp>
            <p:sp>
              <p:nvSpPr>
                <p:cNvPr id="29" name="Freeform: Shape 48"/>
                <p:cNvSpPr>
                  <a:spLocks/>
                </p:cNvSpPr>
                <p:nvPr/>
              </p:nvSpPr>
              <p:spPr bwMode="auto">
                <a:xfrm>
                  <a:off x="-958850" y="968375"/>
                  <a:ext cx="598488" cy="1058863"/>
                </a:xfrm>
                <a:custGeom>
                  <a:avLst/>
                  <a:gdLst/>
                  <a:ahLst/>
                  <a:cxnLst>
                    <a:cxn ang="0">
                      <a:pos x="0" y="667"/>
                    </a:cxn>
                    <a:cxn ang="0">
                      <a:pos x="377" y="667"/>
                    </a:cxn>
                    <a:cxn ang="0">
                      <a:pos x="377" y="575"/>
                    </a:cxn>
                    <a:cxn ang="0">
                      <a:pos x="109" y="575"/>
                    </a:cxn>
                    <a:cxn ang="0">
                      <a:pos x="109" y="366"/>
                    </a:cxn>
                    <a:cxn ang="0">
                      <a:pos x="358" y="366"/>
                    </a:cxn>
                    <a:cxn ang="0">
                      <a:pos x="358" y="273"/>
                    </a:cxn>
                    <a:cxn ang="0">
                      <a:pos x="109" y="273"/>
                    </a:cxn>
                    <a:cxn ang="0">
                      <a:pos x="109" y="93"/>
                    </a:cxn>
                    <a:cxn ang="0">
                      <a:pos x="377" y="93"/>
                    </a:cxn>
                    <a:cxn ang="0">
                      <a:pos x="377" y="0"/>
                    </a:cxn>
                    <a:cxn ang="0">
                      <a:pos x="0" y="0"/>
                    </a:cxn>
                    <a:cxn ang="0">
                      <a:pos x="0" y="667"/>
                    </a:cxn>
                    <a:cxn ang="0">
                      <a:pos x="0" y="667"/>
                    </a:cxn>
                    <a:cxn ang="0">
                      <a:pos x="0" y="667"/>
                    </a:cxn>
                  </a:cxnLst>
                  <a:rect l="0" t="0" r="r" b="b"/>
                  <a:pathLst>
                    <a:path w="377" h="667">
                      <a:moveTo>
                        <a:pt x="0" y="667"/>
                      </a:moveTo>
                      <a:lnTo>
                        <a:pt x="377" y="667"/>
                      </a:lnTo>
                      <a:lnTo>
                        <a:pt x="377" y="575"/>
                      </a:lnTo>
                      <a:lnTo>
                        <a:pt x="109" y="575"/>
                      </a:lnTo>
                      <a:lnTo>
                        <a:pt x="109" y="366"/>
                      </a:lnTo>
                      <a:lnTo>
                        <a:pt x="358" y="366"/>
                      </a:lnTo>
                      <a:lnTo>
                        <a:pt x="358" y="273"/>
                      </a:lnTo>
                      <a:lnTo>
                        <a:pt x="109" y="273"/>
                      </a:lnTo>
                      <a:lnTo>
                        <a:pt x="109" y="93"/>
                      </a:lnTo>
                      <a:lnTo>
                        <a:pt x="377" y="93"/>
                      </a:lnTo>
                      <a:lnTo>
                        <a:pt x="377" y="0"/>
                      </a:lnTo>
                      <a:lnTo>
                        <a:pt x="0" y="0"/>
                      </a:lnTo>
                      <a:lnTo>
                        <a:pt x="0" y="667"/>
                      </a:lnTo>
                      <a:close/>
                      <a:moveTo>
                        <a:pt x="0" y="667"/>
                      </a:moveTo>
                      <a:lnTo>
                        <a:pt x="0" y="667"/>
                      </a:lnTo>
                      <a:close/>
                    </a:path>
                  </a:pathLst>
                </a:custGeom>
                <a:grpFill/>
                <a:ln w="9525">
                  <a:noFill/>
                  <a:round/>
                  <a:headEnd/>
                  <a:tailEnd/>
                </a:ln>
              </p:spPr>
              <p:txBody>
                <a:bodyPr anchor="ctr"/>
                <a:lstStyle/>
                <a:p>
                  <a:pPr algn="ctr"/>
                  <a:endParaRPr>
                    <a:cs typeface="+mn-ea"/>
                    <a:sym typeface="+mn-lt"/>
                  </a:endParaRPr>
                </a:p>
              </p:txBody>
            </p:sp>
          </p:grpSp>
        </p:grpSp>
        <p:sp>
          <p:nvSpPr>
            <p:cNvPr id="10" name="Oval 52"/>
            <p:cNvSpPr>
              <a:spLocks noChangeAspect="1"/>
            </p:cNvSpPr>
            <p:nvPr/>
          </p:nvSpPr>
          <p:spPr>
            <a:xfrm>
              <a:off x="3059832" y="927308"/>
              <a:ext cx="1147479" cy="1147479"/>
            </a:xfrm>
            <a:prstGeom prst="ellipse">
              <a:avLst/>
            </a:prstGeom>
            <a:solidFill>
              <a:schemeClr val="accent4">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nvGrpSpPr>
            <p:cNvPr id="11" name="Group 53"/>
            <p:cNvGrpSpPr/>
            <p:nvPr/>
          </p:nvGrpSpPr>
          <p:grpSpPr>
            <a:xfrm>
              <a:off x="3474725" y="1253024"/>
              <a:ext cx="317693" cy="496046"/>
              <a:chOff x="582613" y="280988"/>
              <a:chExt cx="1085850" cy="1695450"/>
            </a:xfrm>
            <a:solidFill>
              <a:schemeClr val="bg1"/>
            </a:solidFill>
          </p:grpSpPr>
          <p:sp>
            <p:nvSpPr>
              <p:cNvPr id="24" name="Freeform: Shape 54"/>
              <p:cNvSpPr>
                <a:spLocks/>
              </p:cNvSpPr>
              <p:nvPr/>
            </p:nvSpPr>
            <p:spPr bwMode="auto">
              <a:xfrm>
                <a:off x="582613" y="280988"/>
                <a:ext cx="1085850" cy="1695450"/>
              </a:xfrm>
              <a:custGeom>
                <a:avLst/>
                <a:gdLst/>
                <a:ahLst/>
                <a:cxnLst>
                  <a:cxn ang="0">
                    <a:pos x="255" y="40"/>
                  </a:cxn>
                  <a:cxn ang="0">
                    <a:pos x="214" y="40"/>
                  </a:cxn>
                  <a:cxn ang="0">
                    <a:pos x="214" y="20"/>
                  </a:cxn>
                  <a:cxn ang="0">
                    <a:pos x="194" y="0"/>
                  </a:cxn>
                  <a:cxn ang="0">
                    <a:pos x="92" y="0"/>
                  </a:cxn>
                  <a:cxn ang="0">
                    <a:pos x="71" y="20"/>
                  </a:cxn>
                  <a:cxn ang="0">
                    <a:pos x="71" y="40"/>
                  </a:cxn>
                  <a:cxn ang="0">
                    <a:pos x="30" y="40"/>
                  </a:cxn>
                  <a:cxn ang="0">
                    <a:pos x="0" y="71"/>
                  </a:cxn>
                  <a:cxn ang="0">
                    <a:pos x="0" y="419"/>
                  </a:cxn>
                  <a:cxn ang="0">
                    <a:pos x="30" y="449"/>
                  </a:cxn>
                  <a:cxn ang="0">
                    <a:pos x="255" y="449"/>
                  </a:cxn>
                  <a:cxn ang="0">
                    <a:pos x="286" y="419"/>
                  </a:cxn>
                  <a:cxn ang="0">
                    <a:pos x="286" y="71"/>
                  </a:cxn>
                  <a:cxn ang="0">
                    <a:pos x="255" y="40"/>
                  </a:cxn>
                  <a:cxn ang="0">
                    <a:pos x="265" y="419"/>
                  </a:cxn>
                  <a:cxn ang="0">
                    <a:pos x="255" y="429"/>
                  </a:cxn>
                  <a:cxn ang="0">
                    <a:pos x="30" y="429"/>
                  </a:cxn>
                  <a:cxn ang="0">
                    <a:pos x="20" y="419"/>
                  </a:cxn>
                  <a:cxn ang="0">
                    <a:pos x="20" y="71"/>
                  </a:cxn>
                  <a:cxn ang="0">
                    <a:pos x="30" y="61"/>
                  </a:cxn>
                  <a:cxn ang="0">
                    <a:pos x="255" y="61"/>
                  </a:cxn>
                  <a:cxn ang="0">
                    <a:pos x="265" y="71"/>
                  </a:cxn>
                  <a:cxn ang="0">
                    <a:pos x="265" y="419"/>
                  </a:cxn>
                  <a:cxn ang="0">
                    <a:pos x="265" y="419"/>
                  </a:cxn>
                  <a:cxn ang="0">
                    <a:pos x="265" y="419"/>
                  </a:cxn>
                </a:cxnLst>
                <a:rect l="0" t="0" r="r" b="b"/>
                <a:pathLst>
                  <a:path w="286" h="449">
                    <a:moveTo>
                      <a:pt x="255" y="40"/>
                    </a:moveTo>
                    <a:cubicBezTo>
                      <a:pt x="214" y="40"/>
                      <a:pt x="214" y="40"/>
                      <a:pt x="214" y="40"/>
                    </a:cubicBezTo>
                    <a:cubicBezTo>
                      <a:pt x="214" y="20"/>
                      <a:pt x="214" y="20"/>
                      <a:pt x="214" y="20"/>
                    </a:cubicBezTo>
                    <a:cubicBezTo>
                      <a:pt x="214" y="9"/>
                      <a:pt x="205" y="0"/>
                      <a:pt x="194" y="0"/>
                    </a:cubicBezTo>
                    <a:cubicBezTo>
                      <a:pt x="92" y="0"/>
                      <a:pt x="92" y="0"/>
                      <a:pt x="92" y="0"/>
                    </a:cubicBezTo>
                    <a:cubicBezTo>
                      <a:pt x="80" y="0"/>
                      <a:pt x="71" y="9"/>
                      <a:pt x="71" y="20"/>
                    </a:cubicBezTo>
                    <a:cubicBezTo>
                      <a:pt x="71" y="40"/>
                      <a:pt x="71" y="40"/>
                      <a:pt x="71" y="40"/>
                    </a:cubicBezTo>
                    <a:cubicBezTo>
                      <a:pt x="30" y="40"/>
                      <a:pt x="30" y="40"/>
                      <a:pt x="30" y="40"/>
                    </a:cubicBezTo>
                    <a:cubicBezTo>
                      <a:pt x="13" y="40"/>
                      <a:pt x="0" y="54"/>
                      <a:pt x="0" y="71"/>
                    </a:cubicBezTo>
                    <a:cubicBezTo>
                      <a:pt x="0" y="419"/>
                      <a:pt x="0" y="419"/>
                      <a:pt x="0" y="419"/>
                    </a:cubicBezTo>
                    <a:cubicBezTo>
                      <a:pt x="0" y="436"/>
                      <a:pt x="13" y="449"/>
                      <a:pt x="30" y="449"/>
                    </a:cubicBezTo>
                    <a:cubicBezTo>
                      <a:pt x="255" y="449"/>
                      <a:pt x="255" y="449"/>
                      <a:pt x="255" y="449"/>
                    </a:cubicBezTo>
                    <a:cubicBezTo>
                      <a:pt x="272" y="449"/>
                      <a:pt x="286" y="436"/>
                      <a:pt x="286" y="419"/>
                    </a:cubicBezTo>
                    <a:cubicBezTo>
                      <a:pt x="286" y="71"/>
                      <a:pt x="286" y="71"/>
                      <a:pt x="286" y="71"/>
                    </a:cubicBezTo>
                    <a:cubicBezTo>
                      <a:pt x="286" y="54"/>
                      <a:pt x="272" y="40"/>
                      <a:pt x="255" y="40"/>
                    </a:cubicBezTo>
                    <a:close/>
                    <a:moveTo>
                      <a:pt x="265" y="419"/>
                    </a:moveTo>
                    <a:cubicBezTo>
                      <a:pt x="265" y="424"/>
                      <a:pt x="261" y="429"/>
                      <a:pt x="255" y="429"/>
                    </a:cubicBezTo>
                    <a:cubicBezTo>
                      <a:pt x="30" y="429"/>
                      <a:pt x="30" y="429"/>
                      <a:pt x="30" y="429"/>
                    </a:cubicBezTo>
                    <a:cubicBezTo>
                      <a:pt x="25" y="429"/>
                      <a:pt x="20" y="424"/>
                      <a:pt x="20" y="419"/>
                    </a:cubicBezTo>
                    <a:cubicBezTo>
                      <a:pt x="20" y="71"/>
                      <a:pt x="20" y="71"/>
                      <a:pt x="20" y="71"/>
                    </a:cubicBezTo>
                    <a:cubicBezTo>
                      <a:pt x="20" y="65"/>
                      <a:pt x="25" y="61"/>
                      <a:pt x="30" y="61"/>
                    </a:cubicBezTo>
                    <a:cubicBezTo>
                      <a:pt x="255" y="61"/>
                      <a:pt x="255" y="61"/>
                      <a:pt x="255" y="61"/>
                    </a:cubicBezTo>
                    <a:cubicBezTo>
                      <a:pt x="261" y="61"/>
                      <a:pt x="265" y="65"/>
                      <a:pt x="265" y="71"/>
                    </a:cubicBezTo>
                    <a:lnTo>
                      <a:pt x="265" y="419"/>
                    </a:lnTo>
                    <a:close/>
                    <a:moveTo>
                      <a:pt x="265" y="419"/>
                    </a:moveTo>
                    <a:cubicBezTo>
                      <a:pt x="265" y="419"/>
                      <a:pt x="265" y="419"/>
                      <a:pt x="265" y="419"/>
                    </a:cubicBezTo>
                  </a:path>
                </a:pathLst>
              </a:custGeom>
              <a:grpFill/>
              <a:ln w="9525">
                <a:noFill/>
                <a:round/>
                <a:headEnd/>
                <a:tailEnd/>
              </a:ln>
            </p:spPr>
            <p:txBody>
              <a:bodyPr anchor="ctr"/>
              <a:lstStyle/>
              <a:p>
                <a:pPr algn="ctr"/>
                <a:endParaRPr>
                  <a:cs typeface="+mn-ea"/>
                  <a:sym typeface="+mn-lt"/>
                </a:endParaRPr>
              </a:p>
            </p:txBody>
          </p:sp>
          <p:sp>
            <p:nvSpPr>
              <p:cNvPr id="25" name="Rectangle 55"/>
              <p:cNvSpPr>
                <a:spLocks/>
              </p:cNvSpPr>
              <p:nvPr/>
            </p:nvSpPr>
            <p:spPr bwMode="auto">
              <a:xfrm>
                <a:off x="738188" y="587376"/>
                <a:ext cx="774700" cy="388938"/>
              </a:xfrm>
              <a:prstGeom prst="rect">
                <a:avLst/>
              </a:prstGeom>
              <a:grpFill/>
              <a:ln w="9525">
                <a:noFill/>
                <a:miter lim="800000"/>
                <a:headEnd/>
                <a:tailEnd/>
              </a:ln>
            </p:spPr>
            <p:txBody>
              <a:bodyPr anchor="ctr"/>
              <a:lstStyle/>
              <a:p>
                <a:pPr algn="ctr"/>
                <a:endParaRPr>
                  <a:cs typeface="+mn-ea"/>
                  <a:sym typeface="+mn-lt"/>
                </a:endParaRPr>
              </a:p>
            </p:txBody>
          </p:sp>
          <p:sp>
            <p:nvSpPr>
              <p:cNvPr id="26" name="Rectangle 56"/>
              <p:cNvSpPr>
                <a:spLocks/>
              </p:cNvSpPr>
              <p:nvPr/>
            </p:nvSpPr>
            <p:spPr bwMode="auto">
              <a:xfrm>
                <a:off x="738188" y="1014413"/>
                <a:ext cx="774700" cy="384175"/>
              </a:xfrm>
              <a:prstGeom prst="rect">
                <a:avLst/>
              </a:prstGeom>
              <a:grpFill/>
              <a:ln w="9525">
                <a:noFill/>
                <a:miter lim="800000"/>
                <a:headEnd/>
                <a:tailEnd/>
              </a:ln>
            </p:spPr>
            <p:txBody>
              <a:bodyPr anchor="ctr"/>
              <a:lstStyle/>
              <a:p>
                <a:pPr algn="ctr"/>
                <a:endParaRPr>
                  <a:cs typeface="+mn-ea"/>
                  <a:sym typeface="+mn-lt"/>
                </a:endParaRPr>
              </a:p>
            </p:txBody>
          </p:sp>
          <p:sp>
            <p:nvSpPr>
              <p:cNvPr id="27" name="Rectangle 57"/>
              <p:cNvSpPr>
                <a:spLocks/>
              </p:cNvSpPr>
              <p:nvPr/>
            </p:nvSpPr>
            <p:spPr bwMode="auto">
              <a:xfrm>
                <a:off x="738188" y="1436688"/>
                <a:ext cx="774700" cy="385763"/>
              </a:xfrm>
              <a:prstGeom prst="rect">
                <a:avLst/>
              </a:prstGeom>
              <a:grpFill/>
              <a:ln w="9525">
                <a:noFill/>
                <a:miter lim="800000"/>
                <a:headEnd/>
                <a:tailEnd/>
              </a:ln>
            </p:spPr>
            <p:txBody>
              <a:bodyPr anchor="ctr"/>
              <a:lstStyle/>
              <a:p>
                <a:pPr algn="ctr"/>
                <a:endParaRPr>
                  <a:cs typeface="+mn-ea"/>
                  <a:sym typeface="+mn-lt"/>
                </a:endParaRPr>
              </a:p>
            </p:txBody>
          </p:sp>
        </p:grpSp>
      </p:grpSp>
      <p:grpSp>
        <p:nvGrpSpPr>
          <p:cNvPr id="12" name="Group 72"/>
          <p:cNvGrpSpPr/>
          <p:nvPr/>
        </p:nvGrpSpPr>
        <p:grpSpPr>
          <a:xfrm>
            <a:off x="4328505" y="1101460"/>
            <a:ext cx="1975090" cy="552363"/>
            <a:chOff x="5619031" y="1468614"/>
            <a:chExt cx="2633453" cy="736484"/>
          </a:xfrm>
        </p:grpSpPr>
        <p:sp>
          <p:nvSpPr>
            <p:cNvPr id="22" name="TextBox 59"/>
            <p:cNvSpPr txBox="1"/>
            <p:nvPr/>
          </p:nvSpPr>
          <p:spPr>
            <a:xfrm>
              <a:off x="5619031" y="1684058"/>
              <a:ext cx="2633453" cy="521040"/>
            </a:xfrm>
            <a:prstGeom prst="rect">
              <a:avLst/>
            </a:prstGeom>
            <a:noFill/>
          </p:spPr>
          <p:txBody>
            <a:bodyPr wrap="square" lIns="0" tIns="0" rIns="0" bIns="0">
              <a:normAutofit fontScale="85000" lnSpcReduction="10000"/>
            </a:bodyPr>
            <a:lstStyle/>
            <a:p>
              <a:pPr defTabSz="1219170">
                <a:lnSpc>
                  <a:spcPct val="120000"/>
                </a:lnSpc>
                <a:spcBef>
                  <a:spcPct val="0"/>
                </a:spcBef>
                <a:defRPr/>
              </a:pPr>
              <a:r>
                <a:rPr lang="zh-CN" altLang="en-US" sz="1200">
                  <a:solidFill>
                    <a:schemeClr val="dk1">
                      <a:lumMod val="100000"/>
                    </a:schemeClr>
                  </a:solidFill>
                  <a:cs typeface="+mn-ea"/>
                  <a:sym typeface="+mn-lt"/>
                </a:rPr>
                <a:t>此部分内容作为文字排版占位显示</a:t>
              </a:r>
              <a:br>
                <a:rPr lang="zh-CN" altLang="en-US" sz="1200">
                  <a:solidFill>
                    <a:schemeClr val="dk1">
                      <a:lumMod val="100000"/>
                    </a:schemeClr>
                  </a:solidFill>
                  <a:cs typeface="+mn-ea"/>
                  <a:sym typeface="+mn-lt"/>
                </a:rPr>
              </a:br>
              <a:r>
                <a:rPr lang="zh-CN" altLang="en-US" sz="1200">
                  <a:solidFill>
                    <a:schemeClr val="dk1">
                      <a:lumMod val="100000"/>
                    </a:schemeClr>
                  </a:solidFill>
                  <a:cs typeface="+mn-ea"/>
                  <a:sym typeface="+mn-lt"/>
                </a:rPr>
                <a:t>（建议使用主题字体）</a:t>
              </a:r>
            </a:p>
          </p:txBody>
        </p:sp>
        <p:sp>
          <p:nvSpPr>
            <p:cNvPr id="23" name="Rectangle 60"/>
            <p:cNvSpPr/>
            <p:nvPr/>
          </p:nvSpPr>
          <p:spPr>
            <a:xfrm>
              <a:off x="5619031" y="1468614"/>
              <a:ext cx="2633453" cy="215444"/>
            </a:xfrm>
            <a:prstGeom prst="rect">
              <a:avLst/>
            </a:prstGeom>
          </p:spPr>
          <p:txBody>
            <a:bodyPr wrap="none" lIns="0" tIns="0" rIns="0" bIns="0" anchor="ctr">
              <a:normAutofit fontScale="92500" lnSpcReduction="20000"/>
            </a:bodyPr>
            <a:lstStyle/>
            <a:p>
              <a:r>
                <a:rPr lang="zh-CN" altLang="en-US" sz="1400" b="1">
                  <a:solidFill>
                    <a:schemeClr val="accent4"/>
                  </a:solidFill>
                  <a:cs typeface="+mn-ea"/>
                  <a:sym typeface="+mn-lt"/>
                </a:rPr>
                <a:t>标题文本预设</a:t>
              </a:r>
            </a:p>
          </p:txBody>
        </p:sp>
      </p:grpSp>
      <p:grpSp>
        <p:nvGrpSpPr>
          <p:cNvPr id="13" name="Group 73"/>
          <p:cNvGrpSpPr/>
          <p:nvPr/>
        </p:nvGrpSpPr>
        <p:grpSpPr>
          <a:xfrm>
            <a:off x="4191638" y="1956882"/>
            <a:ext cx="1975090" cy="552363"/>
            <a:chOff x="5619031" y="2609176"/>
            <a:chExt cx="2633453" cy="736484"/>
          </a:xfrm>
        </p:grpSpPr>
        <p:sp>
          <p:nvSpPr>
            <p:cNvPr id="20" name="TextBox 62"/>
            <p:cNvSpPr txBox="1"/>
            <p:nvPr/>
          </p:nvSpPr>
          <p:spPr>
            <a:xfrm>
              <a:off x="5619031" y="2824620"/>
              <a:ext cx="2633453" cy="521040"/>
            </a:xfrm>
            <a:prstGeom prst="rect">
              <a:avLst/>
            </a:prstGeom>
            <a:noFill/>
          </p:spPr>
          <p:txBody>
            <a:bodyPr wrap="square" lIns="0" tIns="0" rIns="0" bIns="0">
              <a:normAutofit fontScale="85000" lnSpcReduction="10000"/>
            </a:bodyPr>
            <a:lstStyle/>
            <a:p>
              <a:pPr defTabSz="1219170">
                <a:lnSpc>
                  <a:spcPct val="120000"/>
                </a:lnSpc>
                <a:spcBef>
                  <a:spcPct val="0"/>
                </a:spcBef>
                <a:defRPr/>
              </a:pPr>
              <a:r>
                <a:rPr lang="zh-CN" altLang="en-US" sz="1200" dirty="0">
                  <a:solidFill>
                    <a:schemeClr val="dk1">
                      <a:lumMod val="100000"/>
                    </a:schemeClr>
                  </a:solidFill>
                  <a:cs typeface="+mn-ea"/>
                  <a:sym typeface="+mn-lt"/>
                </a:rPr>
                <a:t>此部分内容作为文字排版占位显示</a:t>
              </a:r>
              <a:br>
                <a:rPr lang="zh-CN" altLang="en-US" sz="1200" dirty="0">
                  <a:solidFill>
                    <a:schemeClr val="dk1">
                      <a:lumMod val="100000"/>
                    </a:schemeClr>
                  </a:solidFill>
                  <a:cs typeface="+mn-ea"/>
                  <a:sym typeface="+mn-lt"/>
                </a:rPr>
              </a:br>
              <a:r>
                <a:rPr lang="zh-CN" altLang="en-US" sz="1200" dirty="0">
                  <a:solidFill>
                    <a:schemeClr val="dk1">
                      <a:lumMod val="100000"/>
                    </a:schemeClr>
                  </a:solidFill>
                  <a:cs typeface="+mn-ea"/>
                  <a:sym typeface="+mn-lt"/>
                </a:rPr>
                <a:t>（建议使用主题字体）</a:t>
              </a:r>
            </a:p>
          </p:txBody>
        </p:sp>
        <p:sp>
          <p:nvSpPr>
            <p:cNvPr id="21" name="Rectangle 63"/>
            <p:cNvSpPr/>
            <p:nvPr/>
          </p:nvSpPr>
          <p:spPr>
            <a:xfrm>
              <a:off x="5619031" y="2609176"/>
              <a:ext cx="2633453" cy="215444"/>
            </a:xfrm>
            <a:prstGeom prst="rect">
              <a:avLst/>
            </a:prstGeom>
          </p:spPr>
          <p:txBody>
            <a:bodyPr wrap="none" lIns="0" tIns="0" rIns="0" bIns="0" anchor="ctr">
              <a:normAutofit fontScale="92500" lnSpcReduction="20000"/>
            </a:bodyPr>
            <a:lstStyle/>
            <a:p>
              <a:r>
                <a:rPr lang="zh-CN" altLang="en-US" sz="1400" b="1">
                  <a:solidFill>
                    <a:schemeClr val="accent2"/>
                  </a:solidFill>
                  <a:cs typeface="+mn-ea"/>
                  <a:sym typeface="+mn-lt"/>
                </a:rPr>
                <a:t>标题文本预设</a:t>
              </a:r>
            </a:p>
          </p:txBody>
        </p:sp>
      </p:grpSp>
      <p:grpSp>
        <p:nvGrpSpPr>
          <p:cNvPr id="14" name="Group 71"/>
          <p:cNvGrpSpPr/>
          <p:nvPr/>
        </p:nvGrpSpPr>
        <p:grpSpPr>
          <a:xfrm>
            <a:off x="1536068" y="3818651"/>
            <a:ext cx="1975090" cy="552363"/>
            <a:chOff x="1847203" y="5091535"/>
            <a:chExt cx="2633453" cy="736484"/>
          </a:xfrm>
        </p:grpSpPr>
        <p:sp>
          <p:nvSpPr>
            <p:cNvPr id="18" name="TextBox 65"/>
            <p:cNvSpPr txBox="1"/>
            <p:nvPr/>
          </p:nvSpPr>
          <p:spPr>
            <a:xfrm>
              <a:off x="1847203" y="5306979"/>
              <a:ext cx="2633453" cy="521040"/>
            </a:xfrm>
            <a:prstGeom prst="rect">
              <a:avLst/>
            </a:prstGeom>
            <a:noFill/>
          </p:spPr>
          <p:txBody>
            <a:bodyPr wrap="square" lIns="0" tIns="0" rIns="0" bIns="0">
              <a:normAutofit fontScale="85000" lnSpcReduction="10000"/>
            </a:bodyPr>
            <a:lstStyle/>
            <a:p>
              <a:pPr algn="r" defTabSz="1219170">
                <a:lnSpc>
                  <a:spcPct val="120000"/>
                </a:lnSpc>
                <a:spcBef>
                  <a:spcPct val="0"/>
                </a:spcBef>
                <a:defRPr/>
              </a:pPr>
              <a:r>
                <a:rPr lang="zh-CN" altLang="en-US" sz="1200">
                  <a:solidFill>
                    <a:schemeClr val="dk1">
                      <a:lumMod val="100000"/>
                    </a:schemeClr>
                  </a:solidFill>
                  <a:cs typeface="+mn-ea"/>
                  <a:sym typeface="+mn-lt"/>
                </a:rPr>
                <a:t>此部分内容作为文字排版占位显示</a:t>
              </a:r>
              <a:br>
                <a:rPr lang="zh-CN" altLang="en-US" sz="1200">
                  <a:solidFill>
                    <a:schemeClr val="dk1">
                      <a:lumMod val="100000"/>
                    </a:schemeClr>
                  </a:solidFill>
                  <a:cs typeface="+mn-ea"/>
                  <a:sym typeface="+mn-lt"/>
                </a:rPr>
              </a:br>
              <a:r>
                <a:rPr lang="zh-CN" altLang="en-US" sz="1200">
                  <a:solidFill>
                    <a:schemeClr val="dk1">
                      <a:lumMod val="100000"/>
                    </a:schemeClr>
                  </a:solidFill>
                  <a:cs typeface="+mn-ea"/>
                  <a:sym typeface="+mn-lt"/>
                </a:rPr>
                <a:t>（建议使用主题字体）</a:t>
              </a:r>
            </a:p>
          </p:txBody>
        </p:sp>
        <p:sp>
          <p:nvSpPr>
            <p:cNvPr id="19" name="Rectangle 66"/>
            <p:cNvSpPr/>
            <p:nvPr/>
          </p:nvSpPr>
          <p:spPr>
            <a:xfrm>
              <a:off x="1847203" y="5091535"/>
              <a:ext cx="2633453" cy="215444"/>
            </a:xfrm>
            <a:prstGeom prst="rect">
              <a:avLst/>
            </a:prstGeom>
          </p:spPr>
          <p:txBody>
            <a:bodyPr wrap="none" lIns="0" tIns="0" rIns="0" bIns="0" anchor="ctr">
              <a:normAutofit fontScale="92500" lnSpcReduction="20000"/>
            </a:bodyPr>
            <a:lstStyle/>
            <a:p>
              <a:pPr algn="r"/>
              <a:r>
                <a:rPr lang="zh-CN" altLang="en-US" sz="1400" b="1" dirty="0">
                  <a:solidFill>
                    <a:srgbClr val="5AAD9E"/>
                  </a:solidFill>
                  <a:cs typeface="+mn-ea"/>
                  <a:sym typeface="+mn-lt"/>
                </a:rPr>
                <a:t>标题文本预设</a:t>
              </a:r>
            </a:p>
          </p:txBody>
        </p:sp>
      </p:grpSp>
      <p:grpSp>
        <p:nvGrpSpPr>
          <p:cNvPr id="15" name="Group 1"/>
          <p:cNvGrpSpPr/>
          <p:nvPr/>
        </p:nvGrpSpPr>
        <p:grpSpPr>
          <a:xfrm>
            <a:off x="5786957" y="3187519"/>
            <a:ext cx="1975090" cy="552363"/>
            <a:chOff x="872966" y="1468614"/>
            <a:chExt cx="2633453" cy="736484"/>
          </a:xfrm>
        </p:grpSpPr>
        <p:sp>
          <p:nvSpPr>
            <p:cNvPr id="16" name="TextBox 68"/>
            <p:cNvSpPr txBox="1"/>
            <p:nvPr/>
          </p:nvSpPr>
          <p:spPr>
            <a:xfrm>
              <a:off x="872966" y="1684058"/>
              <a:ext cx="2633453" cy="521040"/>
            </a:xfrm>
            <a:prstGeom prst="rect">
              <a:avLst/>
            </a:prstGeom>
            <a:noFill/>
          </p:spPr>
          <p:txBody>
            <a:bodyPr wrap="square" lIns="0" tIns="0" rIns="0" bIns="0">
              <a:normAutofit fontScale="85000" lnSpcReduction="10000"/>
            </a:bodyPr>
            <a:lstStyle/>
            <a:p>
              <a:pPr defTabSz="1219170">
                <a:lnSpc>
                  <a:spcPct val="120000"/>
                </a:lnSpc>
                <a:spcBef>
                  <a:spcPct val="0"/>
                </a:spcBef>
                <a:defRPr/>
              </a:pPr>
              <a:r>
                <a:rPr lang="zh-CN" altLang="en-US" sz="1200" dirty="0">
                  <a:solidFill>
                    <a:schemeClr val="dk1">
                      <a:lumMod val="100000"/>
                    </a:schemeClr>
                  </a:solidFill>
                  <a:cs typeface="+mn-ea"/>
                  <a:sym typeface="+mn-lt"/>
                </a:rPr>
                <a:t>此部分内容作为文字排版占位显示</a:t>
              </a:r>
              <a:br>
                <a:rPr lang="zh-CN" altLang="en-US" sz="1200" dirty="0">
                  <a:solidFill>
                    <a:schemeClr val="dk1">
                      <a:lumMod val="100000"/>
                    </a:schemeClr>
                  </a:solidFill>
                  <a:cs typeface="+mn-ea"/>
                  <a:sym typeface="+mn-lt"/>
                </a:rPr>
              </a:br>
              <a:r>
                <a:rPr lang="zh-CN" altLang="en-US" sz="1200" dirty="0">
                  <a:solidFill>
                    <a:schemeClr val="dk1">
                      <a:lumMod val="100000"/>
                    </a:schemeClr>
                  </a:solidFill>
                  <a:cs typeface="+mn-ea"/>
                  <a:sym typeface="+mn-lt"/>
                </a:rPr>
                <a:t>（建议使用主题字体）</a:t>
              </a:r>
            </a:p>
          </p:txBody>
        </p:sp>
        <p:sp>
          <p:nvSpPr>
            <p:cNvPr id="17" name="Rectangle 69"/>
            <p:cNvSpPr/>
            <p:nvPr/>
          </p:nvSpPr>
          <p:spPr>
            <a:xfrm>
              <a:off x="872966" y="1468614"/>
              <a:ext cx="2633453" cy="215444"/>
            </a:xfrm>
            <a:prstGeom prst="rect">
              <a:avLst/>
            </a:prstGeom>
          </p:spPr>
          <p:txBody>
            <a:bodyPr wrap="none" lIns="0" tIns="0" rIns="0" bIns="0" anchor="ctr">
              <a:normAutofit fontScale="92500" lnSpcReduction="20000"/>
            </a:bodyPr>
            <a:lstStyle/>
            <a:p>
              <a:r>
                <a:rPr lang="zh-CN" altLang="en-US" sz="1400" b="1">
                  <a:solidFill>
                    <a:srgbClr val="5AAD9E"/>
                  </a:solidFill>
                  <a:cs typeface="+mn-ea"/>
                  <a:sym typeface="+mn-lt"/>
                </a:rPr>
                <a:t>标题文本预设</a:t>
              </a:r>
            </a:p>
          </p:txBody>
        </p:sp>
      </p:grpSp>
      <p:sp>
        <p:nvSpPr>
          <p:cNvPr id="44" name="文本框 43">
            <a:extLst>
              <a:ext uri="{FF2B5EF4-FFF2-40B4-BE49-F238E27FC236}">
                <a16:creationId xmlns:a16="http://schemas.microsoft.com/office/drawing/2014/main" id="{07DEC63D-76F8-C74D-A556-8ECFEF3098D7}"/>
              </a:ext>
            </a:extLst>
          </p:cNvPr>
          <p:cNvSpPr txBox="1"/>
          <p:nvPr/>
        </p:nvSpPr>
        <p:spPr>
          <a:xfrm>
            <a:off x="936754" y="151439"/>
            <a:ext cx="2079415" cy="461665"/>
          </a:xfrm>
          <a:prstGeom prst="rect">
            <a:avLst/>
          </a:prstGeom>
          <a:noFill/>
        </p:spPr>
        <p:txBody>
          <a:bodyPr wrap="none" rtlCol="0">
            <a:spAutoFit/>
          </a:bodyPr>
          <a:lstStyle/>
          <a:p>
            <a:r>
              <a:rPr kumimoji="1" lang="zh-CN" altLang="en-US" sz="2400" b="1" dirty="0">
                <a:solidFill>
                  <a:srgbClr val="5AAD9E"/>
                </a:solidFill>
                <a:cs typeface="+mn-ea"/>
                <a:sym typeface="+mn-lt"/>
              </a:rPr>
              <a:t>核心竞争优势</a:t>
            </a:r>
          </a:p>
        </p:txBody>
      </p:sp>
      <p:pic>
        <p:nvPicPr>
          <p:cNvPr id="41"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589" y="71495"/>
            <a:ext cx="619645" cy="621552"/>
          </a:xfrm>
          <a:prstGeom prst="rect">
            <a:avLst/>
          </a:prstGeom>
        </p:spPr>
      </p:pic>
    </p:spTree>
    <p:extLst>
      <p:ext uri="{BB962C8B-B14F-4D97-AF65-F5344CB8AC3E}">
        <p14:creationId xmlns:p14="http://schemas.microsoft.com/office/powerpoint/2010/main" val="33429386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本框 33">
            <a:extLst>
              <a:ext uri="{FF2B5EF4-FFF2-40B4-BE49-F238E27FC236}">
                <a16:creationId xmlns:a16="http://schemas.microsoft.com/office/drawing/2014/main" id="{0565C5C5-6994-EF4A-83A9-EB1F2F830C63}"/>
              </a:ext>
            </a:extLst>
          </p:cNvPr>
          <p:cNvSpPr txBox="1"/>
          <p:nvPr/>
        </p:nvSpPr>
        <p:spPr>
          <a:xfrm>
            <a:off x="936754" y="151439"/>
            <a:ext cx="2079415" cy="461665"/>
          </a:xfrm>
          <a:prstGeom prst="rect">
            <a:avLst/>
          </a:prstGeom>
          <a:noFill/>
        </p:spPr>
        <p:txBody>
          <a:bodyPr wrap="none" rtlCol="0">
            <a:spAutoFit/>
          </a:bodyPr>
          <a:lstStyle/>
          <a:p>
            <a:r>
              <a:rPr kumimoji="1" lang="zh-CN" altLang="en-US" sz="2400" b="1" dirty="0">
                <a:solidFill>
                  <a:srgbClr val="5AAD9E"/>
                </a:solidFill>
                <a:cs typeface="+mn-ea"/>
                <a:sym typeface="+mn-lt"/>
              </a:rPr>
              <a:t>核心竞争优势</a:t>
            </a:r>
          </a:p>
        </p:txBody>
      </p:sp>
      <p:grpSp>
        <p:nvGrpSpPr>
          <p:cNvPr id="2" name="组合 1">
            <a:extLst>
              <a:ext uri="{FF2B5EF4-FFF2-40B4-BE49-F238E27FC236}">
                <a16:creationId xmlns:a16="http://schemas.microsoft.com/office/drawing/2014/main" id="{7DCC0798-7E79-6949-8CEC-6738C52201A1}"/>
              </a:ext>
            </a:extLst>
          </p:cNvPr>
          <p:cNvGrpSpPr/>
          <p:nvPr/>
        </p:nvGrpSpPr>
        <p:grpSpPr>
          <a:xfrm>
            <a:off x="755576" y="771550"/>
            <a:ext cx="7560840" cy="3988582"/>
            <a:chOff x="12028" y="-236155"/>
            <a:chExt cx="10084686" cy="5319990"/>
          </a:xfrm>
        </p:grpSpPr>
        <p:sp>
          <p:nvSpPr>
            <p:cNvPr id="35" name="Rectangle 13">
              <a:extLst>
                <a:ext uri="{FF2B5EF4-FFF2-40B4-BE49-F238E27FC236}">
                  <a16:creationId xmlns:a16="http://schemas.microsoft.com/office/drawing/2014/main" id="{01B0FE5B-3533-A74D-AE2B-D1F6338DE1FC}"/>
                </a:ext>
              </a:extLst>
            </p:cNvPr>
            <p:cNvSpPr/>
            <p:nvPr/>
          </p:nvSpPr>
          <p:spPr>
            <a:xfrm rot="5400000">
              <a:off x="7326242" y="-1933180"/>
              <a:ext cx="404593" cy="4943654"/>
            </a:xfrm>
            <a:prstGeom prst="rect">
              <a:avLst/>
            </a:prstGeom>
            <a:solidFill>
              <a:srgbClr val="E5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dirty="0">
                <a:cs typeface="+mn-ea"/>
                <a:sym typeface="+mn-lt"/>
              </a:endParaRPr>
            </a:p>
          </p:txBody>
        </p:sp>
        <p:sp>
          <p:nvSpPr>
            <p:cNvPr id="36" name="Rectangle 7">
              <a:extLst>
                <a:ext uri="{FF2B5EF4-FFF2-40B4-BE49-F238E27FC236}">
                  <a16:creationId xmlns:a16="http://schemas.microsoft.com/office/drawing/2014/main" id="{58F00AB3-DEA0-DE4A-BC53-DAD2F3AFA2BB}"/>
                </a:ext>
              </a:extLst>
            </p:cNvPr>
            <p:cNvSpPr/>
            <p:nvPr/>
          </p:nvSpPr>
          <p:spPr>
            <a:xfrm rot="5400000">
              <a:off x="6670305" y="-1277244"/>
              <a:ext cx="404593" cy="3631781"/>
            </a:xfrm>
            <a:prstGeom prst="rect">
              <a:avLst/>
            </a:prstGeom>
            <a:solidFill>
              <a:srgbClr val="5AAD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dirty="0">
                <a:cs typeface="+mn-ea"/>
                <a:sym typeface="+mn-lt"/>
              </a:endParaRPr>
            </a:p>
          </p:txBody>
        </p:sp>
        <p:sp>
          <p:nvSpPr>
            <p:cNvPr id="37" name="Title 20">
              <a:extLst>
                <a:ext uri="{FF2B5EF4-FFF2-40B4-BE49-F238E27FC236}">
                  <a16:creationId xmlns:a16="http://schemas.microsoft.com/office/drawing/2014/main" id="{CAA89A09-AAB1-8442-A2E9-0A5CAEE2006B}"/>
                </a:ext>
              </a:extLst>
            </p:cNvPr>
            <p:cNvSpPr txBox="1">
              <a:spLocks/>
            </p:cNvSpPr>
            <p:nvPr/>
          </p:nvSpPr>
          <p:spPr>
            <a:xfrm>
              <a:off x="5503314" y="381730"/>
              <a:ext cx="2022637" cy="287360"/>
            </a:xfrm>
            <a:prstGeom prst="rect">
              <a:avLst/>
            </a:prstGeom>
          </p:spPr>
          <p:txBody>
            <a:bodyPr vert="horz" wrap="square" lIns="43103" tIns="0" rIns="4310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1400" dirty="0">
                  <a:solidFill>
                    <a:schemeClr val="bg1"/>
                  </a:solidFill>
                  <a:latin typeface="+mn-lt"/>
                  <a:ea typeface="+mn-ea"/>
                  <a:cs typeface="+mn-ea"/>
                  <a:sym typeface="+mn-lt"/>
                </a:rPr>
                <a:t>01 – January </a:t>
              </a:r>
            </a:p>
          </p:txBody>
        </p:sp>
        <p:sp>
          <p:nvSpPr>
            <p:cNvPr id="38" name="Title 20">
              <a:extLst>
                <a:ext uri="{FF2B5EF4-FFF2-40B4-BE49-F238E27FC236}">
                  <a16:creationId xmlns:a16="http://schemas.microsoft.com/office/drawing/2014/main" id="{E3DA4126-B0F2-414A-BD12-8F102FB5CE0F}"/>
                </a:ext>
              </a:extLst>
            </p:cNvPr>
            <p:cNvSpPr txBox="1">
              <a:spLocks/>
            </p:cNvSpPr>
            <p:nvPr/>
          </p:nvSpPr>
          <p:spPr>
            <a:xfrm>
              <a:off x="9355655" y="405490"/>
              <a:ext cx="741059" cy="287360"/>
            </a:xfrm>
            <a:prstGeom prst="rect">
              <a:avLst/>
            </a:prstGeom>
          </p:spPr>
          <p:txBody>
            <a:bodyPr vert="horz" wrap="square" lIns="43103" tIns="0" rIns="4310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400" dirty="0">
                  <a:solidFill>
                    <a:srgbClr val="5AAD9E"/>
                  </a:solidFill>
                  <a:latin typeface="+mn-lt"/>
                  <a:ea typeface="+mn-ea"/>
                  <a:cs typeface="+mn-ea"/>
                  <a:sym typeface="+mn-lt"/>
                </a:rPr>
                <a:t>70%</a:t>
              </a:r>
            </a:p>
          </p:txBody>
        </p:sp>
        <p:sp>
          <p:nvSpPr>
            <p:cNvPr id="39" name="Rectangle 14">
              <a:extLst>
                <a:ext uri="{FF2B5EF4-FFF2-40B4-BE49-F238E27FC236}">
                  <a16:creationId xmlns:a16="http://schemas.microsoft.com/office/drawing/2014/main" id="{637D44D6-1CF3-FC42-B494-F2AB135F25AC}"/>
                </a:ext>
              </a:extLst>
            </p:cNvPr>
            <p:cNvSpPr/>
            <p:nvPr/>
          </p:nvSpPr>
          <p:spPr>
            <a:xfrm rot="16200000" flipH="1">
              <a:off x="2382085" y="-1149106"/>
              <a:ext cx="396221" cy="4943663"/>
            </a:xfrm>
            <a:prstGeom prst="rect">
              <a:avLst/>
            </a:prstGeom>
            <a:solidFill>
              <a:srgbClr val="E5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cs typeface="+mn-ea"/>
                <a:sym typeface="+mn-lt"/>
              </a:endParaRPr>
            </a:p>
          </p:txBody>
        </p:sp>
        <p:sp>
          <p:nvSpPr>
            <p:cNvPr id="40" name="Rectangle 8">
              <a:extLst>
                <a:ext uri="{FF2B5EF4-FFF2-40B4-BE49-F238E27FC236}">
                  <a16:creationId xmlns:a16="http://schemas.microsoft.com/office/drawing/2014/main" id="{9553742B-E06A-9148-9F5C-703E280449A0}"/>
                </a:ext>
              </a:extLst>
            </p:cNvPr>
            <p:cNvSpPr/>
            <p:nvPr/>
          </p:nvSpPr>
          <p:spPr>
            <a:xfrm rot="16200000" flipH="1">
              <a:off x="3453424" y="-77767"/>
              <a:ext cx="396221" cy="2800987"/>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cs typeface="+mn-ea"/>
                <a:sym typeface="+mn-lt"/>
              </a:endParaRPr>
            </a:p>
          </p:txBody>
        </p:sp>
        <p:sp>
          <p:nvSpPr>
            <p:cNvPr id="41" name="Title 20">
              <a:extLst>
                <a:ext uri="{FF2B5EF4-FFF2-40B4-BE49-F238E27FC236}">
                  <a16:creationId xmlns:a16="http://schemas.microsoft.com/office/drawing/2014/main" id="{8B4976C2-5456-E34D-BE4B-5A6D193C2C96}"/>
                </a:ext>
              </a:extLst>
            </p:cNvPr>
            <p:cNvSpPr txBox="1">
              <a:spLocks/>
            </p:cNvSpPr>
            <p:nvPr/>
          </p:nvSpPr>
          <p:spPr>
            <a:xfrm flipH="1">
              <a:off x="2251041" y="1203907"/>
              <a:ext cx="2354385" cy="246308"/>
            </a:xfrm>
            <a:prstGeom prst="rect">
              <a:avLst/>
            </a:prstGeom>
          </p:spPr>
          <p:txBody>
            <a:bodyPr vert="horz" wrap="square" lIns="43103" tIns="0" rIns="4310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r"/>
              <a:r>
                <a:rPr lang="en-US" sz="1200" dirty="0">
                  <a:solidFill>
                    <a:schemeClr val="bg1"/>
                  </a:solidFill>
                  <a:latin typeface="+mn-lt"/>
                  <a:ea typeface="+mn-ea"/>
                  <a:cs typeface="+mn-ea"/>
                  <a:sym typeface="+mn-lt"/>
                </a:rPr>
                <a:t>02 - February</a:t>
              </a:r>
            </a:p>
          </p:txBody>
        </p:sp>
        <p:sp>
          <p:nvSpPr>
            <p:cNvPr id="42" name="Title 20">
              <a:extLst>
                <a:ext uri="{FF2B5EF4-FFF2-40B4-BE49-F238E27FC236}">
                  <a16:creationId xmlns:a16="http://schemas.microsoft.com/office/drawing/2014/main" id="{92347666-B620-EE40-A3F6-28EF6E5A84F6}"/>
                </a:ext>
              </a:extLst>
            </p:cNvPr>
            <p:cNvSpPr txBox="1">
              <a:spLocks/>
            </p:cNvSpPr>
            <p:nvPr/>
          </p:nvSpPr>
          <p:spPr>
            <a:xfrm flipH="1">
              <a:off x="12028" y="1205128"/>
              <a:ext cx="741057" cy="246308"/>
            </a:xfrm>
            <a:prstGeom prst="rect">
              <a:avLst/>
            </a:prstGeom>
          </p:spPr>
          <p:txBody>
            <a:bodyPr vert="horz" wrap="square" lIns="43103" tIns="0" rIns="4310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200" dirty="0">
                  <a:solidFill>
                    <a:schemeClr val="tx1">
                      <a:lumMod val="75000"/>
                      <a:lumOff val="25000"/>
                    </a:schemeClr>
                  </a:solidFill>
                  <a:latin typeface="+mn-lt"/>
                  <a:ea typeface="+mn-ea"/>
                  <a:cs typeface="+mn-ea"/>
                  <a:sym typeface="+mn-lt"/>
                </a:rPr>
                <a:t>40%</a:t>
              </a:r>
            </a:p>
          </p:txBody>
        </p:sp>
        <p:sp>
          <p:nvSpPr>
            <p:cNvPr id="43" name="Rectangle 15">
              <a:extLst>
                <a:ext uri="{FF2B5EF4-FFF2-40B4-BE49-F238E27FC236}">
                  <a16:creationId xmlns:a16="http://schemas.microsoft.com/office/drawing/2014/main" id="{5A0EA333-3A44-0543-B242-AC19276F21DE}"/>
                </a:ext>
              </a:extLst>
            </p:cNvPr>
            <p:cNvSpPr/>
            <p:nvPr/>
          </p:nvSpPr>
          <p:spPr>
            <a:xfrm rot="5400000">
              <a:off x="7339288" y="-378067"/>
              <a:ext cx="378506" cy="4943655"/>
            </a:xfrm>
            <a:prstGeom prst="rect">
              <a:avLst/>
            </a:prstGeom>
            <a:solidFill>
              <a:srgbClr val="E5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dirty="0">
                <a:cs typeface="+mn-ea"/>
                <a:sym typeface="+mn-lt"/>
              </a:endParaRPr>
            </a:p>
          </p:txBody>
        </p:sp>
        <p:sp>
          <p:nvSpPr>
            <p:cNvPr id="44" name="Rectangle 9">
              <a:extLst>
                <a:ext uri="{FF2B5EF4-FFF2-40B4-BE49-F238E27FC236}">
                  <a16:creationId xmlns:a16="http://schemas.microsoft.com/office/drawing/2014/main" id="{A4CD190E-3238-854E-9E63-4D9274C4DA8A}"/>
                </a:ext>
              </a:extLst>
            </p:cNvPr>
            <p:cNvSpPr/>
            <p:nvPr/>
          </p:nvSpPr>
          <p:spPr>
            <a:xfrm rot="5400000">
              <a:off x="6986810" y="-25589"/>
              <a:ext cx="378506" cy="4238703"/>
            </a:xfrm>
            <a:prstGeom prst="rect">
              <a:avLst/>
            </a:prstGeom>
            <a:solidFill>
              <a:srgbClr val="5AAD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dirty="0">
                <a:cs typeface="+mn-ea"/>
                <a:sym typeface="+mn-lt"/>
              </a:endParaRPr>
            </a:p>
          </p:txBody>
        </p:sp>
        <p:sp>
          <p:nvSpPr>
            <p:cNvPr id="45" name="Title 20">
              <a:extLst>
                <a:ext uri="{FF2B5EF4-FFF2-40B4-BE49-F238E27FC236}">
                  <a16:creationId xmlns:a16="http://schemas.microsoft.com/office/drawing/2014/main" id="{0A70B745-AA23-7948-ADC8-506E8F13E933}"/>
                </a:ext>
              </a:extLst>
            </p:cNvPr>
            <p:cNvSpPr txBox="1">
              <a:spLocks/>
            </p:cNvSpPr>
            <p:nvPr/>
          </p:nvSpPr>
          <p:spPr>
            <a:xfrm>
              <a:off x="5503319" y="1937491"/>
              <a:ext cx="2022642" cy="287360"/>
            </a:xfrm>
            <a:prstGeom prst="rect">
              <a:avLst/>
            </a:prstGeom>
          </p:spPr>
          <p:txBody>
            <a:bodyPr vert="horz" wrap="square" lIns="43103" tIns="0" rIns="4310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1400" dirty="0">
                  <a:solidFill>
                    <a:schemeClr val="bg1"/>
                  </a:solidFill>
                  <a:latin typeface="+mn-lt"/>
                  <a:ea typeface="+mn-ea"/>
                  <a:cs typeface="+mn-ea"/>
                  <a:sym typeface="+mn-lt"/>
                </a:rPr>
                <a:t>03 - March</a:t>
              </a:r>
            </a:p>
          </p:txBody>
        </p:sp>
        <p:sp>
          <p:nvSpPr>
            <p:cNvPr id="46" name="Title 20">
              <a:extLst>
                <a:ext uri="{FF2B5EF4-FFF2-40B4-BE49-F238E27FC236}">
                  <a16:creationId xmlns:a16="http://schemas.microsoft.com/office/drawing/2014/main" id="{FEC227DF-9E92-6A4D-B651-163A1A71F1F3}"/>
                </a:ext>
              </a:extLst>
            </p:cNvPr>
            <p:cNvSpPr txBox="1">
              <a:spLocks/>
            </p:cNvSpPr>
            <p:nvPr/>
          </p:nvSpPr>
          <p:spPr>
            <a:xfrm>
              <a:off x="9355655" y="1940245"/>
              <a:ext cx="741058" cy="287360"/>
            </a:xfrm>
            <a:prstGeom prst="rect">
              <a:avLst/>
            </a:prstGeom>
          </p:spPr>
          <p:txBody>
            <a:bodyPr vert="horz" wrap="square" lIns="43103" tIns="0" rIns="4310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400" dirty="0">
                  <a:solidFill>
                    <a:srgbClr val="5AAD9E"/>
                  </a:solidFill>
                  <a:latin typeface="+mn-lt"/>
                  <a:ea typeface="+mn-ea"/>
                  <a:cs typeface="+mn-ea"/>
                  <a:sym typeface="+mn-lt"/>
                </a:rPr>
                <a:t>85%</a:t>
              </a:r>
            </a:p>
          </p:txBody>
        </p:sp>
        <p:sp>
          <p:nvSpPr>
            <p:cNvPr id="47" name="Rectangle 16">
              <a:extLst>
                <a:ext uri="{FF2B5EF4-FFF2-40B4-BE49-F238E27FC236}">
                  <a16:creationId xmlns:a16="http://schemas.microsoft.com/office/drawing/2014/main" id="{6E0C8E6E-0E53-724D-91E3-F5E9ECEDADB1}"/>
                </a:ext>
              </a:extLst>
            </p:cNvPr>
            <p:cNvSpPr/>
            <p:nvPr/>
          </p:nvSpPr>
          <p:spPr>
            <a:xfrm rot="16200000" flipH="1">
              <a:off x="2390946" y="384113"/>
              <a:ext cx="378508" cy="4943654"/>
            </a:xfrm>
            <a:prstGeom prst="rect">
              <a:avLst/>
            </a:prstGeom>
            <a:solidFill>
              <a:srgbClr val="E5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cs typeface="+mn-ea"/>
                <a:sym typeface="+mn-lt"/>
              </a:endParaRPr>
            </a:p>
          </p:txBody>
        </p:sp>
        <p:sp>
          <p:nvSpPr>
            <p:cNvPr id="48" name="Rectangle 10">
              <a:extLst>
                <a:ext uri="{FF2B5EF4-FFF2-40B4-BE49-F238E27FC236}">
                  <a16:creationId xmlns:a16="http://schemas.microsoft.com/office/drawing/2014/main" id="{CF76C15F-B25F-9A48-BEFD-95D53A2E588E}"/>
                </a:ext>
              </a:extLst>
            </p:cNvPr>
            <p:cNvSpPr/>
            <p:nvPr/>
          </p:nvSpPr>
          <p:spPr>
            <a:xfrm rot="16200000" flipH="1">
              <a:off x="2883373" y="876540"/>
              <a:ext cx="378508" cy="3958801"/>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cs typeface="+mn-ea"/>
                <a:sym typeface="+mn-lt"/>
              </a:endParaRPr>
            </a:p>
          </p:txBody>
        </p:sp>
        <p:sp>
          <p:nvSpPr>
            <p:cNvPr id="49" name="Title 20">
              <a:extLst>
                <a:ext uri="{FF2B5EF4-FFF2-40B4-BE49-F238E27FC236}">
                  <a16:creationId xmlns:a16="http://schemas.microsoft.com/office/drawing/2014/main" id="{0D0EC7A3-D6DC-6E45-A40C-2AF24DE2317C}"/>
                </a:ext>
              </a:extLst>
            </p:cNvPr>
            <p:cNvSpPr txBox="1">
              <a:spLocks/>
            </p:cNvSpPr>
            <p:nvPr/>
          </p:nvSpPr>
          <p:spPr>
            <a:xfrm flipH="1">
              <a:off x="2582776" y="2735793"/>
              <a:ext cx="2022642" cy="246308"/>
            </a:xfrm>
            <a:prstGeom prst="rect">
              <a:avLst/>
            </a:prstGeom>
          </p:spPr>
          <p:txBody>
            <a:bodyPr vert="horz" wrap="square" lIns="43103" tIns="0" rIns="4310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r"/>
              <a:r>
                <a:rPr lang="en-US" sz="1200" dirty="0">
                  <a:solidFill>
                    <a:schemeClr val="bg1"/>
                  </a:solidFill>
                  <a:latin typeface="+mn-lt"/>
                  <a:ea typeface="+mn-ea"/>
                  <a:cs typeface="+mn-ea"/>
                  <a:sym typeface="+mn-lt"/>
                </a:rPr>
                <a:t>04 - April</a:t>
              </a:r>
            </a:p>
          </p:txBody>
        </p:sp>
        <p:sp>
          <p:nvSpPr>
            <p:cNvPr id="50" name="Title 20">
              <a:extLst>
                <a:ext uri="{FF2B5EF4-FFF2-40B4-BE49-F238E27FC236}">
                  <a16:creationId xmlns:a16="http://schemas.microsoft.com/office/drawing/2014/main" id="{BFB8A7AA-5AD6-1844-A2E3-06D4DC35D6DA}"/>
                </a:ext>
              </a:extLst>
            </p:cNvPr>
            <p:cNvSpPr txBox="1">
              <a:spLocks/>
            </p:cNvSpPr>
            <p:nvPr/>
          </p:nvSpPr>
          <p:spPr>
            <a:xfrm flipH="1">
              <a:off x="12029" y="2720174"/>
              <a:ext cx="741057" cy="246308"/>
            </a:xfrm>
            <a:prstGeom prst="rect">
              <a:avLst/>
            </a:prstGeom>
          </p:spPr>
          <p:txBody>
            <a:bodyPr vert="horz" wrap="square" lIns="43103" tIns="0" rIns="4310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200" dirty="0">
                  <a:solidFill>
                    <a:schemeClr val="tx1">
                      <a:lumMod val="75000"/>
                      <a:lumOff val="25000"/>
                    </a:schemeClr>
                  </a:solidFill>
                  <a:latin typeface="+mn-lt"/>
                  <a:ea typeface="+mn-ea"/>
                  <a:cs typeface="+mn-ea"/>
                  <a:sym typeface="+mn-lt"/>
                </a:rPr>
                <a:t>76%</a:t>
              </a:r>
            </a:p>
          </p:txBody>
        </p:sp>
        <p:sp>
          <p:nvSpPr>
            <p:cNvPr id="51" name="Rectangle 17">
              <a:extLst>
                <a:ext uri="{FF2B5EF4-FFF2-40B4-BE49-F238E27FC236}">
                  <a16:creationId xmlns:a16="http://schemas.microsoft.com/office/drawing/2014/main" id="{B56C0991-EDF0-DE4B-B408-78F66693093B}"/>
                </a:ext>
              </a:extLst>
            </p:cNvPr>
            <p:cNvSpPr/>
            <p:nvPr/>
          </p:nvSpPr>
          <p:spPr>
            <a:xfrm rot="5400000">
              <a:off x="7339294" y="1146289"/>
              <a:ext cx="378508" cy="4943662"/>
            </a:xfrm>
            <a:prstGeom prst="rect">
              <a:avLst/>
            </a:prstGeom>
            <a:solidFill>
              <a:srgbClr val="E5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dirty="0">
                <a:cs typeface="+mn-ea"/>
                <a:sym typeface="+mn-lt"/>
              </a:endParaRPr>
            </a:p>
          </p:txBody>
        </p:sp>
        <p:sp>
          <p:nvSpPr>
            <p:cNvPr id="52" name="Rectangle 11">
              <a:extLst>
                <a:ext uri="{FF2B5EF4-FFF2-40B4-BE49-F238E27FC236}">
                  <a16:creationId xmlns:a16="http://schemas.microsoft.com/office/drawing/2014/main" id="{FFF3A455-63D5-9D4E-AA01-C228DB9245FC}"/>
                </a:ext>
              </a:extLst>
            </p:cNvPr>
            <p:cNvSpPr/>
            <p:nvPr/>
          </p:nvSpPr>
          <p:spPr>
            <a:xfrm rot="5400000">
              <a:off x="7027582" y="1457995"/>
              <a:ext cx="378508" cy="4320249"/>
            </a:xfrm>
            <a:prstGeom prst="rect">
              <a:avLst/>
            </a:prstGeom>
            <a:solidFill>
              <a:srgbClr val="5AAD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dirty="0">
                <a:cs typeface="+mn-ea"/>
                <a:sym typeface="+mn-lt"/>
              </a:endParaRPr>
            </a:p>
          </p:txBody>
        </p:sp>
        <p:sp>
          <p:nvSpPr>
            <p:cNvPr id="53" name="Title 20">
              <a:extLst>
                <a:ext uri="{FF2B5EF4-FFF2-40B4-BE49-F238E27FC236}">
                  <a16:creationId xmlns:a16="http://schemas.microsoft.com/office/drawing/2014/main" id="{BFBDAC4C-FCA1-4D49-8CC4-5DDD5345F05B}"/>
                </a:ext>
              </a:extLst>
            </p:cNvPr>
            <p:cNvSpPr txBox="1">
              <a:spLocks/>
            </p:cNvSpPr>
            <p:nvPr/>
          </p:nvSpPr>
          <p:spPr>
            <a:xfrm>
              <a:off x="5503320" y="3468829"/>
              <a:ext cx="2022647" cy="287360"/>
            </a:xfrm>
            <a:prstGeom prst="rect">
              <a:avLst/>
            </a:prstGeom>
          </p:spPr>
          <p:txBody>
            <a:bodyPr vert="horz" wrap="square" lIns="43103" tIns="0" rIns="4310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sz="1400" dirty="0">
                  <a:solidFill>
                    <a:schemeClr val="bg1"/>
                  </a:solidFill>
                  <a:latin typeface="+mn-lt"/>
                  <a:ea typeface="+mn-ea"/>
                  <a:cs typeface="+mn-ea"/>
                  <a:sym typeface="+mn-lt"/>
                </a:rPr>
                <a:t>05 - May</a:t>
              </a:r>
            </a:p>
          </p:txBody>
        </p:sp>
        <p:sp>
          <p:nvSpPr>
            <p:cNvPr id="54" name="Title 20">
              <a:extLst>
                <a:ext uri="{FF2B5EF4-FFF2-40B4-BE49-F238E27FC236}">
                  <a16:creationId xmlns:a16="http://schemas.microsoft.com/office/drawing/2014/main" id="{1E8A652A-3045-594E-A061-2783FEE85DCF}"/>
                </a:ext>
              </a:extLst>
            </p:cNvPr>
            <p:cNvSpPr txBox="1">
              <a:spLocks/>
            </p:cNvSpPr>
            <p:nvPr/>
          </p:nvSpPr>
          <p:spPr>
            <a:xfrm>
              <a:off x="9355652" y="3473472"/>
              <a:ext cx="741059" cy="287360"/>
            </a:xfrm>
            <a:prstGeom prst="rect">
              <a:avLst/>
            </a:prstGeom>
          </p:spPr>
          <p:txBody>
            <a:bodyPr vert="horz" wrap="square" lIns="43103" tIns="0" rIns="4310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400" dirty="0">
                  <a:solidFill>
                    <a:srgbClr val="5AAD9E"/>
                  </a:solidFill>
                  <a:latin typeface="+mn-lt"/>
                  <a:ea typeface="+mn-ea"/>
                  <a:cs typeface="+mn-ea"/>
                  <a:sym typeface="+mn-lt"/>
                </a:rPr>
                <a:t>92%</a:t>
              </a:r>
            </a:p>
          </p:txBody>
        </p:sp>
        <p:sp>
          <p:nvSpPr>
            <p:cNvPr id="55" name="Rectangle 18">
              <a:extLst>
                <a:ext uri="{FF2B5EF4-FFF2-40B4-BE49-F238E27FC236}">
                  <a16:creationId xmlns:a16="http://schemas.microsoft.com/office/drawing/2014/main" id="{1ED4FF13-C669-374D-AB19-E31F600EBD46}"/>
                </a:ext>
              </a:extLst>
            </p:cNvPr>
            <p:cNvSpPr/>
            <p:nvPr/>
          </p:nvSpPr>
          <p:spPr>
            <a:xfrm rot="16200000" flipH="1">
              <a:off x="2390943" y="1908472"/>
              <a:ext cx="378508" cy="4943657"/>
            </a:xfrm>
            <a:prstGeom prst="rect">
              <a:avLst/>
            </a:prstGeom>
            <a:solidFill>
              <a:srgbClr val="E5E5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cs typeface="+mn-ea"/>
                <a:sym typeface="+mn-lt"/>
              </a:endParaRPr>
            </a:p>
          </p:txBody>
        </p:sp>
        <p:sp>
          <p:nvSpPr>
            <p:cNvPr id="56" name="Rectangle 12">
              <a:extLst>
                <a:ext uri="{FF2B5EF4-FFF2-40B4-BE49-F238E27FC236}">
                  <a16:creationId xmlns:a16="http://schemas.microsoft.com/office/drawing/2014/main" id="{2365E39A-56A9-C540-A87E-CF1ED4BB00F2}"/>
                </a:ext>
              </a:extLst>
            </p:cNvPr>
            <p:cNvSpPr/>
            <p:nvPr/>
          </p:nvSpPr>
          <p:spPr>
            <a:xfrm rot="16200000" flipH="1">
              <a:off x="3046880" y="2564407"/>
              <a:ext cx="378508" cy="3631786"/>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cs typeface="+mn-ea"/>
                <a:sym typeface="+mn-lt"/>
              </a:endParaRPr>
            </a:p>
          </p:txBody>
        </p:sp>
        <p:sp>
          <p:nvSpPr>
            <p:cNvPr id="57" name="Title 20">
              <a:extLst>
                <a:ext uri="{FF2B5EF4-FFF2-40B4-BE49-F238E27FC236}">
                  <a16:creationId xmlns:a16="http://schemas.microsoft.com/office/drawing/2014/main" id="{9F13D4ED-2547-7742-B731-CD2753BB9F5D}"/>
                </a:ext>
              </a:extLst>
            </p:cNvPr>
            <p:cNvSpPr txBox="1">
              <a:spLocks/>
            </p:cNvSpPr>
            <p:nvPr/>
          </p:nvSpPr>
          <p:spPr>
            <a:xfrm flipH="1">
              <a:off x="2582782" y="4257547"/>
              <a:ext cx="2022638" cy="246308"/>
            </a:xfrm>
            <a:prstGeom prst="rect">
              <a:avLst/>
            </a:prstGeom>
          </p:spPr>
          <p:txBody>
            <a:bodyPr vert="horz" wrap="square" lIns="43103" tIns="0" rIns="4310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r"/>
              <a:r>
                <a:rPr lang="en-US" sz="1200" dirty="0">
                  <a:solidFill>
                    <a:schemeClr val="bg1"/>
                  </a:solidFill>
                  <a:latin typeface="+mn-lt"/>
                  <a:ea typeface="+mn-ea"/>
                  <a:cs typeface="+mn-ea"/>
                  <a:sym typeface="+mn-lt"/>
                </a:rPr>
                <a:t>06 -June</a:t>
              </a:r>
            </a:p>
          </p:txBody>
        </p:sp>
        <p:sp>
          <p:nvSpPr>
            <p:cNvPr id="58" name="Title 20">
              <a:extLst>
                <a:ext uri="{FF2B5EF4-FFF2-40B4-BE49-F238E27FC236}">
                  <a16:creationId xmlns:a16="http://schemas.microsoft.com/office/drawing/2014/main" id="{9A446ABD-9F1C-0843-837C-1EA7A228B43A}"/>
                </a:ext>
              </a:extLst>
            </p:cNvPr>
            <p:cNvSpPr txBox="1">
              <a:spLocks/>
            </p:cNvSpPr>
            <p:nvPr/>
          </p:nvSpPr>
          <p:spPr>
            <a:xfrm flipH="1">
              <a:off x="12028" y="4253403"/>
              <a:ext cx="741058" cy="246308"/>
            </a:xfrm>
            <a:prstGeom prst="rect">
              <a:avLst/>
            </a:prstGeom>
          </p:spPr>
          <p:txBody>
            <a:bodyPr vert="horz" wrap="square" lIns="43103" tIns="0" rIns="4310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1200" dirty="0">
                  <a:solidFill>
                    <a:schemeClr val="tx1">
                      <a:lumMod val="75000"/>
                      <a:lumOff val="25000"/>
                    </a:schemeClr>
                  </a:solidFill>
                  <a:latin typeface="+mn-lt"/>
                  <a:ea typeface="+mn-ea"/>
                  <a:cs typeface="+mn-ea"/>
                  <a:sym typeface="+mn-lt"/>
                </a:rPr>
                <a:t>65%</a:t>
              </a:r>
            </a:p>
          </p:txBody>
        </p:sp>
        <p:sp>
          <p:nvSpPr>
            <p:cNvPr id="59" name="TextBox 48">
              <a:extLst>
                <a:ext uri="{FF2B5EF4-FFF2-40B4-BE49-F238E27FC236}">
                  <a16:creationId xmlns:a16="http://schemas.microsoft.com/office/drawing/2014/main" id="{506F530E-D8D4-9F49-BAE3-94F600EF9073}"/>
                </a:ext>
              </a:extLst>
            </p:cNvPr>
            <p:cNvSpPr txBox="1"/>
            <p:nvPr/>
          </p:nvSpPr>
          <p:spPr>
            <a:xfrm>
              <a:off x="5398522" y="986158"/>
              <a:ext cx="2302917" cy="732340"/>
            </a:xfrm>
            <a:prstGeom prst="rect">
              <a:avLst/>
            </a:prstGeom>
            <a:noFill/>
          </p:spPr>
          <p:txBody>
            <a:bodyPr wrap="square" rtlCol="0">
              <a:spAutoFit/>
            </a:bodyPr>
            <a:lstStyle/>
            <a:p>
              <a:pPr>
                <a:lnSpc>
                  <a:spcPct val="130000"/>
                </a:lnSpc>
              </a:pPr>
              <a:r>
                <a:rPr lang="zh-CN" altLang="en-US" sz="1200" dirty="0">
                  <a:solidFill>
                    <a:schemeClr val="tx1">
                      <a:lumMod val="75000"/>
                      <a:lumOff val="25000"/>
                    </a:schemeClr>
                  </a:solidFill>
                  <a:cs typeface="+mn-ea"/>
                  <a:sym typeface="+mn-lt"/>
                </a:rPr>
                <a:t>点击输入您的文字内容或复制粘贴具体文本</a:t>
              </a:r>
              <a:endParaRPr lang="en-US" altLang="zh-CN" sz="1200" dirty="0">
                <a:solidFill>
                  <a:schemeClr val="tx1">
                    <a:lumMod val="75000"/>
                    <a:lumOff val="25000"/>
                  </a:schemeClr>
                </a:solidFill>
                <a:cs typeface="+mn-ea"/>
                <a:sym typeface="+mn-lt"/>
              </a:endParaRPr>
            </a:p>
          </p:txBody>
        </p:sp>
        <p:sp>
          <p:nvSpPr>
            <p:cNvPr id="60" name="TextBox 64">
              <a:extLst>
                <a:ext uri="{FF2B5EF4-FFF2-40B4-BE49-F238E27FC236}">
                  <a16:creationId xmlns:a16="http://schemas.microsoft.com/office/drawing/2014/main" id="{8443997B-C67A-764A-8B65-3A71C6B7913B}"/>
                </a:ext>
              </a:extLst>
            </p:cNvPr>
            <p:cNvSpPr txBox="1"/>
            <p:nvPr/>
          </p:nvSpPr>
          <p:spPr>
            <a:xfrm>
              <a:off x="2362138" y="202079"/>
              <a:ext cx="2304790" cy="732340"/>
            </a:xfrm>
            <a:prstGeom prst="rect">
              <a:avLst/>
            </a:prstGeom>
            <a:noFill/>
          </p:spPr>
          <p:txBody>
            <a:bodyPr wrap="square" rtlCol="0">
              <a:spAutoFit/>
            </a:bodyPr>
            <a:lstStyle/>
            <a:p>
              <a:pPr algn="r">
                <a:lnSpc>
                  <a:spcPct val="130000"/>
                </a:lnSpc>
              </a:pPr>
              <a:r>
                <a:rPr lang="zh-CN" altLang="en-US" sz="1200" dirty="0">
                  <a:solidFill>
                    <a:schemeClr val="tx1">
                      <a:lumMod val="75000"/>
                      <a:lumOff val="25000"/>
                    </a:schemeClr>
                  </a:solidFill>
                  <a:cs typeface="+mn-ea"/>
                  <a:sym typeface="+mn-lt"/>
                </a:rPr>
                <a:t>点击输入您的文字内容或复制粘贴具体文本</a:t>
              </a:r>
              <a:endParaRPr lang="en-US" altLang="zh-CN" sz="1200" dirty="0">
                <a:solidFill>
                  <a:schemeClr val="tx1">
                    <a:lumMod val="75000"/>
                    <a:lumOff val="25000"/>
                  </a:schemeClr>
                </a:solidFill>
                <a:cs typeface="+mn-ea"/>
                <a:sym typeface="+mn-lt"/>
              </a:endParaRPr>
            </a:p>
          </p:txBody>
        </p:sp>
        <p:sp>
          <p:nvSpPr>
            <p:cNvPr id="61" name="TextBox 82">
              <a:extLst>
                <a:ext uri="{FF2B5EF4-FFF2-40B4-BE49-F238E27FC236}">
                  <a16:creationId xmlns:a16="http://schemas.microsoft.com/office/drawing/2014/main" id="{88C2CD36-302B-494C-97E0-B754ABBA89A8}"/>
                </a:ext>
              </a:extLst>
            </p:cNvPr>
            <p:cNvSpPr txBox="1"/>
            <p:nvPr/>
          </p:nvSpPr>
          <p:spPr>
            <a:xfrm>
              <a:off x="5344992" y="2502426"/>
              <a:ext cx="2301343" cy="732340"/>
            </a:xfrm>
            <a:prstGeom prst="rect">
              <a:avLst/>
            </a:prstGeom>
            <a:noFill/>
          </p:spPr>
          <p:txBody>
            <a:bodyPr wrap="square" rtlCol="0">
              <a:spAutoFit/>
            </a:bodyPr>
            <a:lstStyle/>
            <a:p>
              <a:pPr>
                <a:lnSpc>
                  <a:spcPct val="130000"/>
                </a:lnSpc>
              </a:pPr>
              <a:r>
                <a:rPr lang="zh-CN" altLang="en-US" sz="1200" dirty="0">
                  <a:solidFill>
                    <a:schemeClr val="tx1">
                      <a:lumMod val="75000"/>
                      <a:lumOff val="25000"/>
                    </a:schemeClr>
                  </a:solidFill>
                  <a:cs typeface="+mn-ea"/>
                  <a:sym typeface="+mn-lt"/>
                </a:rPr>
                <a:t>点击输入您的文字内容或复制粘贴具体文本</a:t>
              </a:r>
              <a:endParaRPr lang="en-US" altLang="zh-CN" sz="1200" dirty="0">
                <a:solidFill>
                  <a:schemeClr val="tx1">
                    <a:lumMod val="75000"/>
                    <a:lumOff val="25000"/>
                  </a:schemeClr>
                </a:solidFill>
                <a:cs typeface="+mn-ea"/>
                <a:sym typeface="+mn-lt"/>
              </a:endParaRPr>
            </a:p>
          </p:txBody>
        </p:sp>
        <p:sp>
          <p:nvSpPr>
            <p:cNvPr id="62" name="TextBox 89">
              <a:extLst>
                <a:ext uri="{FF2B5EF4-FFF2-40B4-BE49-F238E27FC236}">
                  <a16:creationId xmlns:a16="http://schemas.microsoft.com/office/drawing/2014/main" id="{CBD3FFCD-5953-3841-987E-8846C1F1845F}"/>
                </a:ext>
              </a:extLst>
            </p:cNvPr>
            <p:cNvSpPr txBox="1"/>
            <p:nvPr/>
          </p:nvSpPr>
          <p:spPr>
            <a:xfrm>
              <a:off x="2361052" y="1760570"/>
              <a:ext cx="2305875" cy="732340"/>
            </a:xfrm>
            <a:prstGeom prst="rect">
              <a:avLst/>
            </a:prstGeom>
            <a:noFill/>
          </p:spPr>
          <p:txBody>
            <a:bodyPr wrap="square" rtlCol="0">
              <a:spAutoFit/>
            </a:bodyPr>
            <a:lstStyle/>
            <a:p>
              <a:pPr algn="r">
                <a:lnSpc>
                  <a:spcPct val="130000"/>
                </a:lnSpc>
              </a:pPr>
              <a:r>
                <a:rPr lang="zh-CN" altLang="en-US" sz="1200" dirty="0">
                  <a:solidFill>
                    <a:schemeClr val="tx1">
                      <a:lumMod val="75000"/>
                      <a:lumOff val="25000"/>
                    </a:schemeClr>
                  </a:solidFill>
                  <a:cs typeface="+mn-ea"/>
                  <a:sym typeface="+mn-lt"/>
                </a:rPr>
                <a:t>点击输入您的文字内容或复制粘贴具体文本</a:t>
              </a:r>
              <a:endParaRPr lang="en-US" altLang="zh-CN" sz="1200" dirty="0">
                <a:solidFill>
                  <a:schemeClr val="tx1">
                    <a:lumMod val="75000"/>
                    <a:lumOff val="25000"/>
                  </a:schemeClr>
                </a:solidFill>
                <a:cs typeface="+mn-ea"/>
                <a:sym typeface="+mn-lt"/>
              </a:endParaRPr>
            </a:p>
          </p:txBody>
        </p:sp>
        <p:sp>
          <p:nvSpPr>
            <p:cNvPr id="63" name="TextBox 96">
              <a:extLst>
                <a:ext uri="{FF2B5EF4-FFF2-40B4-BE49-F238E27FC236}">
                  <a16:creationId xmlns:a16="http://schemas.microsoft.com/office/drawing/2014/main" id="{C17DFAD2-3CD8-9F45-B78A-AA74A5DC8BEB}"/>
                </a:ext>
              </a:extLst>
            </p:cNvPr>
            <p:cNvSpPr txBox="1"/>
            <p:nvPr/>
          </p:nvSpPr>
          <p:spPr>
            <a:xfrm>
              <a:off x="5374103" y="4051563"/>
              <a:ext cx="2298833" cy="732340"/>
            </a:xfrm>
            <a:prstGeom prst="rect">
              <a:avLst/>
            </a:prstGeom>
            <a:noFill/>
          </p:spPr>
          <p:txBody>
            <a:bodyPr wrap="square" rtlCol="0">
              <a:spAutoFit/>
            </a:bodyPr>
            <a:lstStyle>
              <a:defPPr>
                <a:defRPr lang="zh-CN"/>
              </a:defPPr>
              <a:lvl1pPr>
                <a:lnSpc>
                  <a:spcPct val="130000"/>
                </a:lnSpc>
                <a:defRPr sz="1253">
                  <a:solidFill>
                    <a:schemeClr val="tx2"/>
                  </a:solidFill>
                  <a:latin typeface="微软雅黑 Light" panose="020B0502040204020203" pitchFamily="34" charset="-122"/>
                  <a:ea typeface="微软雅黑 Light" panose="020B0502040204020203" pitchFamily="34" charset="-122"/>
                </a:defRPr>
              </a:lvl1pPr>
            </a:lstStyle>
            <a:p>
              <a:r>
                <a:rPr lang="zh-CN" altLang="en-US" sz="1200" dirty="0">
                  <a:solidFill>
                    <a:schemeClr val="tx1">
                      <a:lumMod val="75000"/>
                      <a:lumOff val="25000"/>
                    </a:schemeClr>
                  </a:solidFill>
                  <a:latin typeface="+mn-lt"/>
                  <a:ea typeface="+mn-ea"/>
                  <a:cs typeface="+mn-ea"/>
                  <a:sym typeface="+mn-lt"/>
                </a:rPr>
                <a:t>点击输入您的文字内容或复制粘贴具体文本</a:t>
              </a:r>
              <a:endParaRPr lang="en-US" altLang="zh-CN" sz="1200" dirty="0">
                <a:solidFill>
                  <a:schemeClr val="tx1">
                    <a:lumMod val="75000"/>
                    <a:lumOff val="25000"/>
                  </a:schemeClr>
                </a:solidFill>
                <a:latin typeface="+mn-lt"/>
                <a:ea typeface="+mn-ea"/>
                <a:cs typeface="+mn-ea"/>
                <a:sym typeface="+mn-lt"/>
              </a:endParaRPr>
            </a:p>
          </p:txBody>
        </p:sp>
        <p:sp>
          <p:nvSpPr>
            <p:cNvPr id="64" name="TextBox 103">
              <a:extLst>
                <a:ext uri="{FF2B5EF4-FFF2-40B4-BE49-F238E27FC236}">
                  <a16:creationId xmlns:a16="http://schemas.microsoft.com/office/drawing/2014/main" id="{68A320D5-1D53-814F-9B0F-79A6DBCAEA71}"/>
                </a:ext>
              </a:extLst>
            </p:cNvPr>
            <p:cNvSpPr txBox="1"/>
            <p:nvPr/>
          </p:nvSpPr>
          <p:spPr>
            <a:xfrm>
              <a:off x="2359163" y="3269439"/>
              <a:ext cx="2307765" cy="732340"/>
            </a:xfrm>
            <a:prstGeom prst="rect">
              <a:avLst/>
            </a:prstGeom>
            <a:noFill/>
          </p:spPr>
          <p:txBody>
            <a:bodyPr wrap="square" rtlCol="0">
              <a:spAutoFit/>
            </a:bodyPr>
            <a:lstStyle>
              <a:defPPr>
                <a:defRPr lang="zh-CN"/>
              </a:defPPr>
              <a:lvl1pPr algn="r">
                <a:lnSpc>
                  <a:spcPct val="130000"/>
                </a:lnSpc>
                <a:defRPr sz="1253">
                  <a:solidFill>
                    <a:schemeClr val="tx2"/>
                  </a:solidFill>
                  <a:latin typeface="微软雅黑 Light" panose="020B0502040204020203" pitchFamily="34" charset="-122"/>
                  <a:ea typeface="微软雅黑 Light" panose="020B0502040204020203" pitchFamily="34" charset="-122"/>
                </a:defRPr>
              </a:lvl1pPr>
            </a:lstStyle>
            <a:p>
              <a:r>
                <a:rPr lang="zh-CN" altLang="en-US" sz="1200" dirty="0">
                  <a:solidFill>
                    <a:schemeClr val="tx1">
                      <a:lumMod val="75000"/>
                      <a:lumOff val="25000"/>
                    </a:schemeClr>
                  </a:solidFill>
                  <a:latin typeface="+mn-lt"/>
                  <a:ea typeface="+mn-ea"/>
                  <a:cs typeface="+mn-ea"/>
                  <a:sym typeface="+mn-lt"/>
                </a:rPr>
                <a:t>点击输入您的文字内容或复制粘贴具体文本</a:t>
              </a:r>
              <a:endParaRPr lang="en-US" altLang="zh-CN" sz="1200" dirty="0">
                <a:solidFill>
                  <a:schemeClr val="tx1">
                    <a:lumMod val="75000"/>
                    <a:lumOff val="25000"/>
                  </a:schemeClr>
                </a:solidFill>
                <a:latin typeface="+mn-lt"/>
                <a:ea typeface="+mn-ea"/>
                <a:cs typeface="+mn-ea"/>
                <a:sym typeface="+mn-lt"/>
              </a:endParaRPr>
            </a:p>
          </p:txBody>
        </p:sp>
        <p:cxnSp>
          <p:nvCxnSpPr>
            <p:cNvPr id="65" name="直接连接符 62">
              <a:extLst>
                <a:ext uri="{FF2B5EF4-FFF2-40B4-BE49-F238E27FC236}">
                  <a16:creationId xmlns:a16="http://schemas.microsoft.com/office/drawing/2014/main" id="{0F9C1FEC-EC10-BF4A-AB08-EB7EE05C4B12}"/>
                </a:ext>
              </a:extLst>
            </p:cNvPr>
            <p:cNvCxnSpPr/>
            <p:nvPr/>
          </p:nvCxnSpPr>
          <p:spPr>
            <a:xfrm>
              <a:off x="5052028" y="-236155"/>
              <a:ext cx="0" cy="5319990"/>
            </a:xfrm>
            <a:prstGeom prst="line">
              <a:avLst/>
            </a:prstGeom>
            <a:ln>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3540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框 38">
            <a:extLst>
              <a:ext uri="{FF2B5EF4-FFF2-40B4-BE49-F238E27FC236}">
                <a16:creationId xmlns:a16="http://schemas.microsoft.com/office/drawing/2014/main" id="{A39E198B-9186-F94C-9B84-5B8DC55915F7}"/>
              </a:ext>
            </a:extLst>
          </p:cNvPr>
          <p:cNvSpPr txBox="1"/>
          <p:nvPr/>
        </p:nvSpPr>
        <p:spPr>
          <a:xfrm>
            <a:off x="936754" y="151439"/>
            <a:ext cx="2079415" cy="461665"/>
          </a:xfrm>
          <a:prstGeom prst="rect">
            <a:avLst/>
          </a:prstGeom>
          <a:noFill/>
        </p:spPr>
        <p:txBody>
          <a:bodyPr wrap="none" rtlCol="0">
            <a:spAutoFit/>
          </a:bodyPr>
          <a:lstStyle/>
          <a:p>
            <a:r>
              <a:rPr kumimoji="1" lang="zh-CN" altLang="en-US" sz="2400" b="1" dirty="0">
                <a:solidFill>
                  <a:srgbClr val="5AAD9E"/>
                </a:solidFill>
                <a:cs typeface="+mn-ea"/>
                <a:sym typeface="+mn-lt"/>
              </a:rPr>
              <a:t>核心竞争优势</a:t>
            </a:r>
          </a:p>
        </p:txBody>
      </p:sp>
      <p:grpSp>
        <p:nvGrpSpPr>
          <p:cNvPr id="2" name="组合 1">
            <a:extLst>
              <a:ext uri="{FF2B5EF4-FFF2-40B4-BE49-F238E27FC236}">
                <a16:creationId xmlns:a16="http://schemas.microsoft.com/office/drawing/2014/main" id="{4224C29D-6386-164B-A2F5-A0CB1DAC27DF}"/>
              </a:ext>
            </a:extLst>
          </p:cNvPr>
          <p:cNvGrpSpPr/>
          <p:nvPr/>
        </p:nvGrpSpPr>
        <p:grpSpPr>
          <a:xfrm>
            <a:off x="3347864" y="1240796"/>
            <a:ext cx="2895723" cy="2906503"/>
            <a:chOff x="3188445" y="1131590"/>
            <a:chExt cx="3514166" cy="3527248"/>
          </a:xfrm>
        </p:grpSpPr>
        <p:sp>
          <p:nvSpPr>
            <p:cNvPr id="40" name="îSḻïḍê">
              <a:extLst>
                <a:ext uri="{FF2B5EF4-FFF2-40B4-BE49-F238E27FC236}">
                  <a16:creationId xmlns:a16="http://schemas.microsoft.com/office/drawing/2014/main" id="{86AEB2FC-7AB6-E845-8F2B-B10098C6055A}"/>
                </a:ext>
              </a:extLst>
            </p:cNvPr>
            <p:cNvSpPr/>
            <p:nvPr/>
          </p:nvSpPr>
          <p:spPr>
            <a:xfrm>
              <a:off x="4439039" y="2388000"/>
              <a:ext cx="1018789" cy="1018789"/>
            </a:xfrm>
            <a:prstGeom prst="ellipse">
              <a:avLst/>
            </a:pr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a:cs typeface="+mn-ea"/>
                <a:sym typeface="+mn-lt"/>
              </a:endParaRPr>
            </a:p>
          </p:txBody>
        </p:sp>
        <p:sp>
          <p:nvSpPr>
            <p:cNvPr id="41" name="iSľiḑé">
              <a:extLst>
                <a:ext uri="{FF2B5EF4-FFF2-40B4-BE49-F238E27FC236}">
                  <a16:creationId xmlns:a16="http://schemas.microsoft.com/office/drawing/2014/main" id="{338BFFEE-6A6C-7843-A895-222539D32332}"/>
                </a:ext>
              </a:extLst>
            </p:cNvPr>
            <p:cNvSpPr/>
            <p:nvPr/>
          </p:nvSpPr>
          <p:spPr>
            <a:xfrm>
              <a:off x="4680780" y="2619509"/>
              <a:ext cx="535308" cy="555772"/>
            </a:xfrm>
            <a:custGeom>
              <a:avLst/>
              <a:gdLst>
                <a:gd name="connsiteX0" fmla="*/ 332623 w 583294"/>
                <a:gd name="connsiteY0" fmla="*/ 296967 h 605593"/>
                <a:gd name="connsiteX1" fmla="*/ 316983 w 583294"/>
                <a:gd name="connsiteY1" fmla="*/ 302537 h 605593"/>
                <a:gd name="connsiteX2" fmla="*/ 311624 w 583294"/>
                <a:gd name="connsiteY2" fmla="*/ 308872 h 605593"/>
                <a:gd name="connsiteX3" fmla="*/ 311624 w 583294"/>
                <a:gd name="connsiteY3" fmla="*/ 325036 h 605593"/>
                <a:gd name="connsiteX4" fmla="*/ 309108 w 583294"/>
                <a:gd name="connsiteY4" fmla="*/ 326784 h 605593"/>
                <a:gd name="connsiteX5" fmla="*/ 307467 w 583294"/>
                <a:gd name="connsiteY5" fmla="*/ 331698 h 605593"/>
                <a:gd name="connsiteX6" fmla="*/ 311077 w 583294"/>
                <a:gd name="connsiteY6" fmla="*/ 366102 h 605593"/>
                <a:gd name="connsiteX7" fmla="*/ 315780 w 583294"/>
                <a:gd name="connsiteY7" fmla="*/ 371673 h 605593"/>
                <a:gd name="connsiteX8" fmla="*/ 317530 w 583294"/>
                <a:gd name="connsiteY8" fmla="*/ 371891 h 605593"/>
                <a:gd name="connsiteX9" fmla="*/ 322670 w 583294"/>
                <a:gd name="connsiteY9" fmla="*/ 369379 h 605593"/>
                <a:gd name="connsiteX10" fmla="*/ 340826 w 583294"/>
                <a:gd name="connsiteY10" fmla="*/ 345242 h 605593"/>
                <a:gd name="connsiteX11" fmla="*/ 342139 w 583294"/>
                <a:gd name="connsiteY11" fmla="*/ 341310 h 605593"/>
                <a:gd name="connsiteX12" fmla="*/ 342139 w 583294"/>
                <a:gd name="connsiteY12" fmla="*/ 302646 h 605593"/>
                <a:gd name="connsiteX13" fmla="*/ 339076 w 583294"/>
                <a:gd name="connsiteY13" fmla="*/ 297076 h 605593"/>
                <a:gd name="connsiteX14" fmla="*/ 332623 w 583294"/>
                <a:gd name="connsiteY14" fmla="*/ 296967 h 605593"/>
                <a:gd name="connsiteX15" fmla="*/ 250702 w 583294"/>
                <a:gd name="connsiteY15" fmla="*/ 296967 h 605593"/>
                <a:gd name="connsiteX16" fmla="*/ 244249 w 583294"/>
                <a:gd name="connsiteY16" fmla="*/ 297076 h 605593"/>
                <a:gd name="connsiteX17" fmla="*/ 241187 w 583294"/>
                <a:gd name="connsiteY17" fmla="*/ 302646 h 605593"/>
                <a:gd name="connsiteX18" fmla="*/ 241077 w 583294"/>
                <a:gd name="connsiteY18" fmla="*/ 341310 h 605593"/>
                <a:gd name="connsiteX19" fmla="*/ 242390 w 583294"/>
                <a:gd name="connsiteY19" fmla="*/ 345242 h 605593"/>
                <a:gd name="connsiteX20" fmla="*/ 260655 w 583294"/>
                <a:gd name="connsiteY20" fmla="*/ 369379 h 605593"/>
                <a:gd name="connsiteX21" fmla="*/ 265796 w 583294"/>
                <a:gd name="connsiteY21" fmla="*/ 371891 h 605593"/>
                <a:gd name="connsiteX22" fmla="*/ 267546 w 583294"/>
                <a:gd name="connsiteY22" fmla="*/ 371673 h 605593"/>
                <a:gd name="connsiteX23" fmla="*/ 272249 w 583294"/>
                <a:gd name="connsiteY23" fmla="*/ 366102 h 605593"/>
                <a:gd name="connsiteX24" fmla="*/ 275858 w 583294"/>
                <a:gd name="connsiteY24" fmla="*/ 331698 h 605593"/>
                <a:gd name="connsiteX25" fmla="*/ 274218 w 583294"/>
                <a:gd name="connsiteY25" fmla="*/ 326674 h 605593"/>
                <a:gd name="connsiteX26" fmla="*/ 271702 w 583294"/>
                <a:gd name="connsiteY26" fmla="*/ 325036 h 605593"/>
                <a:gd name="connsiteX27" fmla="*/ 271702 w 583294"/>
                <a:gd name="connsiteY27" fmla="*/ 308872 h 605593"/>
                <a:gd name="connsiteX28" fmla="*/ 266343 w 583294"/>
                <a:gd name="connsiteY28" fmla="*/ 302537 h 605593"/>
                <a:gd name="connsiteX29" fmla="*/ 250702 w 583294"/>
                <a:gd name="connsiteY29" fmla="*/ 296967 h 605593"/>
                <a:gd name="connsiteX30" fmla="*/ 30625 w 583294"/>
                <a:gd name="connsiteY30" fmla="*/ 270619 h 605593"/>
                <a:gd name="connsiteX31" fmla="*/ 94718 w 583294"/>
                <a:gd name="connsiteY31" fmla="*/ 270619 h 605593"/>
                <a:gd name="connsiteX32" fmla="*/ 125343 w 583294"/>
                <a:gd name="connsiteY32" fmla="*/ 301200 h 605593"/>
                <a:gd name="connsiteX33" fmla="*/ 293999 w 583294"/>
                <a:gd name="connsiteY33" fmla="*/ 469616 h 605593"/>
                <a:gd name="connsiteX34" fmla="*/ 462654 w 583294"/>
                <a:gd name="connsiteY34" fmla="*/ 301200 h 605593"/>
                <a:gd name="connsiteX35" fmla="*/ 493279 w 583294"/>
                <a:gd name="connsiteY35" fmla="*/ 270619 h 605593"/>
                <a:gd name="connsiteX36" fmla="*/ 552669 w 583294"/>
                <a:gd name="connsiteY36" fmla="*/ 270619 h 605593"/>
                <a:gd name="connsiteX37" fmla="*/ 583294 w 583294"/>
                <a:gd name="connsiteY37" fmla="*/ 301200 h 605593"/>
                <a:gd name="connsiteX38" fmla="*/ 552669 w 583294"/>
                <a:gd name="connsiteY38" fmla="*/ 331782 h 605593"/>
                <a:gd name="connsiteX39" fmla="*/ 521935 w 583294"/>
                <a:gd name="connsiteY39" fmla="*/ 331782 h 605593"/>
                <a:gd name="connsiteX40" fmla="*/ 478513 w 583294"/>
                <a:gd name="connsiteY40" fmla="*/ 438052 h 605593"/>
                <a:gd name="connsiteX41" fmla="*/ 504982 w 583294"/>
                <a:gd name="connsiteY41" fmla="*/ 464592 h 605593"/>
                <a:gd name="connsiteX42" fmla="*/ 504982 w 583294"/>
                <a:gd name="connsiteY42" fmla="*/ 507842 h 605593"/>
                <a:gd name="connsiteX43" fmla="*/ 483326 w 583294"/>
                <a:gd name="connsiteY43" fmla="*/ 516798 h 605593"/>
                <a:gd name="connsiteX44" fmla="*/ 461670 w 583294"/>
                <a:gd name="connsiteY44" fmla="*/ 507842 h 605593"/>
                <a:gd name="connsiteX45" fmla="*/ 435638 w 583294"/>
                <a:gd name="connsiteY45" fmla="*/ 481957 h 605593"/>
                <a:gd name="connsiteX46" fmla="*/ 322327 w 583294"/>
                <a:gd name="connsiteY46" fmla="*/ 529140 h 605593"/>
                <a:gd name="connsiteX47" fmla="*/ 322327 w 583294"/>
                <a:gd name="connsiteY47" fmla="*/ 575012 h 605593"/>
                <a:gd name="connsiteX48" fmla="*/ 291592 w 583294"/>
                <a:gd name="connsiteY48" fmla="*/ 605593 h 605593"/>
                <a:gd name="connsiteX49" fmla="*/ 260967 w 583294"/>
                <a:gd name="connsiteY49" fmla="*/ 575012 h 605593"/>
                <a:gd name="connsiteX50" fmla="*/ 260967 w 583294"/>
                <a:gd name="connsiteY50" fmla="*/ 528485 h 605593"/>
                <a:gd name="connsiteX51" fmla="*/ 149624 w 583294"/>
                <a:gd name="connsiteY51" fmla="*/ 479882 h 605593"/>
                <a:gd name="connsiteX52" fmla="*/ 121624 w 583294"/>
                <a:gd name="connsiteY52" fmla="*/ 507842 h 605593"/>
                <a:gd name="connsiteX53" fmla="*/ 99968 w 583294"/>
                <a:gd name="connsiteY53" fmla="*/ 516798 h 605593"/>
                <a:gd name="connsiteX54" fmla="*/ 78312 w 583294"/>
                <a:gd name="connsiteY54" fmla="*/ 507842 h 605593"/>
                <a:gd name="connsiteX55" fmla="*/ 78312 w 583294"/>
                <a:gd name="connsiteY55" fmla="*/ 464592 h 605593"/>
                <a:gd name="connsiteX56" fmla="*/ 107515 w 583294"/>
                <a:gd name="connsiteY56" fmla="*/ 435430 h 605593"/>
                <a:gd name="connsiteX57" fmla="*/ 66062 w 583294"/>
                <a:gd name="connsiteY57" fmla="*/ 331782 h 605593"/>
                <a:gd name="connsiteX58" fmla="*/ 30625 w 583294"/>
                <a:gd name="connsiteY58" fmla="*/ 331782 h 605593"/>
                <a:gd name="connsiteX59" fmla="*/ 0 w 583294"/>
                <a:gd name="connsiteY59" fmla="*/ 301200 h 605593"/>
                <a:gd name="connsiteX60" fmla="*/ 30625 w 583294"/>
                <a:gd name="connsiteY60" fmla="*/ 270619 h 605593"/>
                <a:gd name="connsiteX61" fmla="*/ 260655 w 583294"/>
                <a:gd name="connsiteY61" fmla="*/ 122871 h 605593"/>
                <a:gd name="connsiteX62" fmla="*/ 215703 w 583294"/>
                <a:gd name="connsiteY62" fmla="*/ 134776 h 605593"/>
                <a:gd name="connsiteX63" fmla="*/ 212093 w 583294"/>
                <a:gd name="connsiteY63" fmla="*/ 140565 h 605593"/>
                <a:gd name="connsiteX64" fmla="*/ 212093 w 583294"/>
                <a:gd name="connsiteY64" fmla="*/ 152142 h 605593"/>
                <a:gd name="connsiteX65" fmla="*/ 209468 w 583294"/>
                <a:gd name="connsiteY65" fmla="*/ 152142 h 605593"/>
                <a:gd name="connsiteX66" fmla="*/ 203015 w 583294"/>
                <a:gd name="connsiteY66" fmla="*/ 158586 h 605593"/>
                <a:gd name="connsiteX67" fmla="*/ 203015 w 583294"/>
                <a:gd name="connsiteY67" fmla="*/ 169289 h 605593"/>
                <a:gd name="connsiteX68" fmla="*/ 205969 w 583294"/>
                <a:gd name="connsiteY68" fmla="*/ 174641 h 605593"/>
                <a:gd name="connsiteX69" fmla="*/ 212203 w 583294"/>
                <a:gd name="connsiteY69" fmla="*/ 178791 h 605593"/>
                <a:gd name="connsiteX70" fmla="*/ 212640 w 583294"/>
                <a:gd name="connsiteY70" fmla="*/ 181413 h 605593"/>
                <a:gd name="connsiteX71" fmla="*/ 235828 w 583294"/>
                <a:gd name="connsiteY71" fmla="*/ 235039 h 605593"/>
                <a:gd name="connsiteX72" fmla="*/ 274218 w 583294"/>
                <a:gd name="connsiteY72" fmla="*/ 268242 h 605593"/>
                <a:gd name="connsiteX73" fmla="*/ 309108 w 583294"/>
                <a:gd name="connsiteY73" fmla="*/ 268242 h 605593"/>
                <a:gd name="connsiteX74" fmla="*/ 347498 w 583294"/>
                <a:gd name="connsiteY74" fmla="*/ 235039 h 605593"/>
                <a:gd name="connsiteX75" fmla="*/ 370685 w 583294"/>
                <a:gd name="connsiteY75" fmla="*/ 181413 h 605593"/>
                <a:gd name="connsiteX76" fmla="*/ 371123 w 583294"/>
                <a:gd name="connsiteY76" fmla="*/ 178791 h 605593"/>
                <a:gd name="connsiteX77" fmla="*/ 377357 w 583294"/>
                <a:gd name="connsiteY77" fmla="*/ 174641 h 605593"/>
                <a:gd name="connsiteX78" fmla="*/ 380310 w 583294"/>
                <a:gd name="connsiteY78" fmla="*/ 169289 h 605593"/>
                <a:gd name="connsiteX79" fmla="*/ 380310 w 583294"/>
                <a:gd name="connsiteY79" fmla="*/ 158586 h 605593"/>
                <a:gd name="connsiteX80" fmla="*/ 373857 w 583294"/>
                <a:gd name="connsiteY80" fmla="*/ 152142 h 605593"/>
                <a:gd name="connsiteX81" fmla="*/ 370248 w 583294"/>
                <a:gd name="connsiteY81" fmla="*/ 152142 h 605593"/>
                <a:gd name="connsiteX82" fmla="*/ 368279 w 583294"/>
                <a:gd name="connsiteY82" fmla="*/ 149958 h 605593"/>
                <a:gd name="connsiteX83" fmla="*/ 362045 w 583294"/>
                <a:gd name="connsiteY83" fmla="*/ 149521 h 605593"/>
                <a:gd name="connsiteX84" fmla="*/ 336451 w 583294"/>
                <a:gd name="connsiteY84" fmla="*/ 155309 h 605593"/>
                <a:gd name="connsiteX85" fmla="*/ 296749 w 583294"/>
                <a:gd name="connsiteY85" fmla="*/ 137288 h 605593"/>
                <a:gd name="connsiteX86" fmla="*/ 260655 w 583294"/>
                <a:gd name="connsiteY86" fmla="*/ 122871 h 605593"/>
                <a:gd name="connsiteX87" fmla="*/ 275311 w 583294"/>
                <a:gd name="connsiteY87" fmla="*/ 0 h 605593"/>
                <a:gd name="connsiteX88" fmla="*/ 308014 w 583294"/>
                <a:gd name="connsiteY88" fmla="*/ 0 h 605593"/>
                <a:gd name="connsiteX89" fmla="*/ 409185 w 583294"/>
                <a:gd name="connsiteY89" fmla="*/ 101027 h 605593"/>
                <a:gd name="connsiteX90" fmla="*/ 409185 w 583294"/>
                <a:gd name="connsiteY90" fmla="*/ 132701 h 605593"/>
                <a:gd name="connsiteX91" fmla="*/ 414982 w 583294"/>
                <a:gd name="connsiteY91" fmla="*/ 150722 h 605593"/>
                <a:gd name="connsiteX92" fmla="*/ 414982 w 583294"/>
                <a:gd name="connsiteY92" fmla="*/ 173331 h 605593"/>
                <a:gd name="connsiteX93" fmla="*/ 403826 w 583294"/>
                <a:gd name="connsiteY93" fmla="*/ 197140 h 605593"/>
                <a:gd name="connsiteX94" fmla="*/ 397263 w 583294"/>
                <a:gd name="connsiteY94" fmla="*/ 214288 h 605593"/>
                <a:gd name="connsiteX95" fmla="*/ 375498 w 583294"/>
                <a:gd name="connsiteY95" fmla="*/ 255136 h 605593"/>
                <a:gd name="connsiteX96" fmla="*/ 360732 w 583294"/>
                <a:gd name="connsiteY96" fmla="*/ 273922 h 605593"/>
                <a:gd name="connsiteX97" fmla="*/ 371670 w 583294"/>
                <a:gd name="connsiteY97" fmla="*/ 287574 h 605593"/>
                <a:gd name="connsiteX98" fmla="*/ 432919 w 583294"/>
                <a:gd name="connsiteY98" fmla="*/ 306141 h 605593"/>
                <a:gd name="connsiteX99" fmla="*/ 294014 w 583294"/>
                <a:gd name="connsiteY99" fmla="*/ 433272 h 605593"/>
                <a:gd name="connsiteX100" fmla="*/ 154891 w 583294"/>
                <a:gd name="connsiteY100" fmla="*/ 304721 h 605593"/>
                <a:gd name="connsiteX101" fmla="*/ 211656 w 583294"/>
                <a:gd name="connsiteY101" fmla="*/ 287574 h 605593"/>
                <a:gd name="connsiteX102" fmla="*/ 222593 w 583294"/>
                <a:gd name="connsiteY102" fmla="*/ 273922 h 605593"/>
                <a:gd name="connsiteX103" fmla="*/ 207828 w 583294"/>
                <a:gd name="connsiteY103" fmla="*/ 255136 h 605593"/>
                <a:gd name="connsiteX104" fmla="*/ 186063 w 583294"/>
                <a:gd name="connsiteY104" fmla="*/ 214288 h 605593"/>
                <a:gd name="connsiteX105" fmla="*/ 179500 w 583294"/>
                <a:gd name="connsiteY105" fmla="*/ 197140 h 605593"/>
                <a:gd name="connsiteX106" fmla="*/ 168344 w 583294"/>
                <a:gd name="connsiteY106" fmla="*/ 173331 h 605593"/>
                <a:gd name="connsiteX107" fmla="*/ 168344 w 583294"/>
                <a:gd name="connsiteY107" fmla="*/ 150722 h 605593"/>
                <a:gd name="connsiteX108" fmla="*/ 174141 w 583294"/>
                <a:gd name="connsiteY108" fmla="*/ 132701 h 605593"/>
                <a:gd name="connsiteX109" fmla="*/ 174141 w 583294"/>
                <a:gd name="connsiteY109" fmla="*/ 101027 h 605593"/>
                <a:gd name="connsiteX110" fmla="*/ 275311 w 583294"/>
                <a:gd name="connsiteY110" fmla="*/ 0 h 60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83294" h="605593">
                  <a:moveTo>
                    <a:pt x="332623" y="296967"/>
                  </a:moveTo>
                  <a:cubicBezTo>
                    <a:pt x="327373" y="299697"/>
                    <a:pt x="322123" y="301663"/>
                    <a:pt x="316983" y="302537"/>
                  </a:cubicBezTo>
                  <a:cubicBezTo>
                    <a:pt x="313811" y="303083"/>
                    <a:pt x="311624" y="305814"/>
                    <a:pt x="311624" y="308872"/>
                  </a:cubicBezTo>
                  <a:lnTo>
                    <a:pt x="311624" y="325036"/>
                  </a:lnTo>
                  <a:cubicBezTo>
                    <a:pt x="310639" y="325364"/>
                    <a:pt x="309874" y="326019"/>
                    <a:pt x="309108" y="326784"/>
                  </a:cubicBezTo>
                  <a:cubicBezTo>
                    <a:pt x="307905" y="328094"/>
                    <a:pt x="307358" y="329951"/>
                    <a:pt x="307467" y="331698"/>
                  </a:cubicBezTo>
                  <a:lnTo>
                    <a:pt x="311077" y="366102"/>
                  </a:lnTo>
                  <a:cubicBezTo>
                    <a:pt x="311295" y="368724"/>
                    <a:pt x="313155" y="371017"/>
                    <a:pt x="315780" y="371673"/>
                  </a:cubicBezTo>
                  <a:cubicBezTo>
                    <a:pt x="316327" y="371891"/>
                    <a:pt x="316983" y="371891"/>
                    <a:pt x="317530" y="371891"/>
                  </a:cubicBezTo>
                  <a:cubicBezTo>
                    <a:pt x="319498" y="371891"/>
                    <a:pt x="321467" y="371017"/>
                    <a:pt x="322670" y="369379"/>
                  </a:cubicBezTo>
                  <a:lnTo>
                    <a:pt x="340826" y="345242"/>
                  </a:lnTo>
                  <a:cubicBezTo>
                    <a:pt x="341701" y="344149"/>
                    <a:pt x="342139" y="342730"/>
                    <a:pt x="342139" y="341310"/>
                  </a:cubicBezTo>
                  <a:lnTo>
                    <a:pt x="342139" y="302646"/>
                  </a:lnTo>
                  <a:cubicBezTo>
                    <a:pt x="342139" y="300353"/>
                    <a:pt x="340936" y="298277"/>
                    <a:pt x="339076" y="297076"/>
                  </a:cubicBezTo>
                  <a:cubicBezTo>
                    <a:pt x="337108" y="295984"/>
                    <a:pt x="334701" y="295875"/>
                    <a:pt x="332623" y="296967"/>
                  </a:cubicBezTo>
                  <a:close/>
                  <a:moveTo>
                    <a:pt x="250702" y="296967"/>
                  </a:moveTo>
                  <a:cubicBezTo>
                    <a:pt x="248624" y="295875"/>
                    <a:pt x="246218" y="295984"/>
                    <a:pt x="244249" y="297076"/>
                  </a:cubicBezTo>
                  <a:cubicBezTo>
                    <a:pt x="242281" y="298277"/>
                    <a:pt x="241187" y="300353"/>
                    <a:pt x="241187" y="302646"/>
                  </a:cubicBezTo>
                  <a:lnTo>
                    <a:pt x="241077" y="341310"/>
                  </a:lnTo>
                  <a:cubicBezTo>
                    <a:pt x="241077" y="342730"/>
                    <a:pt x="241624" y="344149"/>
                    <a:pt x="242390" y="345242"/>
                  </a:cubicBezTo>
                  <a:lnTo>
                    <a:pt x="260655" y="369379"/>
                  </a:lnTo>
                  <a:cubicBezTo>
                    <a:pt x="261859" y="371017"/>
                    <a:pt x="263827" y="371891"/>
                    <a:pt x="265796" y="371891"/>
                  </a:cubicBezTo>
                  <a:cubicBezTo>
                    <a:pt x="266343" y="371891"/>
                    <a:pt x="266999" y="371891"/>
                    <a:pt x="267546" y="371673"/>
                  </a:cubicBezTo>
                  <a:cubicBezTo>
                    <a:pt x="270171" y="371017"/>
                    <a:pt x="272030" y="368833"/>
                    <a:pt x="272249" y="366102"/>
                  </a:cubicBezTo>
                  <a:lnTo>
                    <a:pt x="275858" y="331698"/>
                  </a:lnTo>
                  <a:cubicBezTo>
                    <a:pt x="275968" y="329951"/>
                    <a:pt x="275421" y="328094"/>
                    <a:pt x="274218" y="326674"/>
                  </a:cubicBezTo>
                  <a:cubicBezTo>
                    <a:pt x="273452" y="326019"/>
                    <a:pt x="272687" y="325364"/>
                    <a:pt x="271702" y="325036"/>
                  </a:cubicBezTo>
                  <a:lnTo>
                    <a:pt x="271702" y="308872"/>
                  </a:lnTo>
                  <a:cubicBezTo>
                    <a:pt x="271702" y="305814"/>
                    <a:pt x="269515" y="303083"/>
                    <a:pt x="266343" y="302537"/>
                  </a:cubicBezTo>
                  <a:cubicBezTo>
                    <a:pt x="261202" y="301663"/>
                    <a:pt x="255952" y="299697"/>
                    <a:pt x="250702" y="296967"/>
                  </a:cubicBezTo>
                  <a:close/>
                  <a:moveTo>
                    <a:pt x="30625" y="270619"/>
                  </a:moveTo>
                  <a:lnTo>
                    <a:pt x="94718" y="270619"/>
                  </a:lnTo>
                  <a:cubicBezTo>
                    <a:pt x="111562" y="270619"/>
                    <a:pt x="125343" y="284271"/>
                    <a:pt x="125343" y="301200"/>
                  </a:cubicBezTo>
                  <a:cubicBezTo>
                    <a:pt x="125343" y="394036"/>
                    <a:pt x="201030" y="469616"/>
                    <a:pt x="293999" y="469616"/>
                  </a:cubicBezTo>
                  <a:cubicBezTo>
                    <a:pt x="386967" y="469616"/>
                    <a:pt x="462654" y="394036"/>
                    <a:pt x="462654" y="301200"/>
                  </a:cubicBezTo>
                  <a:cubicBezTo>
                    <a:pt x="462654" y="284271"/>
                    <a:pt x="476326" y="270619"/>
                    <a:pt x="493279" y="270619"/>
                  </a:cubicBezTo>
                  <a:lnTo>
                    <a:pt x="552669" y="270619"/>
                  </a:lnTo>
                  <a:cubicBezTo>
                    <a:pt x="569622" y="270619"/>
                    <a:pt x="583294" y="284271"/>
                    <a:pt x="583294" y="301200"/>
                  </a:cubicBezTo>
                  <a:cubicBezTo>
                    <a:pt x="583294" y="318129"/>
                    <a:pt x="569622" y="331782"/>
                    <a:pt x="552669" y="331782"/>
                  </a:cubicBezTo>
                  <a:lnTo>
                    <a:pt x="521935" y="331782"/>
                  </a:lnTo>
                  <a:cubicBezTo>
                    <a:pt x="516576" y="371319"/>
                    <a:pt x="501263" y="407579"/>
                    <a:pt x="478513" y="438052"/>
                  </a:cubicBezTo>
                  <a:lnTo>
                    <a:pt x="504982" y="464592"/>
                  </a:lnTo>
                  <a:cubicBezTo>
                    <a:pt x="516904" y="476497"/>
                    <a:pt x="516904" y="495937"/>
                    <a:pt x="504982" y="507842"/>
                  </a:cubicBezTo>
                  <a:cubicBezTo>
                    <a:pt x="498966" y="513849"/>
                    <a:pt x="491091" y="516798"/>
                    <a:pt x="483326" y="516798"/>
                  </a:cubicBezTo>
                  <a:cubicBezTo>
                    <a:pt x="475451" y="516798"/>
                    <a:pt x="467576" y="513849"/>
                    <a:pt x="461670" y="507842"/>
                  </a:cubicBezTo>
                  <a:lnTo>
                    <a:pt x="435638" y="481957"/>
                  </a:lnTo>
                  <a:cubicBezTo>
                    <a:pt x="403592" y="507078"/>
                    <a:pt x="364764" y="523897"/>
                    <a:pt x="322327" y="529140"/>
                  </a:cubicBezTo>
                  <a:lnTo>
                    <a:pt x="322327" y="575012"/>
                  </a:lnTo>
                  <a:cubicBezTo>
                    <a:pt x="322327" y="591832"/>
                    <a:pt x="308545" y="605593"/>
                    <a:pt x="291592" y="605593"/>
                  </a:cubicBezTo>
                  <a:cubicBezTo>
                    <a:pt x="274749" y="605593"/>
                    <a:pt x="260967" y="591832"/>
                    <a:pt x="260967" y="575012"/>
                  </a:cubicBezTo>
                  <a:lnTo>
                    <a:pt x="260967" y="528485"/>
                  </a:lnTo>
                  <a:cubicBezTo>
                    <a:pt x="219186" y="522478"/>
                    <a:pt x="181015" y="505221"/>
                    <a:pt x="149624" y="479882"/>
                  </a:cubicBezTo>
                  <a:lnTo>
                    <a:pt x="121624" y="507842"/>
                  </a:lnTo>
                  <a:cubicBezTo>
                    <a:pt x="115718" y="513849"/>
                    <a:pt x="107843" y="516798"/>
                    <a:pt x="99968" y="516798"/>
                  </a:cubicBezTo>
                  <a:cubicBezTo>
                    <a:pt x="92093" y="516798"/>
                    <a:pt x="84328" y="513849"/>
                    <a:pt x="78312" y="507842"/>
                  </a:cubicBezTo>
                  <a:cubicBezTo>
                    <a:pt x="66281" y="495937"/>
                    <a:pt x="66281" y="476497"/>
                    <a:pt x="78312" y="464592"/>
                  </a:cubicBezTo>
                  <a:lnTo>
                    <a:pt x="107515" y="435430"/>
                  </a:lnTo>
                  <a:cubicBezTo>
                    <a:pt x="85859" y="405504"/>
                    <a:pt x="71203" y="370117"/>
                    <a:pt x="66062" y="331782"/>
                  </a:cubicBezTo>
                  <a:lnTo>
                    <a:pt x="30625" y="331782"/>
                  </a:lnTo>
                  <a:cubicBezTo>
                    <a:pt x="13672" y="331782"/>
                    <a:pt x="0" y="318129"/>
                    <a:pt x="0" y="301200"/>
                  </a:cubicBezTo>
                  <a:cubicBezTo>
                    <a:pt x="0" y="284271"/>
                    <a:pt x="13672" y="270619"/>
                    <a:pt x="30625" y="270619"/>
                  </a:cubicBezTo>
                  <a:close/>
                  <a:moveTo>
                    <a:pt x="260655" y="122871"/>
                  </a:moveTo>
                  <a:cubicBezTo>
                    <a:pt x="242390" y="122871"/>
                    <a:pt x="224671" y="130298"/>
                    <a:pt x="215703" y="134776"/>
                  </a:cubicBezTo>
                  <a:cubicBezTo>
                    <a:pt x="213515" y="135868"/>
                    <a:pt x="212093" y="138162"/>
                    <a:pt x="212093" y="140565"/>
                  </a:cubicBezTo>
                  <a:lnTo>
                    <a:pt x="212093" y="152142"/>
                  </a:lnTo>
                  <a:lnTo>
                    <a:pt x="209468" y="152142"/>
                  </a:lnTo>
                  <a:cubicBezTo>
                    <a:pt x="205859" y="152142"/>
                    <a:pt x="203015" y="154982"/>
                    <a:pt x="203015" y="158586"/>
                  </a:cubicBezTo>
                  <a:lnTo>
                    <a:pt x="203015" y="169289"/>
                  </a:lnTo>
                  <a:cubicBezTo>
                    <a:pt x="203015" y="171474"/>
                    <a:pt x="204109" y="173440"/>
                    <a:pt x="205969" y="174641"/>
                  </a:cubicBezTo>
                  <a:lnTo>
                    <a:pt x="212203" y="178791"/>
                  </a:lnTo>
                  <a:lnTo>
                    <a:pt x="212640" y="181413"/>
                  </a:lnTo>
                  <a:cubicBezTo>
                    <a:pt x="214609" y="196922"/>
                    <a:pt x="223359" y="216909"/>
                    <a:pt x="235828" y="235039"/>
                  </a:cubicBezTo>
                  <a:cubicBezTo>
                    <a:pt x="251687" y="257975"/>
                    <a:pt x="266562" y="268242"/>
                    <a:pt x="274218" y="268242"/>
                  </a:cubicBezTo>
                  <a:lnTo>
                    <a:pt x="309108" y="268242"/>
                  </a:lnTo>
                  <a:cubicBezTo>
                    <a:pt x="316764" y="268242"/>
                    <a:pt x="331639" y="257975"/>
                    <a:pt x="347498" y="235039"/>
                  </a:cubicBezTo>
                  <a:cubicBezTo>
                    <a:pt x="359967" y="216909"/>
                    <a:pt x="368717" y="196922"/>
                    <a:pt x="370685" y="181413"/>
                  </a:cubicBezTo>
                  <a:lnTo>
                    <a:pt x="371123" y="178791"/>
                  </a:lnTo>
                  <a:lnTo>
                    <a:pt x="377357" y="174641"/>
                  </a:lnTo>
                  <a:cubicBezTo>
                    <a:pt x="379217" y="173440"/>
                    <a:pt x="380310" y="171474"/>
                    <a:pt x="380310" y="169289"/>
                  </a:cubicBezTo>
                  <a:lnTo>
                    <a:pt x="380310" y="158586"/>
                  </a:lnTo>
                  <a:cubicBezTo>
                    <a:pt x="380310" y="154982"/>
                    <a:pt x="377357" y="152142"/>
                    <a:pt x="373857" y="152142"/>
                  </a:cubicBezTo>
                  <a:lnTo>
                    <a:pt x="370248" y="152142"/>
                  </a:lnTo>
                  <a:cubicBezTo>
                    <a:pt x="369810" y="151268"/>
                    <a:pt x="369045" y="150504"/>
                    <a:pt x="368279" y="149958"/>
                  </a:cubicBezTo>
                  <a:cubicBezTo>
                    <a:pt x="366420" y="148756"/>
                    <a:pt x="364014" y="148538"/>
                    <a:pt x="362045" y="149521"/>
                  </a:cubicBezTo>
                  <a:cubicBezTo>
                    <a:pt x="353404" y="153343"/>
                    <a:pt x="344764" y="155309"/>
                    <a:pt x="336451" y="155309"/>
                  </a:cubicBezTo>
                  <a:cubicBezTo>
                    <a:pt x="321686" y="155309"/>
                    <a:pt x="308342" y="149302"/>
                    <a:pt x="296749" y="137288"/>
                  </a:cubicBezTo>
                  <a:cubicBezTo>
                    <a:pt x="287452" y="127786"/>
                    <a:pt x="275311" y="122871"/>
                    <a:pt x="260655" y="122871"/>
                  </a:cubicBezTo>
                  <a:close/>
                  <a:moveTo>
                    <a:pt x="275311" y="0"/>
                  </a:moveTo>
                  <a:lnTo>
                    <a:pt x="308014" y="0"/>
                  </a:lnTo>
                  <a:cubicBezTo>
                    <a:pt x="363795" y="0"/>
                    <a:pt x="409185" y="45326"/>
                    <a:pt x="409185" y="101027"/>
                  </a:cubicBezTo>
                  <a:lnTo>
                    <a:pt x="409185" y="132701"/>
                  </a:lnTo>
                  <a:cubicBezTo>
                    <a:pt x="412904" y="137944"/>
                    <a:pt x="414982" y="144278"/>
                    <a:pt x="414982" y="150722"/>
                  </a:cubicBezTo>
                  <a:lnTo>
                    <a:pt x="414982" y="173331"/>
                  </a:lnTo>
                  <a:cubicBezTo>
                    <a:pt x="414982" y="182505"/>
                    <a:pt x="410826" y="191352"/>
                    <a:pt x="403826" y="197140"/>
                  </a:cubicBezTo>
                  <a:cubicBezTo>
                    <a:pt x="402076" y="202820"/>
                    <a:pt x="399888" y="208608"/>
                    <a:pt x="397263" y="214288"/>
                  </a:cubicBezTo>
                  <a:cubicBezTo>
                    <a:pt x="392013" y="227940"/>
                    <a:pt x="384576" y="242029"/>
                    <a:pt x="375498" y="255136"/>
                  </a:cubicBezTo>
                  <a:cubicBezTo>
                    <a:pt x="371670" y="260706"/>
                    <a:pt x="366639" y="267368"/>
                    <a:pt x="360732" y="273922"/>
                  </a:cubicBezTo>
                  <a:cubicBezTo>
                    <a:pt x="366092" y="277853"/>
                    <a:pt x="370029" y="282331"/>
                    <a:pt x="371670" y="287574"/>
                  </a:cubicBezTo>
                  <a:lnTo>
                    <a:pt x="432919" y="306141"/>
                  </a:lnTo>
                  <a:cubicBezTo>
                    <a:pt x="426685" y="377243"/>
                    <a:pt x="366748" y="433272"/>
                    <a:pt x="294014" y="433272"/>
                  </a:cubicBezTo>
                  <a:cubicBezTo>
                    <a:pt x="220734" y="433272"/>
                    <a:pt x="160469" y="376478"/>
                    <a:pt x="154891" y="304721"/>
                  </a:cubicBezTo>
                  <a:lnTo>
                    <a:pt x="211656" y="287574"/>
                  </a:lnTo>
                  <a:cubicBezTo>
                    <a:pt x="213297" y="282331"/>
                    <a:pt x="217234" y="277853"/>
                    <a:pt x="222593" y="273922"/>
                  </a:cubicBezTo>
                  <a:cubicBezTo>
                    <a:pt x="216687" y="267368"/>
                    <a:pt x="211656" y="260706"/>
                    <a:pt x="207828" y="255136"/>
                  </a:cubicBezTo>
                  <a:cubicBezTo>
                    <a:pt x="198750" y="242029"/>
                    <a:pt x="191312" y="227940"/>
                    <a:pt x="186063" y="214288"/>
                  </a:cubicBezTo>
                  <a:cubicBezTo>
                    <a:pt x="183438" y="208608"/>
                    <a:pt x="181250" y="202820"/>
                    <a:pt x="179500" y="197140"/>
                  </a:cubicBezTo>
                  <a:cubicBezTo>
                    <a:pt x="172500" y="191242"/>
                    <a:pt x="168344" y="182505"/>
                    <a:pt x="168344" y="173331"/>
                  </a:cubicBezTo>
                  <a:lnTo>
                    <a:pt x="168344" y="150722"/>
                  </a:lnTo>
                  <a:cubicBezTo>
                    <a:pt x="168344" y="144278"/>
                    <a:pt x="170422" y="137944"/>
                    <a:pt x="174141" y="132701"/>
                  </a:cubicBezTo>
                  <a:lnTo>
                    <a:pt x="174141" y="101027"/>
                  </a:lnTo>
                  <a:cubicBezTo>
                    <a:pt x="174141" y="45326"/>
                    <a:pt x="219531" y="0"/>
                    <a:pt x="275311" y="0"/>
                  </a:cubicBezTo>
                  <a:close/>
                </a:path>
              </a:pathLst>
            </a:custGeom>
            <a:solidFill>
              <a:schemeClr val="bg1"/>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i="1">
                <a:solidFill>
                  <a:schemeClr val="tx1"/>
                </a:solidFill>
                <a:cs typeface="+mn-ea"/>
                <a:sym typeface="+mn-lt"/>
              </a:endParaRPr>
            </a:p>
          </p:txBody>
        </p:sp>
        <p:cxnSp>
          <p:nvCxnSpPr>
            <p:cNvPr id="42" name="直接连接符 23">
              <a:extLst>
                <a:ext uri="{FF2B5EF4-FFF2-40B4-BE49-F238E27FC236}">
                  <a16:creationId xmlns:a16="http://schemas.microsoft.com/office/drawing/2014/main" id="{6A0DFA50-E86A-FA42-AC0D-E2D5583BD38B}"/>
                </a:ext>
              </a:extLst>
            </p:cNvPr>
            <p:cNvCxnSpPr>
              <a:stCxn id="40" idx="1"/>
            </p:cNvCxnSpPr>
            <p:nvPr/>
          </p:nvCxnSpPr>
          <p:spPr>
            <a:xfrm flipH="1" flipV="1">
              <a:off x="4221767" y="2170728"/>
              <a:ext cx="366470" cy="366470"/>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43" name="直接连接符 24">
              <a:extLst>
                <a:ext uri="{FF2B5EF4-FFF2-40B4-BE49-F238E27FC236}">
                  <a16:creationId xmlns:a16="http://schemas.microsoft.com/office/drawing/2014/main" id="{75BDF8BA-D6E1-C745-9224-173A435895A6}"/>
                </a:ext>
              </a:extLst>
            </p:cNvPr>
            <p:cNvCxnSpPr>
              <a:stCxn id="40" idx="5"/>
            </p:cNvCxnSpPr>
            <p:nvPr/>
          </p:nvCxnSpPr>
          <p:spPr>
            <a:xfrm>
              <a:off x="5308630" y="3257591"/>
              <a:ext cx="319602" cy="320691"/>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44" name="直接连接符 25">
              <a:extLst>
                <a:ext uri="{FF2B5EF4-FFF2-40B4-BE49-F238E27FC236}">
                  <a16:creationId xmlns:a16="http://schemas.microsoft.com/office/drawing/2014/main" id="{CA7E5FAB-53B5-804F-95EF-862C0F4EC840}"/>
                </a:ext>
              </a:extLst>
            </p:cNvPr>
            <p:cNvCxnSpPr>
              <a:stCxn id="40" idx="7"/>
            </p:cNvCxnSpPr>
            <p:nvPr/>
          </p:nvCxnSpPr>
          <p:spPr>
            <a:xfrm flipV="1">
              <a:off x="5308630" y="2165522"/>
              <a:ext cx="329414" cy="371676"/>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45" name="直接连接符 26">
              <a:extLst>
                <a:ext uri="{FF2B5EF4-FFF2-40B4-BE49-F238E27FC236}">
                  <a16:creationId xmlns:a16="http://schemas.microsoft.com/office/drawing/2014/main" id="{BC39DC36-5ACF-D846-8E88-701CD70C2FDD}"/>
                </a:ext>
              </a:extLst>
            </p:cNvPr>
            <p:cNvCxnSpPr/>
            <p:nvPr/>
          </p:nvCxnSpPr>
          <p:spPr>
            <a:xfrm flipV="1">
              <a:off x="5457828" y="2897395"/>
              <a:ext cx="163730" cy="0"/>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46" name="直接连接符 27">
              <a:extLst>
                <a:ext uri="{FF2B5EF4-FFF2-40B4-BE49-F238E27FC236}">
                  <a16:creationId xmlns:a16="http://schemas.microsoft.com/office/drawing/2014/main" id="{4669D012-3CD7-3947-BCEF-FE57C268011F}"/>
                </a:ext>
              </a:extLst>
            </p:cNvPr>
            <p:cNvCxnSpPr>
              <a:stCxn id="40" idx="3"/>
            </p:cNvCxnSpPr>
            <p:nvPr/>
          </p:nvCxnSpPr>
          <p:spPr>
            <a:xfrm flipH="1">
              <a:off x="4221767" y="3257591"/>
              <a:ext cx="366470" cy="360655"/>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47" name="直接连接符 28">
              <a:extLst>
                <a:ext uri="{FF2B5EF4-FFF2-40B4-BE49-F238E27FC236}">
                  <a16:creationId xmlns:a16="http://schemas.microsoft.com/office/drawing/2014/main" id="{3CF7B835-20DB-7043-8998-C3EE2392D56A}"/>
                </a:ext>
              </a:extLst>
            </p:cNvPr>
            <p:cNvCxnSpPr/>
            <p:nvPr/>
          </p:nvCxnSpPr>
          <p:spPr>
            <a:xfrm flipH="1" flipV="1">
              <a:off x="4249083" y="2897395"/>
              <a:ext cx="189955" cy="0"/>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48" name="直接连接符 29">
              <a:extLst>
                <a:ext uri="{FF2B5EF4-FFF2-40B4-BE49-F238E27FC236}">
                  <a16:creationId xmlns:a16="http://schemas.microsoft.com/office/drawing/2014/main" id="{45A0BCD2-3BB4-3D41-89D0-22D0738E54B1}"/>
                </a:ext>
              </a:extLst>
            </p:cNvPr>
            <p:cNvCxnSpPr>
              <a:stCxn id="40" idx="0"/>
            </p:cNvCxnSpPr>
            <p:nvPr/>
          </p:nvCxnSpPr>
          <p:spPr>
            <a:xfrm flipH="1" flipV="1">
              <a:off x="4945528" y="2228133"/>
              <a:ext cx="0" cy="159867"/>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49" name="直接连接符 30">
              <a:extLst>
                <a:ext uri="{FF2B5EF4-FFF2-40B4-BE49-F238E27FC236}">
                  <a16:creationId xmlns:a16="http://schemas.microsoft.com/office/drawing/2014/main" id="{0EC377E9-62CA-B046-A210-E4CB0B1F1519}"/>
                </a:ext>
              </a:extLst>
            </p:cNvPr>
            <p:cNvCxnSpPr>
              <a:stCxn id="40" idx="4"/>
            </p:cNvCxnSpPr>
            <p:nvPr/>
          </p:nvCxnSpPr>
          <p:spPr>
            <a:xfrm flipH="1">
              <a:off x="4944076" y="3406789"/>
              <a:ext cx="0" cy="171493"/>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50" name="iṥ1îḓe">
              <a:extLst>
                <a:ext uri="{FF2B5EF4-FFF2-40B4-BE49-F238E27FC236}">
                  <a16:creationId xmlns:a16="http://schemas.microsoft.com/office/drawing/2014/main" id="{64E76654-E2A6-5642-B21A-583040604DBD}"/>
                </a:ext>
              </a:extLst>
            </p:cNvPr>
            <p:cNvSpPr/>
            <p:nvPr/>
          </p:nvSpPr>
          <p:spPr bwMode="auto">
            <a:xfrm>
              <a:off x="4496447" y="3525234"/>
              <a:ext cx="898162" cy="683068"/>
            </a:xfrm>
            <a:custGeom>
              <a:avLst/>
              <a:gdLst>
                <a:gd name="T0" fmla="*/ 647 w 647"/>
                <a:gd name="T1" fmla="*/ 413 h 492"/>
                <a:gd name="T2" fmla="*/ 647 w 647"/>
                <a:gd name="T3" fmla="*/ 413 h 492"/>
                <a:gd name="T4" fmla="*/ 0 w 647"/>
                <a:gd name="T5" fmla="*/ 415 h 492"/>
                <a:gd name="T6" fmla="*/ 153 w 647"/>
                <a:gd name="T7" fmla="*/ 1 h 492"/>
                <a:gd name="T8" fmla="*/ 492 w 647"/>
                <a:gd name="T9" fmla="*/ 0 h 492"/>
                <a:gd name="T10" fmla="*/ 492 w 647"/>
                <a:gd name="T11" fmla="*/ 0 h 492"/>
                <a:gd name="T12" fmla="*/ 647 w 647"/>
                <a:gd name="T13" fmla="*/ 413 h 492"/>
              </a:gdLst>
              <a:ahLst/>
              <a:cxnLst>
                <a:cxn ang="0">
                  <a:pos x="T0" y="T1"/>
                </a:cxn>
                <a:cxn ang="0">
                  <a:pos x="T2" y="T3"/>
                </a:cxn>
                <a:cxn ang="0">
                  <a:pos x="T4" y="T5"/>
                </a:cxn>
                <a:cxn ang="0">
                  <a:pos x="T6" y="T7"/>
                </a:cxn>
                <a:cxn ang="0">
                  <a:pos x="T8" y="T9"/>
                </a:cxn>
                <a:cxn ang="0">
                  <a:pos x="T10" y="T11"/>
                </a:cxn>
                <a:cxn ang="0">
                  <a:pos x="T12" y="T13"/>
                </a:cxn>
              </a:cxnLst>
              <a:rect l="0" t="0" r="r" b="b"/>
              <a:pathLst>
                <a:path w="647" h="492">
                  <a:moveTo>
                    <a:pt x="647" y="413"/>
                  </a:moveTo>
                  <a:cubicBezTo>
                    <a:pt x="647" y="413"/>
                    <a:pt x="647" y="413"/>
                    <a:pt x="647" y="413"/>
                  </a:cubicBezTo>
                  <a:cubicBezTo>
                    <a:pt x="439" y="491"/>
                    <a:pt x="209" y="492"/>
                    <a:pt x="0" y="415"/>
                  </a:cubicBezTo>
                  <a:cubicBezTo>
                    <a:pt x="153" y="1"/>
                    <a:pt x="153" y="1"/>
                    <a:pt x="153" y="1"/>
                  </a:cubicBezTo>
                  <a:cubicBezTo>
                    <a:pt x="263" y="41"/>
                    <a:pt x="383" y="41"/>
                    <a:pt x="492" y="0"/>
                  </a:cubicBezTo>
                  <a:cubicBezTo>
                    <a:pt x="492" y="0"/>
                    <a:pt x="492" y="0"/>
                    <a:pt x="492" y="0"/>
                  </a:cubicBezTo>
                  <a:cubicBezTo>
                    <a:pt x="647" y="413"/>
                    <a:pt x="647" y="413"/>
                    <a:pt x="647" y="413"/>
                  </a:cubicBezTo>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cs typeface="+mn-ea"/>
                <a:sym typeface="+mn-lt"/>
              </a:endParaRPr>
            </a:p>
          </p:txBody>
        </p:sp>
        <p:sp>
          <p:nvSpPr>
            <p:cNvPr id="51" name="ï$ļîḓé">
              <a:extLst>
                <a:ext uri="{FF2B5EF4-FFF2-40B4-BE49-F238E27FC236}">
                  <a16:creationId xmlns:a16="http://schemas.microsoft.com/office/drawing/2014/main" id="{61203E7D-AFCE-454D-B4D2-77CC90B29127}"/>
                </a:ext>
              </a:extLst>
            </p:cNvPr>
            <p:cNvSpPr/>
            <p:nvPr/>
          </p:nvSpPr>
          <p:spPr bwMode="auto">
            <a:xfrm>
              <a:off x="5364088" y="3318863"/>
              <a:ext cx="1338523" cy="1338523"/>
            </a:xfrm>
            <a:custGeom>
              <a:avLst/>
              <a:gdLst>
                <a:gd name="T0" fmla="*/ 277 w 966"/>
                <a:gd name="T1" fmla="*/ 966 h 966"/>
                <a:gd name="T2" fmla="*/ 0 w 966"/>
                <a:gd name="T3" fmla="*/ 362 h 966"/>
                <a:gd name="T4" fmla="*/ 360 w 966"/>
                <a:gd name="T5" fmla="*/ 0 h 966"/>
                <a:gd name="T6" fmla="*/ 966 w 966"/>
                <a:gd name="T7" fmla="*/ 275 h 966"/>
                <a:gd name="T8" fmla="*/ 277 w 966"/>
                <a:gd name="T9" fmla="*/ 966 h 966"/>
              </a:gdLst>
              <a:ahLst/>
              <a:cxnLst>
                <a:cxn ang="0">
                  <a:pos x="T0" y="T1"/>
                </a:cxn>
                <a:cxn ang="0">
                  <a:pos x="T2" y="T3"/>
                </a:cxn>
                <a:cxn ang="0">
                  <a:pos x="T4" y="T5"/>
                </a:cxn>
                <a:cxn ang="0">
                  <a:pos x="T6" y="T7"/>
                </a:cxn>
                <a:cxn ang="0">
                  <a:pos x="T8" y="T9"/>
                </a:cxn>
              </a:cxnLst>
              <a:rect l="0" t="0" r="r" b="b"/>
              <a:pathLst>
                <a:path w="966" h="966">
                  <a:moveTo>
                    <a:pt x="277" y="966"/>
                  </a:moveTo>
                  <a:cubicBezTo>
                    <a:pt x="0" y="362"/>
                    <a:pt x="0" y="362"/>
                    <a:pt x="0" y="362"/>
                  </a:cubicBezTo>
                  <a:cubicBezTo>
                    <a:pt x="160" y="289"/>
                    <a:pt x="287" y="160"/>
                    <a:pt x="360" y="0"/>
                  </a:cubicBezTo>
                  <a:cubicBezTo>
                    <a:pt x="966" y="275"/>
                    <a:pt x="966" y="275"/>
                    <a:pt x="966" y="275"/>
                  </a:cubicBezTo>
                  <a:cubicBezTo>
                    <a:pt x="827" y="581"/>
                    <a:pt x="582" y="826"/>
                    <a:pt x="277" y="966"/>
                  </a:cubicBezTo>
                </a:path>
              </a:pathLst>
            </a:custGeom>
            <a:solidFill>
              <a:srgbClr val="5AAD9E"/>
            </a:solidFill>
            <a:ln>
              <a:noFill/>
            </a:ln>
          </p:spPr>
          <p:txBody>
            <a:bodyPr vert="horz" wrap="square" lIns="91440" tIns="45720" rIns="91440" bIns="45720" numCol="1" anchor="ctr" anchorCtr="0" compatLnSpc="1">
              <a:prstTxWarp prst="textNoShape">
                <a:avLst/>
              </a:prstTxWarp>
              <a:normAutofit/>
            </a:bodyPr>
            <a:lstStyle/>
            <a:p>
              <a:pPr algn="ctr"/>
              <a:r>
                <a:rPr lang="en-US" altLang="zh-CN" sz="3200" b="1" i="1" dirty="0">
                  <a:solidFill>
                    <a:schemeClr val="bg1"/>
                  </a:solidFill>
                  <a:cs typeface="+mn-ea"/>
                  <a:sym typeface="+mn-lt"/>
                </a:rPr>
                <a:t>3</a:t>
              </a:r>
              <a:endParaRPr lang="en-US" sz="3200" b="1" i="1" dirty="0">
                <a:solidFill>
                  <a:schemeClr val="bg1"/>
                </a:solidFill>
                <a:cs typeface="+mn-ea"/>
                <a:sym typeface="+mn-lt"/>
              </a:endParaRPr>
            </a:p>
          </p:txBody>
        </p:sp>
        <p:sp>
          <p:nvSpPr>
            <p:cNvPr id="52" name="ísḷíďê">
              <a:extLst>
                <a:ext uri="{FF2B5EF4-FFF2-40B4-BE49-F238E27FC236}">
                  <a16:creationId xmlns:a16="http://schemas.microsoft.com/office/drawing/2014/main" id="{5F08DF68-A111-7A47-B07D-DBF0E028CE51}"/>
                </a:ext>
              </a:extLst>
            </p:cNvPr>
            <p:cNvSpPr/>
            <p:nvPr/>
          </p:nvSpPr>
          <p:spPr bwMode="auto">
            <a:xfrm>
              <a:off x="3188445" y="3320315"/>
              <a:ext cx="1338523" cy="1338523"/>
            </a:xfrm>
            <a:custGeom>
              <a:avLst/>
              <a:gdLst>
                <a:gd name="T0" fmla="*/ 691 w 966"/>
                <a:gd name="T1" fmla="*/ 965 h 965"/>
                <a:gd name="T2" fmla="*/ 0 w 966"/>
                <a:gd name="T3" fmla="*/ 277 h 965"/>
                <a:gd name="T4" fmla="*/ 604 w 966"/>
                <a:gd name="T5" fmla="*/ 0 h 965"/>
                <a:gd name="T6" fmla="*/ 966 w 966"/>
                <a:gd name="T7" fmla="*/ 360 h 965"/>
                <a:gd name="T8" fmla="*/ 691 w 966"/>
                <a:gd name="T9" fmla="*/ 965 h 965"/>
              </a:gdLst>
              <a:ahLst/>
              <a:cxnLst>
                <a:cxn ang="0">
                  <a:pos x="T0" y="T1"/>
                </a:cxn>
                <a:cxn ang="0">
                  <a:pos x="T2" y="T3"/>
                </a:cxn>
                <a:cxn ang="0">
                  <a:pos x="T4" y="T5"/>
                </a:cxn>
                <a:cxn ang="0">
                  <a:pos x="T6" y="T7"/>
                </a:cxn>
                <a:cxn ang="0">
                  <a:pos x="T8" y="T9"/>
                </a:cxn>
              </a:cxnLst>
              <a:rect l="0" t="0" r="r" b="b"/>
              <a:pathLst>
                <a:path w="966" h="965">
                  <a:moveTo>
                    <a:pt x="691" y="965"/>
                  </a:moveTo>
                  <a:cubicBezTo>
                    <a:pt x="385" y="826"/>
                    <a:pt x="140" y="582"/>
                    <a:pt x="0" y="277"/>
                  </a:cubicBezTo>
                  <a:cubicBezTo>
                    <a:pt x="604" y="0"/>
                    <a:pt x="604" y="0"/>
                    <a:pt x="604" y="0"/>
                  </a:cubicBezTo>
                  <a:cubicBezTo>
                    <a:pt x="677" y="159"/>
                    <a:pt x="805" y="287"/>
                    <a:pt x="966" y="360"/>
                  </a:cubicBezTo>
                  <a:cubicBezTo>
                    <a:pt x="691" y="965"/>
                    <a:pt x="691" y="965"/>
                    <a:pt x="691" y="965"/>
                  </a:cubicBezTo>
                </a:path>
              </a:pathLst>
            </a:custGeom>
            <a:solidFill>
              <a:schemeClr val="tx1">
                <a:lumMod val="75000"/>
                <a:lumOff val="25000"/>
              </a:schemeClr>
            </a:solidFill>
            <a:ln>
              <a:noFill/>
            </a:ln>
          </p:spPr>
          <p:txBody>
            <a:bodyPr vert="horz" wrap="square" lIns="91440" tIns="45720" rIns="91440" bIns="45720" numCol="1" anchor="ctr" anchorCtr="0" compatLnSpc="1">
              <a:prstTxWarp prst="textNoShape">
                <a:avLst/>
              </a:prstTxWarp>
              <a:normAutofit/>
            </a:bodyPr>
            <a:lstStyle/>
            <a:p>
              <a:pPr algn="ctr"/>
              <a:r>
                <a:rPr lang="en-US" altLang="zh-CN" sz="3200" b="1" i="1" dirty="0">
                  <a:solidFill>
                    <a:schemeClr val="bg1"/>
                  </a:solidFill>
                  <a:cs typeface="+mn-ea"/>
                  <a:sym typeface="+mn-lt"/>
                </a:rPr>
                <a:t>4</a:t>
              </a:r>
              <a:endParaRPr lang="en-US" sz="3200" b="1" i="1" dirty="0">
                <a:solidFill>
                  <a:schemeClr val="bg1"/>
                </a:solidFill>
                <a:cs typeface="+mn-ea"/>
                <a:sym typeface="+mn-lt"/>
              </a:endParaRPr>
            </a:p>
          </p:txBody>
        </p:sp>
        <p:sp>
          <p:nvSpPr>
            <p:cNvPr id="53" name="ïsļîḍè">
              <a:extLst>
                <a:ext uri="{FF2B5EF4-FFF2-40B4-BE49-F238E27FC236}">
                  <a16:creationId xmlns:a16="http://schemas.microsoft.com/office/drawing/2014/main" id="{A06A6D8D-EBD7-7F4A-9C03-B42D690C42DB}"/>
                </a:ext>
              </a:extLst>
            </p:cNvPr>
            <p:cNvSpPr/>
            <p:nvPr/>
          </p:nvSpPr>
          <p:spPr bwMode="auto">
            <a:xfrm>
              <a:off x="5364088" y="1131590"/>
              <a:ext cx="1338523" cy="1338523"/>
            </a:xfrm>
            <a:custGeom>
              <a:avLst/>
              <a:gdLst>
                <a:gd name="T0" fmla="*/ 362 w 966"/>
                <a:gd name="T1" fmla="*/ 965 h 965"/>
                <a:gd name="T2" fmla="*/ 0 w 966"/>
                <a:gd name="T3" fmla="*/ 606 h 965"/>
                <a:gd name="T4" fmla="*/ 274 w 966"/>
                <a:gd name="T5" fmla="*/ 0 h 965"/>
                <a:gd name="T6" fmla="*/ 966 w 966"/>
                <a:gd name="T7" fmla="*/ 687 h 965"/>
                <a:gd name="T8" fmla="*/ 362 w 966"/>
                <a:gd name="T9" fmla="*/ 965 h 965"/>
              </a:gdLst>
              <a:ahLst/>
              <a:cxnLst>
                <a:cxn ang="0">
                  <a:pos x="T0" y="T1"/>
                </a:cxn>
                <a:cxn ang="0">
                  <a:pos x="T2" y="T3"/>
                </a:cxn>
                <a:cxn ang="0">
                  <a:pos x="T4" y="T5"/>
                </a:cxn>
                <a:cxn ang="0">
                  <a:pos x="T6" y="T7"/>
                </a:cxn>
                <a:cxn ang="0">
                  <a:pos x="T8" y="T9"/>
                </a:cxn>
              </a:cxnLst>
              <a:rect l="0" t="0" r="r" b="b"/>
              <a:pathLst>
                <a:path w="966" h="965">
                  <a:moveTo>
                    <a:pt x="362" y="965"/>
                  </a:moveTo>
                  <a:cubicBezTo>
                    <a:pt x="289" y="806"/>
                    <a:pt x="160" y="678"/>
                    <a:pt x="0" y="606"/>
                  </a:cubicBezTo>
                  <a:cubicBezTo>
                    <a:pt x="274" y="0"/>
                    <a:pt x="274" y="0"/>
                    <a:pt x="274" y="0"/>
                  </a:cubicBezTo>
                  <a:cubicBezTo>
                    <a:pt x="580" y="138"/>
                    <a:pt x="826" y="383"/>
                    <a:pt x="966" y="687"/>
                  </a:cubicBezTo>
                  <a:cubicBezTo>
                    <a:pt x="362" y="965"/>
                    <a:pt x="362" y="965"/>
                    <a:pt x="362" y="965"/>
                  </a:cubicBezTo>
                </a:path>
              </a:pathLst>
            </a:custGeom>
            <a:solidFill>
              <a:schemeClr val="tx1">
                <a:lumMod val="75000"/>
                <a:lumOff val="25000"/>
              </a:schemeClr>
            </a:solidFill>
            <a:ln>
              <a:noFill/>
            </a:ln>
          </p:spPr>
          <p:txBody>
            <a:bodyPr vert="horz" wrap="square" lIns="91440" tIns="45720" rIns="91440" bIns="45720" numCol="1" anchor="ctr"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i="1" dirty="0">
                  <a:solidFill>
                    <a:schemeClr val="bg1"/>
                  </a:solidFill>
                  <a:cs typeface="+mn-ea"/>
                  <a:sym typeface="+mn-lt"/>
                </a:rPr>
                <a:t>2</a:t>
              </a:r>
              <a:endParaRPr lang="en-US" sz="3200" b="1" i="1" dirty="0">
                <a:solidFill>
                  <a:schemeClr val="bg1"/>
                </a:solidFill>
                <a:cs typeface="+mn-ea"/>
                <a:sym typeface="+mn-lt"/>
              </a:endParaRPr>
            </a:p>
          </p:txBody>
        </p:sp>
        <p:sp>
          <p:nvSpPr>
            <p:cNvPr id="54" name="îṡ1íḍè">
              <a:extLst>
                <a:ext uri="{FF2B5EF4-FFF2-40B4-BE49-F238E27FC236}">
                  <a16:creationId xmlns:a16="http://schemas.microsoft.com/office/drawing/2014/main" id="{194BCF49-EBB6-8846-AFF2-ACB4AAE09AB6}"/>
                </a:ext>
              </a:extLst>
            </p:cNvPr>
            <p:cNvSpPr/>
            <p:nvPr/>
          </p:nvSpPr>
          <p:spPr bwMode="auto">
            <a:xfrm>
              <a:off x="3188445" y="1137403"/>
              <a:ext cx="1338523" cy="1338523"/>
            </a:xfrm>
            <a:custGeom>
              <a:avLst/>
              <a:gdLst>
                <a:gd name="T0" fmla="*/ 606 w 965"/>
                <a:gd name="T1" fmla="*/ 966 h 966"/>
                <a:gd name="T2" fmla="*/ 0 w 965"/>
                <a:gd name="T3" fmla="*/ 692 h 966"/>
                <a:gd name="T4" fmla="*/ 688 w 965"/>
                <a:gd name="T5" fmla="*/ 0 h 966"/>
                <a:gd name="T6" fmla="*/ 965 w 965"/>
                <a:gd name="T7" fmla="*/ 604 h 966"/>
                <a:gd name="T8" fmla="*/ 606 w 965"/>
                <a:gd name="T9" fmla="*/ 966 h 966"/>
              </a:gdLst>
              <a:ahLst/>
              <a:cxnLst>
                <a:cxn ang="0">
                  <a:pos x="T0" y="T1"/>
                </a:cxn>
                <a:cxn ang="0">
                  <a:pos x="T2" y="T3"/>
                </a:cxn>
                <a:cxn ang="0">
                  <a:pos x="T4" y="T5"/>
                </a:cxn>
                <a:cxn ang="0">
                  <a:pos x="T6" y="T7"/>
                </a:cxn>
                <a:cxn ang="0">
                  <a:pos x="T8" y="T9"/>
                </a:cxn>
              </a:cxnLst>
              <a:rect l="0" t="0" r="r" b="b"/>
              <a:pathLst>
                <a:path w="965" h="966">
                  <a:moveTo>
                    <a:pt x="606" y="966"/>
                  </a:moveTo>
                  <a:cubicBezTo>
                    <a:pt x="0" y="692"/>
                    <a:pt x="0" y="692"/>
                    <a:pt x="0" y="692"/>
                  </a:cubicBezTo>
                  <a:cubicBezTo>
                    <a:pt x="139" y="386"/>
                    <a:pt x="383" y="140"/>
                    <a:pt x="688" y="0"/>
                  </a:cubicBezTo>
                  <a:cubicBezTo>
                    <a:pt x="965" y="604"/>
                    <a:pt x="965" y="604"/>
                    <a:pt x="965" y="604"/>
                  </a:cubicBezTo>
                  <a:cubicBezTo>
                    <a:pt x="806" y="677"/>
                    <a:pt x="678" y="806"/>
                    <a:pt x="606" y="966"/>
                  </a:cubicBezTo>
                </a:path>
              </a:pathLst>
            </a:custGeom>
            <a:solidFill>
              <a:srgbClr val="5AAD9E"/>
            </a:solidFill>
            <a:ln>
              <a:noFill/>
            </a:ln>
          </p:spPr>
          <p:txBody>
            <a:bodyPr vert="horz" wrap="square" lIns="91440" tIns="45720" rIns="91440" bIns="45720" numCol="1" anchor="ctr" anchorCtr="0" compatLnSpc="1">
              <a:prstTxWarp prst="textNoShape">
                <a:avLst/>
              </a:prstTxWarp>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i="1" dirty="0">
                  <a:solidFill>
                    <a:schemeClr val="bg1"/>
                  </a:solidFill>
                  <a:cs typeface="+mn-ea"/>
                  <a:sym typeface="+mn-lt"/>
                </a:rPr>
                <a:t>1</a:t>
              </a:r>
              <a:endParaRPr lang="en-US" sz="3200" b="1" i="1" dirty="0">
                <a:solidFill>
                  <a:schemeClr val="bg1"/>
                </a:solidFill>
                <a:cs typeface="+mn-ea"/>
                <a:sym typeface="+mn-lt"/>
              </a:endParaRPr>
            </a:p>
          </p:txBody>
        </p:sp>
        <p:sp>
          <p:nvSpPr>
            <p:cNvPr id="55" name="iŝḷïḓê">
              <a:extLst>
                <a:ext uri="{FF2B5EF4-FFF2-40B4-BE49-F238E27FC236}">
                  <a16:creationId xmlns:a16="http://schemas.microsoft.com/office/drawing/2014/main" id="{16B45479-79F7-B340-AA4D-A1F37794A40C}"/>
                </a:ext>
              </a:extLst>
            </p:cNvPr>
            <p:cNvSpPr/>
            <p:nvPr/>
          </p:nvSpPr>
          <p:spPr bwMode="auto">
            <a:xfrm>
              <a:off x="4497174" y="1583577"/>
              <a:ext cx="896709" cy="683068"/>
            </a:xfrm>
            <a:custGeom>
              <a:avLst/>
              <a:gdLst>
                <a:gd name="T0" fmla="*/ 494 w 647"/>
                <a:gd name="T1" fmla="*/ 491 h 492"/>
                <a:gd name="T2" fmla="*/ 156 w 647"/>
                <a:gd name="T3" fmla="*/ 492 h 492"/>
                <a:gd name="T4" fmla="*/ 155 w 647"/>
                <a:gd name="T5" fmla="*/ 492 h 492"/>
                <a:gd name="T6" fmla="*/ 0 w 647"/>
                <a:gd name="T7" fmla="*/ 79 h 492"/>
                <a:gd name="T8" fmla="*/ 1 w 647"/>
                <a:gd name="T9" fmla="*/ 79 h 492"/>
                <a:gd name="T10" fmla="*/ 647 w 647"/>
                <a:gd name="T11" fmla="*/ 77 h 492"/>
                <a:gd name="T12" fmla="*/ 494 w 647"/>
                <a:gd name="T13" fmla="*/ 491 h 492"/>
              </a:gdLst>
              <a:ahLst/>
              <a:cxnLst>
                <a:cxn ang="0">
                  <a:pos x="T0" y="T1"/>
                </a:cxn>
                <a:cxn ang="0">
                  <a:pos x="T2" y="T3"/>
                </a:cxn>
                <a:cxn ang="0">
                  <a:pos x="T4" y="T5"/>
                </a:cxn>
                <a:cxn ang="0">
                  <a:pos x="T6" y="T7"/>
                </a:cxn>
                <a:cxn ang="0">
                  <a:pos x="T8" y="T9"/>
                </a:cxn>
                <a:cxn ang="0">
                  <a:pos x="T10" y="T11"/>
                </a:cxn>
                <a:cxn ang="0">
                  <a:pos x="T12" y="T13"/>
                </a:cxn>
              </a:cxnLst>
              <a:rect l="0" t="0" r="r" b="b"/>
              <a:pathLst>
                <a:path w="647" h="492">
                  <a:moveTo>
                    <a:pt x="494" y="491"/>
                  </a:moveTo>
                  <a:cubicBezTo>
                    <a:pt x="385" y="450"/>
                    <a:pt x="265" y="451"/>
                    <a:pt x="156" y="492"/>
                  </a:cubicBezTo>
                  <a:cubicBezTo>
                    <a:pt x="155" y="492"/>
                    <a:pt x="155" y="492"/>
                    <a:pt x="155" y="492"/>
                  </a:cubicBezTo>
                  <a:cubicBezTo>
                    <a:pt x="0" y="79"/>
                    <a:pt x="0" y="79"/>
                    <a:pt x="0" y="79"/>
                  </a:cubicBezTo>
                  <a:cubicBezTo>
                    <a:pt x="1" y="79"/>
                    <a:pt x="1" y="79"/>
                    <a:pt x="1" y="79"/>
                  </a:cubicBezTo>
                  <a:cubicBezTo>
                    <a:pt x="209" y="1"/>
                    <a:pt x="439" y="0"/>
                    <a:pt x="647" y="77"/>
                  </a:cubicBezTo>
                  <a:cubicBezTo>
                    <a:pt x="494" y="491"/>
                    <a:pt x="494" y="491"/>
                    <a:pt x="494" y="491"/>
                  </a:cubicBezTo>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cs typeface="+mn-ea"/>
                <a:sym typeface="+mn-lt"/>
              </a:endParaRPr>
            </a:p>
          </p:txBody>
        </p:sp>
        <p:sp>
          <p:nvSpPr>
            <p:cNvPr id="56" name="îşlíḑé">
              <a:extLst>
                <a:ext uri="{FF2B5EF4-FFF2-40B4-BE49-F238E27FC236}">
                  <a16:creationId xmlns:a16="http://schemas.microsoft.com/office/drawing/2014/main" id="{A5163F6F-B61D-9F4B-858E-47CB7A14B028}"/>
                </a:ext>
              </a:extLst>
            </p:cNvPr>
            <p:cNvSpPr/>
            <p:nvPr/>
          </p:nvSpPr>
          <p:spPr bwMode="auto">
            <a:xfrm>
              <a:off x="5574097" y="2447587"/>
              <a:ext cx="683068" cy="899615"/>
            </a:xfrm>
            <a:custGeom>
              <a:avLst/>
              <a:gdLst>
                <a:gd name="T0" fmla="*/ 415 w 493"/>
                <a:gd name="T1" fmla="*/ 649 h 649"/>
                <a:gd name="T2" fmla="*/ 2 w 493"/>
                <a:gd name="T3" fmla="*/ 495 h 649"/>
                <a:gd name="T4" fmla="*/ 1 w 493"/>
                <a:gd name="T5" fmla="*/ 156 h 649"/>
                <a:gd name="T6" fmla="*/ 0 w 493"/>
                <a:gd name="T7" fmla="*/ 155 h 649"/>
                <a:gd name="T8" fmla="*/ 413 w 493"/>
                <a:gd name="T9" fmla="*/ 0 h 649"/>
                <a:gd name="T10" fmla="*/ 414 w 493"/>
                <a:gd name="T11" fmla="*/ 1 h 649"/>
                <a:gd name="T12" fmla="*/ 415 w 493"/>
                <a:gd name="T13" fmla="*/ 649 h 649"/>
              </a:gdLst>
              <a:ahLst/>
              <a:cxnLst>
                <a:cxn ang="0">
                  <a:pos x="T0" y="T1"/>
                </a:cxn>
                <a:cxn ang="0">
                  <a:pos x="T2" y="T3"/>
                </a:cxn>
                <a:cxn ang="0">
                  <a:pos x="T4" y="T5"/>
                </a:cxn>
                <a:cxn ang="0">
                  <a:pos x="T6" y="T7"/>
                </a:cxn>
                <a:cxn ang="0">
                  <a:pos x="T8" y="T9"/>
                </a:cxn>
                <a:cxn ang="0">
                  <a:pos x="T10" y="T11"/>
                </a:cxn>
                <a:cxn ang="0">
                  <a:pos x="T12" y="T13"/>
                </a:cxn>
              </a:cxnLst>
              <a:rect l="0" t="0" r="r" b="b"/>
              <a:pathLst>
                <a:path w="493" h="649">
                  <a:moveTo>
                    <a:pt x="415" y="649"/>
                  </a:moveTo>
                  <a:cubicBezTo>
                    <a:pt x="2" y="495"/>
                    <a:pt x="2" y="495"/>
                    <a:pt x="2" y="495"/>
                  </a:cubicBezTo>
                  <a:cubicBezTo>
                    <a:pt x="42" y="386"/>
                    <a:pt x="42" y="266"/>
                    <a:pt x="1" y="156"/>
                  </a:cubicBezTo>
                  <a:cubicBezTo>
                    <a:pt x="0" y="155"/>
                    <a:pt x="0" y="155"/>
                    <a:pt x="0" y="155"/>
                  </a:cubicBezTo>
                  <a:cubicBezTo>
                    <a:pt x="413" y="0"/>
                    <a:pt x="413" y="0"/>
                    <a:pt x="413" y="0"/>
                  </a:cubicBezTo>
                  <a:cubicBezTo>
                    <a:pt x="414" y="1"/>
                    <a:pt x="414" y="1"/>
                    <a:pt x="414" y="1"/>
                  </a:cubicBezTo>
                  <a:cubicBezTo>
                    <a:pt x="492" y="210"/>
                    <a:pt x="493" y="440"/>
                    <a:pt x="415" y="649"/>
                  </a:cubicBezTo>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cs typeface="+mn-ea"/>
                <a:sym typeface="+mn-lt"/>
              </a:endParaRPr>
            </a:p>
          </p:txBody>
        </p:sp>
        <p:sp>
          <p:nvSpPr>
            <p:cNvPr id="57" name="íSlíḓè">
              <a:extLst>
                <a:ext uri="{FF2B5EF4-FFF2-40B4-BE49-F238E27FC236}">
                  <a16:creationId xmlns:a16="http://schemas.microsoft.com/office/drawing/2014/main" id="{642A0CE9-476A-D842-911D-E1C273153DB6}"/>
                </a:ext>
              </a:extLst>
            </p:cNvPr>
            <p:cNvSpPr/>
            <p:nvPr/>
          </p:nvSpPr>
          <p:spPr bwMode="auto">
            <a:xfrm>
              <a:off x="3633891" y="2449040"/>
              <a:ext cx="681615" cy="896709"/>
            </a:xfrm>
            <a:custGeom>
              <a:avLst/>
              <a:gdLst>
                <a:gd name="T0" fmla="*/ 492 w 492"/>
                <a:gd name="T1" fmla="*/ 492 h 647"/>
                <a:gd name="T2" fmla="*/ 79 w 492"/>
                <a:gd name="T3" fmla="*/ 647 h 647"/>
                <a:gd name="T4" fmla="*/ 78 w 492"/>
                <a:gd name="T5" fmla="*/ 646 h 647"/>
                <a:gd name="T6" fmla="*/ 77 w 492"/>
                <a:gd name="T7" fmla="*/ 0 h 647"/>
                <a:gd name="T8" fmla="*/ 491 w 492"/>
                <a:gd name="T9" fmla="*/ 153 h 647"/>
                <a:gd name="T10" fmla="*/ 491 w 492"/>
                <a:gd name="T11" fmla="*/ 491 h 647"/>
                <a:gd name="T12" fmla="*/ 492 w 492"/>
                <a:gd name="T13" fmla="*/ 492 h 647"/>
              </a:gdLst>
              <a:ahLst/>
              <a:cxnLst>
                <a:cxn ang="0">
                  <a:pos x="T0" y="T1"/>
                </a:cxn>
                <a:cxn ang="0">
                  <a:pos x="T2" y="T3"/>
                </a:cxn>
                <a:cxn ang="0">
                  <a:pos x="T4" y="T5"/>
                </a:cxn>
                <a:cxn ang="0">
                  <a:pos x="T6" y="T7"/>
                </a:cxn>
                <a:cxn ang="0">
                  <a:pos x="T8" y="T9"/>
                </a:cxn>
                <a:cxn ang="0">
                  <a:pos x="T10" y="T11"/>
                </a:cxn>
                <a:cxn ang="0">
                  <a:pos x="T12" y="T13"/>
                </a:cxn>
              </a:cxnLst>
              <a:rect l="0" t="0" r="r" b="b"/>
              <a:pathLst>
                <a:path w="492" h="647">
                  <a:moveTo>
                    <a:pt x="492" y="492"/>
                  </a:moveTo>
                  <a:cubicBezTo>
                    <a:pt x="79" y="647"/>
                    <a:pt x="79" y="647"/>
                    <a:pt x="79" y="647"/>
                  </a:cubicBezTo>
                  <a:cubicBezTo>
                    <a:pt x="78" y="646"/>
                    <a:pt x="78" y="646"/>
                    <a:pt x="78" y="646"/>
                  </a:cubicBezTo>
                  <a:cubicBezTo>
                    <a:pt x="0" y="438"/>
                    <a:pt x="0" y="208"/>
                    <a:pt x="77" y="0"/>
                  </a:cubicBezTo>
                  <a:cubicBezTo>
                    <a:pt x="491" y="153"/>
                    <a:pt x="491" y="153"/>
                    <a:pt x="491" y="153"/>
                  </a:cubicBezTo>
                  <a:cubicBezTo>
                    <a:pt x="450" y="262"/>
                    <a:pt x="451" y="382"/>
                    <a:pt x="491" y="491"/>
                  </a:cubicBezTo>
                  <a:cubicBezTo>
                    <a:pt x="492" y="492"/>
                    <a:pt x="492" y="492"/>
                    <a:pt x="492" y="492"/>
                  </a:cubicBezTo>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cs typeface="+mn-ea"/>
                <a:sym typeface="+mn-lt"/>
              </a:endParaRPr>
            </a:p>
          </p:txBody>
        </p:sp>
        <p:sp>
          <p:nvSpPr>
            <p:cNvPr id="58" name="iŝ1íḋè">
              <a:extLst>
                <a:ext uri="{FF2B5EF4-FFF2-40B4-BE49-F238E27FC236}">
                  <a16:creationId xmlns:a16="http://schemas.microsoft.com/office/drawing/2014/main" id="{24D4C83D-C231-E644-94F3-3F694ABD5E2D}"/>
                </a:ext>
              </a:extLst>
            </p:cNvPr>
            <p:cNvSpPr/>
            <p:nvPr/>
          </p:nvSpPr>
          <p:spPr>
            <a:xfrm>
              <a:off x="4815685" y="1810816"/>
              <a:ext cx="259688" cy="228590"/>
            </a:xfrm>
            <a:custGeom>
              <a:avLst/>
              <a:gdLst>
                <a:gd name="connsiteX0" fmla="*/ 18335 w 604256"/>
                <a:gd name="connsiteY0" fmla="*/ 334272 h 531895"/>
                <a:gd name="connsiteX1" fmla="*/ 37988 w 604256"/>
                <a:gd name="connsiteY1" fmla="*/ 336249 h 531895"/>
                <a:gd name="connsiteX2" fmla="*/ 302130 w 604256"/>
                <a:gd name="connsiteY2" fmla="*/ 476833 h 531895"/>
                <a:gd name="connsiteX3" fmla="*/ 566126 w 604256"/>
                <a:gd name="connsiteY3" fmla="*/ 336249 h 531895"/>
                <a:gd name="connsiteX4" fmla="*/ 601178 w 604256"/>
                <a:gd name="connsiteY4" fmla="*/ 346793 h 531895"/>
                <a:gd name="connsiteX5" fmla="*/ 590619 w 604256"/>
                <a:gd name="connsiteY5" fmla="*/ 381793 h 531895"/>
                <a:gd name="connsiteX6" fmla="*/ 314303 w 604256"/>
                <a:gd name="connsiteY6" fmla="*/ 528820 h 531895"/>
                <a:gd name="connsiteX7" fmla="*/ 302130 w 604256"/>
                <a:gd name="connsiteY7" fmla="*/ 531895 h 531895"/>
                <a:gd name="connsiteX8" fmla="*/ 289957 w 604256"/>
                <a:gd name="connsiteY8" fmla="*/ 528820 h 531895"/>
                <a:gd name="connsiteX9" fmla="*/ 13641 w 604256"/>
                <a:gd name="connsiteY9" fmla="*/ 381793 h 531895"/>
                <a:gd name="connsiteX10" fmla="*/ 3082 w 604256"/>
                <a:gd name="connsiteY10" fmla="*/ 346793 h 531895"/>
                <a:gd name="connsiteX11" fmla="*/ 18335 w 604256"/>
                <a:gd name="connsiteY11" fmla="*/ 334272 h 531895"/>
                <a:gd name="connsiteX12" fmla="*/ 18335 w 604256"/>
                <a:gd name="connsiteY12" fmla="*/ 233364 h 531895"/>
                <a:gd name="connsiteX13" fmla="*/ 37988 w 604256"/>
                <a:gd name="connsiteY13" fmla="*/ 235341 h 531895"/>
                <a:gd name="connsiteX14" fmla="*/ 302130 w 604256"/>
                <a:gd name="connsiteY14" fmla="*/ 375925 h 531895"/>
                <a:gd name="connsiteX15" fmla="*/ 566126 w 604256"/>
                <a:gd name="connsiteY15" fmla="*/ 235341 h 531895"/>
                <a:gd name="connsiteX16" fmla="*/ 601178 w 604256"/>
                <a:gd name="connsiteY16" fmla="*/ 245885 h 531895"/>
                <a:gd name="connsiteX17" fmla="*/ 590619 w 604256"/>
                <a:gd name="connsiteY17" fmla="*/ 280885 h 531895"/>
                <a:gd name="connsiteX18" fmla="*/ 314303 w 604256"/>
                <a:gd name="connsiteY18" fmla="*/ 428058 h 531895"/>
                <a:gd name="connsiteX19" fmla="*/ 302130 w 604256"/>
                <a:gd name="connsiteY19" fmla="*/ 430987 h 531895"/>
                <a:gd name="connsiteX20" fmla="*/ 289957 w 604256"/>
                <a:gd name="connsiteY20" fmla="*/ 428058 h 531895"/>
                <a:gd name="connsiteX21" fmla="*/ 13641 w 604256"/>
                <a:gd name="connsiteY21" fmla="*/ 280885 h 531895"/>
                <a:gd name="connsiteX22" fmla="*/ 3082 w 604256"/>
                <a:gd name="connsiteY22" fmla="*/ 245885 h 531895"/>
                <a:gd name="connsiteX23" fmla="*/ 18335 w 604256"/>
                <a:gd name="connsiteY23" fmla="*/ 233364 h 531895"/>
                <a:gd name="connsiteX24" fmla="*/ 291571 w 604256"/>
                <a:gd name="connsiteY24" fmla="*/ 2196 h 531895"/>
                <a:gd name="connsiteX25" fmla="*/ 312689 w 604256"/>
                <a:gd name="connsiteY25" fmla="*/ 2196 h 531895"/>
                <a:gd name="connsiteX26" fmla="*/ 588846 w 604256"/>
                <a:gd name="connsiteY26" fmla="*/ 125214 h 531895"/>
                <a:gd name="connsiteX27" fmla="*/ 604245 w 604256"/>
                <a:gd name="connsiteY27" fmla="*/ 147914 h 531895"/>
                <a:gd name="connsiteX28" fmla="*/ 590605 w 604256"/>
                <a:gd name="connsiteY28" fmla="*/ 171639 h 531895"/>
                <a:gd name="connsiteX29" fmla="*/ 314303 w 604256"/>
                <a:gd name="connsiteY29" fmla="*/ 318676 h 531895"/>
                <a:gd name="connsiteX30" fmla="*/ 302130 w 604256"/>
                <a:gd name="connsiteY30" fmla="*/ 321751 h 531895"/>
                <a:gd name="connsiteX31" fmla="*/ 289957 w 604256"/>
                <a:gd name="connsiteY31" fmla="*/ 318676 h 531895"/>
                <a:gd name="connsiteX32" fmla="*/ 13654 w 604256"/>
                <a:gd name="connsiteY32" fmla="*/ 171639 h 531895"/>
                <a:gd name="connsiteX33" fmla="*/ 15 w 604256"/>
                <a:gd name="connsiteY33" fmla="*/ 147914 h 531895"/>
                <a:gd name="connsiteX34" fmla="*/ 15414 w 604256"/>
                <a:gd name="connsiteY34" fmla="*/ 125214 h 53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4256" h="531895">
                  <a:moveTo>
                    <a:pt x="18335" y="334272"/>
                  </a:moveTo>
                  <a:cubicBezTo>
                    <a:pt x="24642" y="332369"/>
                    <a:pt x="31682" y="332881"/>
                    <a:pt x="37988" y="336249"/>
                  </a:cubicBezTo>
                  <a:lnTo>
                    <a:pt x="302130" y="476833"/>
                  </a:lnTo>
                  <a:lnTo>
                    <a:pt x="566126" y="336249"/>
                  </a:lnTo>
                  <a:cubicBezTo>
                    <a:pt x="578739" y="329513"/>
                    <a:pt x="594432" y="334199"/>
                    <a:pt x="601178" y="346793"/>
                  </a:cubicBezTo>
                  <a:cubicBezTo>
                    <a:pt x="607925" y="359387"/>
                    <a:pt x="603085" y="375056"/>
                    <a:pt x="590619" y="381793"/>
                  </a:cubicBezTo>
                  <a:lnTo>
                    <a:pt x="314303" y="528820"/>
                  </a:lnTo>
                  <a:cubicBezTo>
                    <a:pt x="310490" y="530870"/>
                    <a:pt x="306383" y="531895"/>
                    <a:pt x="302130" y="531895"/>
                  </a:cubicBezTo>
                  <a:cubicBezTo>
                    <a:pt x="297877" y="531895"/>
                    <a:pt x="293770" y="530870"/>
                    <a:pt x="289957" y="528820"/>
                  </a:cubicBezTo>
                  <a:lnTo>
                    <a:pt x="13641" y="381793"/>
                  </a:lnTo>
                  <a:cubicBezTo>
                    <a:pt x="1028" y="375056"/>
                    <a:pt x="-3665" y="359387"/>
                    <a:pt x="3082" y="346793"/>
                  </a:cubicBezTo>
                  <a:cubicBezTo>
                    <a:pt x="6455" y="340496"/>
                    <a:pt x="12028" y="336176"/>
                    <a:pt x="18335" y="334272"/>
                  </a:cubicBezTo>
                  <a:close/>
                  <a:moveTo>
                    <a:pt x="18335" y="233364"/>
                  </a:moveTo>
                  <a:cubicBezTo>
                    <a:pt x="24642" y="231461"/>
                    <a:pt x="31682" y="231973"/>
                    <a:pt x="37988" y="235341"/>
                  </a:cubicBezTo>
                  <a:lnTo>
                    <a:pt x="302130" y="375925"/>
                  </a:lnTo>
                  <a:lnTo>
                    <a:pt x="566126" y="235341"/>
                  </a:lnTo>
                  <a:cubicBezTo>
                    <a:pt x="578739" y="228605"/>
                    <a:pt x="594432" y="233291"/>
                    <a:pt x="601178" y="245885"/>
                  </a:cubicBezTo>
                  <a:cubicBezTo>
                    <a:pt x="607925" y="258479"/>
                    <a:pt x="603085" y="274148"/>
                    <a:pt x="590619" y="280885"/>
                  </a:cubicBezTo>
                  <a:lnTo>
                    <a:pt x="314303" y="428058"/>
                  </a:lnTo>
                  <a:cubicBezTo>
                    <a:pt x="310490" y="430108"/>
                    <a:pt x="306383" y="430987"/>
                    <a:pt x="302130" y="430987"/>
                  </a:cubicBezTo>
                  <a:cubicBezTo>
                    <a:pt x="297877" y="430987"/>
                    <a:pt x="293770" y="430108"/>
                    <a:pt x="289957" y="428058"/>
                  </a:cubicBezTo>
                  <a:lnTo>
                    <a:pt x="13641" y="280885"/>
                  </a:lnTo>
                  <a:cubicBezTo>
                    <a:pt x="1028" y="274148"/>
                    <a:pt x="-3665" y="258479"/>
                    <a:pt x="3082" y="245885"/>
                  </a:cubicBezTo>
                  <a:cubicBezTo>
                    <a:pt x="6455" y="239588"/>
                    <a:pt x="12028" y="235268"/>
                    <a:pt x="18335" y="233364"/>
                  </a:cubicBezTo>
                  <a:close/>
                  <a:moveTo>
                    <a:pt x="291571" y="2196"/>
                  </a:moveTo>
                  <a:cubicBezTo>
                    <a:pt x="298317" y="-733"/>
                    <a:pt x="305943" y="-733"/>
                    <a:pt x="312689" y="2196"/>
                  </a:cubicBezTo>
                  <a:lnTo>
                    <a:pt x="588846" y="125214"/>
                  </a:lnTo>
                  <a:cubicBezTo>
                    <a:pt x="597938" y="129315"/>
                    <a:pt x="603805" y="138102"/>
                    <a:pt x="604245" y="147914"/>
                  </a:cubicBezTo>
                  <a:cubicBezTo>
                    <a:pt x="604538" y="157726"/>
                    <a:pt x="599258" y="166953"/>
                    <a:pt x="590605" y="171639"/>
                  </a:cubicBezTo>
                  <a:lnTo>
                    <a:pt x="314303" y="318676"/>
                  </a:lnTo>
                  <a:cubicBezTo>
                    <a:pt x="310489" y="320726"/>
                    <a:pt x="306383" y="321751"/>
                    <a:pt x="302130" y="321751"/>
                  </a:cubicBezTo>
                  <a:cubicBezTo>
                    <a:pt x="297877" y="321751"/>
                    <a:pt x="293771" y="320726"/>
                    <a:pt x="289957" y="318676"/>
                  </a:cubicBezTo>
                  <a:lnTo>
                    <a:pt x="13654" y="171639"/>
                  </a:lnTo>
                  <a:cubicBezTo>
                    <a:pt x="5002" y="166953"/>
                    <a:pt x="-278" y="157726"/>
                    <a:pt x="15" y="147914"/>
                  </a:cubicBezTo>
                  <a:cubicBezTo>
                    <a:pt x="309" y="138102"/>
                    <a:pt x="6322" y="129315"/>
                    <a:pt x="15414" y="125214"/>
                  </a:cubicBezTo>
                  <a:close/>
                </a:path>
              </a:pathLst>
            </a:custGeom>
            <a:solidFill>
              <a:schemeClr val="tx1">
                <a:lumMod val="50000"/>
                <a:lumOff val="50000"/>
              </a:schemeClr>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i="1">
                <a:solidFill>
                  <a:schemeClr val="tx1"/>
                </a:solidFill>
                <a:cs typeface="+mn-ea"/>
                <a:sym typeface="+mn-lt"/>
              </a:endParaRPr>
            </a:p>
          </p:txBody>
        </p:sp>
        <p:sp>
          <p:nvSpPr>
            <p:cNvPr id="59" name="iṡlïdè">
              <a:extLst>
                <a:ext uri="{FF2B5EF4-FFF2-40B4-BE49-F238E27FC236}">
                  <a16:creationId xmlns:a16="http://schemas.microsoft.com/office/drawing/2014/main" id="{01D56107-4A7B-4240-9E38-9BA279FC9159}"/>
                </a:ext>
              </a:extLst>
            </p:cNvPr>
            <p:cNvSpPr/>
            <p:nvPr/>
          </p:nvSpPr>
          <p:spPr>
            <a:xfrm>
              <a:off x="5785788" y="2783099"/>
              <a:ext cx="259688" cy="228590"/>
            </a:xfrm>
            <a:custGeom>
              <a:avLst/>
              <a:gdLst>
                <a:gd name="connsiteX0" fmla="*/ 18335 w 604256"/>
                <a:gd name="connsiteY0" fmla="*/ 334272 h 531895"/>
                <a:gd name="connsiteX1" fmla="*/ 37988 w 604256"/>
                <a:gd name="connsiteY1" fmla="*/ 336249 h 531895"/>
                <a:gd name="connsiteX2" fmla="*/ 302130 w 604256"/>
                <a:gd name="connsiteY2" fmla="*/ 476833 h 531895"/>
                <a:gd name="connsiteX3" fmla="*/ 566126 w 604256"/>
                <a:gd name="connsiteY3" fmla="*/ 336249 h 531895"/>
                <a:gd name="connsiteX4" fmla="*/ 601178 w 604256"/>
                <a:gd name="connsiteY4" fmla="*/ 346793 h 531895"/>
                <a:gd name="connsiteX5" fmla="*/ 590619 w 604256"/>
                <a:gd name="connsiteY5" fmla="*/ 381793 h 531895"/>
                <a:gd name="connsiteX6" fmla="*/ 314303 w 604256"/>
                <a:gd name="connsiteY6" fmla="*/ 528820 h 531895"/>
                <a:gd name="connsiteX7" fmla="*/ 302130 w 604256"/>
                <a:gd name="connsiteY7" fmla="*/ 531895 h 531895"/>
                <a:gd name="connsiteX8" fmla="*/ 289957 w 604256"/>
                <a:gd name="connsiteY8" fmla="*/ 528820 h 531895"/>
                <a:gd name="connsiteX9" fmla="*/ 13641 w 604256"/>
                <a:gd name="connsiteY9" fmla="*/ 381793 h 531895"/>
                <a:gd name="connsiteX10" fmla="*/ 3082 w 604256"/>
                <a:gd name="connsiteY10" fmla="*/ 346793 h 531895"/>
                <a:gd name="connsiteX11" fmla="*/ 18335 w 604256"/>
                <a:gd name="connsiteY11" fmla="*/ 334272 h 531895"/>
                <a:gd name="connsiteX12" fmla="*/ 18335 w 604256"/>
                <a:gd name="connsiteY12" fmla="*/ 233364 h 531895"/>
                <a:gd name="connsiteX13" fmla="*/ 37988 w 604256"/>
                <a:gd name="connsiteY13" fmla="*/ 235341 h 531895"/>
                <a:gd name="connsiteX14" fmla="*/ 302130 w 604256"/>
                <a:gd name="connsiteY14" fmla="*/ 375925 h 531895"/>
                <a:gd name="connsiteX15" fmla="*/ 566126 w 604256"/>
                <a:gd name="connsiteY15" fmla="*/ 235341 h 531895"/>
                <a:gd name="connsiteX16" fmla="*/ 601178 w 604256"/>
                <a:gd name="connsiteY16" fmla="*/ 245885 h 531895"/>
                <a:gd name="connsiteX17" fmla="*/ 590619 w 604256"/>
                <a:gd name="connsiteY17" fmla="*/ 280885 h 531895"/>
                <a:gd name="connsiteX18" fmla="*/ 314303 w 604256"/>
                <a:gd name="connsiteY18" fmla="*/ 428058 h 531895"/>
                <a:gd name="connsiteX19" fmla="*/ 302130 w 604256"/>
                <a:gd name="connsiteY19" fmla="*/ 430987 h 531895"/>
                <a:gd name="connsiteX20" fmla="*/ 289957 w 604256"/>
                <a:gd name="connsiteY20" fmla="*/ 428058 h 531895"/>
                <a:gd name="connsiteX21" fmla="*/ 13641 w 604256"/>
                <a:gd name="connsiteY21" fmla="*/ 280885 h 531895"/>
                <a:gd name="connsiteX22" fmla="*/ 3082 w 604256"/>
                <a:gd name="connsiteY22" fmla="*/ 245885 h 531895"/>
                <a:gd name="connsiteX23" fmla="*/ 18335 w 604256"/>
                <a:gd name="connsiteY23" fmla="*/ 233364 h 531895"/>
                <a:gd name="connsiteX24" fmla="*/ 291571 w 604256"/>
                <a:gd name="connsiteY24" fmla="*/ 2196 h 531895"/>
                <a:gd name="connsiteX25" fmla="*/ 312689 w 604256"/>
                <a:gd name="connsiteY25" fmla="*/ 2196 h 531895"/>
                <a:gd name="connsiteX26" fmla="*/ 588846 w 604256"/>
                <a:gd name="connsiteY26" fmla="*/ 125214 h 531895"/>
                <a:gd name="connsiteX27" fmla="*/ 604245 w 604256"/>
                <a:gd name="connsiteY27" fmla="*/ 147914 h 531895"/>
                <a:gd name="connsiteX28" fmla="*/ 590605 w 604256"/>
                <a:gd name="connsiteY28" fmla="*/ 171639 h 531895"/>
                <a:gd name="connsiteX29" fmla="*/ 314303 w 604256"/>
                <a:gd name="connsiteY29" fmla="*/ 318676 h 531895"/>
                <a:gd name="connsiteX30" fmla="*/ 302130 w 604256"/>
                <a:gd name="connsiteY30" fmla="*/ 321751 h 531895"/>
                <a:gd name="connsiteX31" fmla="*/ 289957 w 604256"/>
                <a:gd name="connsiteY31" fmla="*/ 318676 h 531895"/>
                <a:gd name="connsiteX32" fmla="*/ 13654 w 604256"/>
                <a:gd name="connsiteY32" fmla="*/ 171639 h 531895"/>
                <a:gd name="connsiteX33" fmla="*/ 15 w 604256"/>
                <a:gd name="connsiteY33" fmla="*/ 147914 h 531895"/>
                <a:gd name="connsiteX34" fmla="*/ 15414 w 604256"/>
                <a:gd name="connsiteY34" fmla="*/ 125214 h 53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4256" h="531895">
                  <a:moveTo>
                    <a:pt x="18335" y="334272"/>
                  </a:moveTo>
                  <a:cubicBezTo>
                    <a:pt x="24642" y="332369"/>
                    <a:pt x="31682" y="332881"/>
                    <a:pt x="37988" y="336249"/>
                  </a:cubicBezTo>
                  <a:lnTo>
                    <a:pt x="302130" y="476833"/>
                  </a:lnTo>
                  <a:lnTo>
                    <a:pt x="566126" y="336249"/>
                  </a:lnTo>
                  <a:cubicBezTo>
                    <a:pt x="578739" y="329513"/>
                    <a:pt x="594432" y="334199"/>
                    <a:pt x="601178" y="346793"/>
                  </a:cubicBezTo>
                  <a:cubicBezTo>
                    <a:pt x="607925" y="359387"/>
                    <a:pt x="603085" y="375056"/>
                    <a:pt x="590619" y="381793"/>
                  </a:cubicBezTo>
                  <a:lnTo>
                    <a:pt x="314303" y="528820"/>
                  </a:lnTo>
                  <a:cubicBezTo>
                    <a:pt x="310490" y="530870"/>
                    <a:pt x="306383" y="531895"/>
                    <a:pt x="302130" y="531895"/>
                  </a:cubicBezTo>
                  <a:cubicBezTo>
                    <a:pt x="297877" y="531895"/>
                    <a:pt x="293770" y="530870"/>
                    <a:pt x="289957" y="528820"/>
                  </a:cubicBezTo>
                  <a:lnTo>
                    <a:pt x="13641" y="381793"/>
                  </a:lnTo>
                  <a:cubicBezTo>
                    <a:pt x="1028" y="375056"/>
                    <a:pt x="-3665" y="359387"/>
                    <a:pt x="3082" y="346793"/>
                  </a:cubicBezTo>
                  <a:cubicBezTo>
                    <a:pt x="6455" y="340496"/>
                    <a:pt x="12028" y="336176"/>
                    <a:pt x="18335" y="334272"/>
                  </a:cubicBezTo>
                  <a:close/>
                  <a:moveTo>
                    <a:pt x="18335" y="233364"/>
                  </a:moveTo>
                  <a:cubicBezTo>
                    <a:pt x="24642" y="231461"/>
                    <a:pt x="31682" y="231973"/>
                    <a:pt x="37988" y="235341"/>
                  </a:cubicBezTo>
                  <a:lnTo>
                    <a:pt x="302130" y="375925"/>
                  </a:lnTo>
                  <a:lnTo>
                    <a:pt x="566126" y="235341"/>
                  </a:lnTo>
                  <a:cubicBezTo>
                    <a:pt x="578739" y="228605"/>
                    <a:pt x="594432" y="233291"/>
                    <a:pt x="601178" y="245885"/>
                  </a:cubicBezTo>
                  <a:cubicBezTo>
                    <a:pt x="607925" y="258479"/>
                    <a:pt x="603085" y="274148"/>
                    <a:pt x="590619" y="280885"/>
                  </a:cubicBezTo>
                  <a:lnTo>
                    <a:pt x="314303" y="428058"/>
                  </a:lnTo>
                  <a:cubicBezTo>
                    <a:pt x="310490" y="430108"/>
                    <a:pt x="306383" y="430987"/>
                    <a:pt x="302130" y="430987"/>
                  </a:cubicBezTo>
                  <a:cubicBezTo>
                    <a:pt x="297877" y="430987"/>
                    <a:pt x="293770" y="430108"/>
                    <a:pt x="289957" y="428058"/>
                  </a:cubicBezTo>
                  <a:lnTo>
                    <a:pt x="13641" y="280885"/>
                  </a:lnTo>
                  <a:cubicBezTo>
                    <a:pt x="1028" y="274148"/>
                    <a:pt x="-3665" y="258479"/>
                    <a:pt x="3082" y="245885"/>
                  </a:cubicBezTo>
                  <a:cubicBezTo>
                    <a:pt x="6455" y="239588"/>
                    <a:pt x="12028" y="235268"/>
                    <a:pt x="18335" y="233364"/>
                  </a:cubicBezTo>
                  <a:close/>
                  <a:moveTo>
                    <a:pt x="291571" y="2196"/>
                  </a:moveTo>
                  <a:cubicBezTo>
                    <a:pt x="298317" y="-733"/>
                    <a:pt x="305943" y="-733"/>
                    <a:pt x="312689" y="2196"/>
                  </a:cubicBezTo>
                  <a:lnTo>
                    <a:pt x="588846" y="125214"/>
                  </a:lnTo>
                  <a:cubicBezTo>
                    <a:pt x="597938" y="129315"/>
                    <a:pt x="603805" y="138102"/>
                    <a:pt x="604245" y="147914"/>
                  </a:cubicBezTo>
                  <a:cubicBezTo>
                    <a:pt x="604538" y="157726"/>
                    <a:pt x="599258" y="166953"/>
                    <a:pt x="590605" y="171639"/>
                  </a:cubicBezTo>
                  <a:lnTo>
                    <a:pt x="314303" y="318676"/>
                  </a:lnTo>
                  <a:cubicBezTo>
                    <a:pt x="310489" y="320726"/>
                    <a:pt x="306383" y="321751"/>
                    <a:pt x="302130" y="321751"/>
                  </a:cubicBezTo>
                  <a:cubicBezTo>
                    <a:pt x="297877" y="321751"/>
                    <a:pt x="293771" y="320726"/>
                    <a:pt x="289957" y="318676"/>
                  </a:cubicBezTo>
                  <a:lnTo>
                    <a:pt x="13654" y="171639"/>
                  </a:lnTo>
                  <a:cubicBezTo>
                    <a:pt x="5002" y="166953"/>
                    <a:pt x="-278" y="157726"/>
                    <a:pt x="15" y="147914"/>
                  </a:cubicBezTo>
                  <a:cubicBezTo>
                    <a:pt x="309" y="138102"/>
                    <a:pt x="6322" y="129315"/>
                    <a:pt x="15414" y="125214"/>
                  </a:cubicBezTo>
                  <a:close/>
                </a:path>
              </a:pathLst>
            </a:custGeom>
            <a:solidFill>
              <a:schemeClr val="tx1">
                <a:lumMod val="50000"/>
                <a:lumOff val="50000"/>
              </a:schemeClr>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i="1">
                <a:solidFill>
                  <a:schemeClr val="tx1"/>
                </a:solidFill>
                <a:cs typeface="+mn-ea"/>
                <a:sym typeface="+mn-lt"/>
              </a:endParaRPr>
            </a:p>
          </p:txBody>
        </p:sp>
        <p:sp>
          <p:nvSpPr>
            <p:cNvPr id="60" name="iṩḷíḑe">
              <a:extLst>
                <a:ext uri="{FF2B5EF4-FFF2-40B4-BE49-F238E27FC236}">
                  <a16:creationId xmlns:a16="http://schemas.microsoft.com/office/drawing/2014/main" id="{6F19666E-17A7-CD41-8D39-E25285286238}"/>
                </a:ext>
              </a:extLst>
            </p:cNvPr>
            <p:cNvSpPr/>
            <p:nvPr/>
          </p:nvSpPr>
          <p:spPr>
            <a:xfrm>
              <a:off x="4815685" y="3752474"/>
              <a:ext cx="259688" cy="228590"/>
            </a:xfrm>
            <a:custGeom>
              <a:avLst/>
              <a:gdLst>
                <a:gd name="connsiteX0" fmla="*/ 18335 w 604256"/>
                <a:gd name="connsiteY0" fmla="*/ 334272 h 531895"/>
                <a:gd name="connsiteX1" fmla="*/ 37988 w 604256"/>
                <a:gd name="connsiteY1" fmla="*/ 336249 h 531895"/>
                <a:gd name="connsiteX2" fmla="*/ 302130 w 604256"/>
                <a:gd name="connsiteY2" fmla="*/ 476833 h 531895"/>
                <a:gd name="connsiteX3" fmla="*/ 566126 w 604256"/>
                <a:gd name="connsiteY3" fmla="*/ 336249 h 531895"/>
                <a:gd name="connsiteX4" fmla="*/ 601178 w 604256"/>
                <a:gd name="connsiteY4" fmla="*/ 346793 h 531895"/>
                <a:gd name="connsiteX5" fmla="*/ 590619 w 604256"/>
                <a:gd name="connsiteY5" fmla="*/ 381793 h 531895"/>
                <a:gd name="connsiteX6" fmla="*/ 314303 w 604256"/>
                <a:gd name="connsiteY6" fmla="*/ 528820 h 531895"/>
                <a:gd name="connsiteX7" fmla="*/ 302130 w 604256"/>
                <a:gd name="connsiteY7" fmla="*/ 531895 h 531895"/>
                <a:gd name="connsiteX8" fmla="*/ 289957 w 604256"/>
                <a:gd name="connsiteY8" fmla="*/ 528820 h 531895"/>
                <a:gd name="connsiteX9" fmla="*/ 13641 w 604256"/>
                <a:gd name="connsiteY9" fmla="*/ 381793 h 531895"/>
                <a:gd name="connsiteX10" fmla="*/ 3082 w 604256"/>
                <a:gd name="connsiteY10" fmla="*/ 346793 h 531895"/>
                <a:gd name="connsiteX11" fmla="*/ 18335 w 604256"/>
                <a:gd name="connsiteY11" fmla="*/ 334272 h 531895"/>
                <a:gd name="connsiteX12" fmla="*/ 18335 w 604256"/>
                <a:gd name="connsiteY12" fmla="*/ 233364 h 531895"/>
                <a:gd name="connsiteX13" fmla="*/ 37988 w 604256"/>
                <a:gd name="connsiteY13" fmla="*/ 235341 h 531895"/>
                <a:gd name="connsiteX14" fmla="*/ 302130 w 604256"/>
                <a:gd name="connsiteY14" fmla="*/ 375925 h 531895"/>
                <a:gd name="connsiteX15" fmla="*/ 566126 w 604256"/>
                <a:gd name="connsiteY15" fmla="*/ 235341 h 531895"/>
                <a:gd name="connsiteX16" fmla="*/ 601178 w 604256"/>
                <a:gd name="connsiteY16" fmla="*/ 245885 h 531895"/>
                <a:gd name="connsiteX17" fmla="*/ 590619 w 604256"/>
                <a:gd name="connsiteY17" fmla="*/ 280885 h 531895"/>
                <a:gd name="connsiteX18" fmla="*/ 314303 w 604256"/>
                <a:gd name="connsiteY18" fmla="*/ 428058 h 531895"/>
                <a:gd name="connsiteX19" fmla="*/ 302130 w 604256"/>
                <a:gd name="connsiteY19" fmla="*/ 430987 h 531895"/>
                <a:gd name="connsiteX20" fmla="*/ 289957 w 604256"/>
                <a:gd name="connsiteY20" fmla="*/ 428058 h 531895"/>
                <a:gd name="connsiteX21" fmla="*/ 13641 w 604256"/>
                <a:gd name="connsiteY21" fmla="*/ 280885 h 531895"/>
                <a:gd name="connsiteX22" fmla="*/ 3082 w 604256"/>
                <a:gd name="connsiteY22" fmla="*/ 245885 h 531895"/>
                <a:gd name="connsiteX23" fmla="*/ 18335 w 604256"/>
                <a:gd name="connsiteY23" fmla="*/ 233364 h 531895"/>
                <a:gd name="connsiteX24" fmla="*/ 291571 w 604256"/>
                <a:gd name="connsiteY24" fmla="*/ 2196 h 531895"/>
                <a:gd name="connsiteX25" fmla="*/ 312689 w 604256"/>
                <a:gd name="connsiteY25" fmla="*/ 2196 h 531895"/>
                <a:gd name="connsiteX26" fmla="*/ 588846 w 604256"/>
                <a:gd name="connsiteY26" fmla="*/ 125214 h 531895"/>
                <a:gd name="connsiteX27" fmla="*/ 604245 w 604256"/>
                <a:gd name="connsiteY27" fmla="*/ 147914 h 531895"/>
                <a:gd name="connsiteX28" fmla="*/ 590605 w 604256"/>
                <a:gd name="connsiteY28" fmla="*/ 171639 h 531895"/>
                <a:gd name="connsiteX29" fmla="*/ 314303 w 604256"/>
                <a:gd name="connsiteY29" fmla="*/ 318676 h 531895"/>
                <a:gd name="connsiteX30" fmla="*/ 302130 w 604256"/>
                <a:gd name="connsiteY30" fmla="*/ 321751 h 531895"/>
                <a:gd name="connsiteX31" fmla="*/ 289957 w 604256"/>
                <a:gd name="connsiteY31" fmla="*/ 318676 h 531895"/>
                <a:gd name="connsiteX32" fmla="*/ 13654 w 604256"/>
                <a:gd name="connsiteY32" fmla="*/ 171639 h 531895"/>
                <a:gd name="connsiteX33" fmla="*/ 15 w 604256"/>
                <a:gd name="connsiteY33" fmla="*/ 147914 h 531895"/>
                <a:gd name="connsiteX34" fmla="*/ 15414 w 604256"/>
                <a:gd name="connsiteY34" fmla="*/ 125214 h 53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4256" h="531895">
                  <a:moveTo>
                    <a:pt x="18335" y="334272"/>
                  </a:moveTo>
                  <a:cubicBezTo>
                    <a:pt x="24642" y="332369"/>
                    <a:pt x="31682" y="332881"/>
                    <a:pt x="37988" y="336249"/>
                  </a:cubicBezTo>
                  <a:lnTo>
                    <a:pt x="302130" y="476833"/>
                  </a:lnTo>
                  <a:lnTo>
                    <a:pt x="566126" y="336249"/>
                  </a:lnTo>
                  <a:cubicBezTo>
                    <a:pt x="578739" y="329513"/>
                    <a:pt x="594432" y="334199"/>
                    <a:pt x="601178" y="346793"/>
                  </a:cubicBezTo>
                  <a:cubicBezTo>
                    <a:pt x="607925" y="359387"/>
                    <a:pt x="603085" y="375056"/>
                    <a:pt x="590619" y="381793"/>
                  </a:cubicBezTo>
                  <a:lnTo>
                    <a:pt x="314303" y="528820"/>
                  </a:lnTo>
                  <a:cubicBezTo>
                    <a:pt x="310490" y="530870"/>
                    <a:pt x="306383" y="531895"/>
                    <a:pt x="302130" y="531895"/>
                  </a:cubicBezTo>
                  <a:cubicBezTo>
                    <a:pt x="297877" y="531895"/>
                    <a:pt x="293770" y="530870"/>
                    <a:pt x="289957" y="528820"/>
                  </a:cubicBezTo>
                  <a:lnTo>
                    <a:pt x="13641" y="381793"/>
                  </a:lnTo>
                  <a:cubicBezTo>
                    <a:pt x="1028" y="375056"/>
                    <a:pt x="-3665" y="359387"/>
                    <a:pt x="3082" y="346793"/>
                  </a:cubicBezTo>
                  <a:cubicBezTo>
                    <a:pt x="6455" y="340496"/>
                    <a:pt x="12028" y="336176"/>
                    <a:pt x="18335" y="334272"/>
                  </a:cubicBezTo>
                  <a:close/>
                  <a:moveTo>
                    <a:pt x="18335" y="233364"/>
                  </a:moveTo>
                  <a:cubicBezTo>
                    <a:pt x="24642" y="231461"/>
                    <a:pt x="31682" y="231973"/>
                    <a:pt x="37988" y="235341"/>
                  </a:cubicBezTo>
                  <a:lnTo>
                    <a:pt x="302130" y="375925"/>
                  </a:lnTo>
                  <a:lnTo>
                    <a:pt x="566126" y="235341"/>
                  </a:lnTo>
                  <a:cubicBezTo>
                    <a:pt x="578739" y="228605"/>
                    <a:pt x="594432" y="233291"/>
                    <a:pt x="601178" y="245885"/>
                  </a:cubicBezTo>
                  <a:cubicBezTo>
                    <a:pt x="607925" y="258479"/>
                    <a:pt x="603085" y="274148"/>
                    <a:pt x="590619" y="280885"/>
                  </a:cubicBezTo>
                  <a:lnTo>
                    <a:pt x="314303" y="428058"/>
                  </a:lnTo>
                  <a:cubicBezTo>
                    <a:pt x="310490" y="430108"/>
                    <a:pt x="306383" y="430987"/>
                    <a:pt x="302130" y="430987"/>
                  </a:cubicBezTo>
                  <a:cubicBezTo>
                    <a:pt x="297877" y="430987"/>
                    <a:pt x="293770" y="430108"/>
                    <a:pt x="289957" y="428058"/>
                  </a:cubicBezTo>
                  <a:lnTo>
                    <a:pt x="13641" y="280885"/>
                  </a:lnTo>
                  <a:cubicBezTo>
                    <a:pt x="1028" y="274148"/>
                    <a:pt x="-3665" y="258479"/>
                    <a:pt x="3082" y="245885"/>
                  </a:cubicBezTo>
                  <a:cubicBezTo>
                    <a:pt x="6455" y="239588"/>
                    <a:pt x="12028" y="235268"/>
                    <a:pt x="18335" y="233364"/>
                  </a:cubicBezTo>
                  <a:close/>
                  <a:moveTo>
                    <a:pt x="291571" y="2196"/>
                  </a:moveTo>
                  <a:cubicBezTo>
                    <a:pt x="298317" y="-733"/>
                    <a:pt x="305943" y="-733"/>
                    <a:pt x="312689" y="2196"/>
                  </a:cubicBezTo>
                  <a:lnTo>
                    <a:pt x="588846" y="125214"/>
                  </a:lnTo>
                  <a:cubicBezTo>
                    <a:pt x="597938" y="129315"/>
                    <a:pt x="603805" y="138102"/>
                    <a:pt x="604245" y="147914"/>
                  </a:cubicBezTo>
                  <a:cubicBezTo>
                    <a:pt x="604538" y="157726"/>
                    <a:pt x="599258" y="166953"/>
                    <a:pt x="590605" y="171639"/>
                  </a:cubicBezTo>
                  <a:lnTo>
                    <a:pt x="314303" y="318676"/>
                  </a:lnTo>
                  <a:cubicBezTo>
                    <a:pt x="310489" y="320726"/>
                    <a:pt x="306383" y="321751"/>
                    <a:pt x="302130" y="321751"/>
                  </a:cubicBezTo>
                  <a:cubicBezTo>
                    <a:pt x="297877" y="321751"/>
                    <a:pt x="293771" y="320726"/>
                    <a:pt x="289957" y="318676"/>
                  </a:cubicBezTo>
                  <a:lnTo>
                    <a:pt x="13654" y="171639"/>
                  </a:lnTo>
                  <a:cubicBezTo>
                    <a:pt x="5002" y="166953"/>
                    <a:pt x="-278" y="157726"/>
                    <a:pt x="15" y="147914"/>
                  </a:cubicBezTo>
                  <a:cubicBezTo>
                    <a:pt x="309" y="138102"/>
                    <a:pt x="6322" y="129315"/>
                    <a:pt x="15414" y="125214"/>
                  </a:cubicBezTo>
                  <a:close/>
                </a:path>
              </a:pathLst>
            </a:custGeom>
            <a:solidFill>
              <a:schemeClr val="tx1">
                <a:lumMod val="50000"/>
                <a:lumOff val="50000"/>
              </a:schemeClr>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i="1">
                <a:solidFill>
                  <a:schemeClr val="tx1"/>
                </a:solidFill>
                <a:cs typeface="+mn-ea"/>
                <a:sym typeface="+mn-lt"/>
              </a:endParaRPr>
            </a:p>
          </p:txBody>
        </p:sp>
        <p:sp>
          <p:nvSpPr>
            <p:cNvPr id="61" name="ïṩľïďê">
              <a:extLst>
                <a:ext uri="{FF2B5EF4-FFF2-40B4-BE49-F238E27FC236}">
                  <a16:creationId xmlns:a16="http://schemas.microsoft.com/office/drawing/2014/main" id="{36C95773-8A97-4D43-BEA7-95AC831DC988}"/>
                </a:ext>
              </a:extLst>
            </p:cNvPr>
            <p:cNvSpPr/>
            <p:nvPr/>
          </p:nvSpPr>
          <p:spPr>
            <a:xfrm>
              <a:off x="3844855" y="2783099"/>
              <a:ext cx="259688" cy="228590"/>
            </a:xfrm>
            <a:custGeom>
              <a:avLst/>
              <a:gdLst>
                <a:gd name="connsiteX0" fmla="*/ 18335 w 604256"/>
                <a:gd name="connsiteY0" fmla="*/ 334272 h 531895"/>
                <a:gd name="connsiteX1" fmla="*/ 37988 w 604256"/>
                <a:gd name="connsiteY1" fmla="*/ 336249 h 531895"/>
                <a:gd name="connsiteX2" fmla="*/ 302130 w 604256"/>
                <a:gd name="connsiteY2" fmla="*/ 476833 h 531895"/>
                <a:gd name="connsiteX3" fmla="*/ 566126 w 604256"/>
                <a:gd name="connsiteY3" fmla="*/ 336249 h 531895"/>
                <a:gd name="connsiteX4" fmla="*/ 601178 w 604256"/>
                <a:gd name="connsiteY4" fmla="*/ 346793 h 531895"/>
                <a:gd name="connsiteX5" fmla="*/ 590619 w 604256"/>
                <a:gd name="connsiteY5" fmla="*/ 381793 h 531895"/>
                <a:gd name="connsiteX6" fmla="*/ 314303 w 604256"/>
                <a:gd name="connsiteY6" fmla="*/ 528820 h 531895"/>
                <a:gd name="connsiteX7" fmla="*/ 302130 w 604256"/>
                <a:gd name="connsiteY7" fmla="*/ 531895 h 531895"/>
                <a:gd name="connsiteX8" fmla="*/ 289957 w 604256"/>
                <a:gd name="connsiteY8" fmla="*/ 528820 h 531895"/>
                <a:gd name="connsiteX9" fmla="*/ 13641 w 604256"/>
                <a:gd name="connsiteY9" fmla="*/ 381793 h 531895"/>
                <a:gd name="connsiteX10" fmla="*/ 3082 w 604256"/>
                <a:gd name="connsiteY10" fmla="*/ 346793 h 531895"/>
                <a:gd name="connsiteX11" fmla="*/ 18335 w 604256"/>
                <a:gd name="connsiteY11" fmla="*/ 334272 h 531895"/>
                <a:gd name="connsiteX12" fmla="*/ 18335 w 604256"/>
                <a:gd name="connsiteY12" fmla="*/ 233364 h 531895"/>
                <a:gd name="connsiteX13" fmla="*/ 37988 w 604256"/>
                <a:gd name="connsiteY13" fmla="*/ 235341 h 531895"/>
                <a:gd name="connsiteX14" fmla="*/ 302130 w 604256"/>
                <a:gd name="connsiteY14" fmla="*/ 375925 h 531895"/>
                <a:gd name="connsiteX15" fmla="*/ 566126 w 604256"/>
                <a:gd name="connsiteY15" fmla="*/ 235341 h 531895"/>
                <a:gd name="connsiteX16" fmla="*/ 601178 w 604256"/>
                <a:gd name="connsiteY16" fmla="*/ 245885 h 531895"/>
                <a:gd name="connsiteX17" fmla="*/ 590619 w 604256"/>
                <a:gd name="connsiteY17" fmla="*/ 280885 h 531895"/>
                <a:gd name="connsiteX18" fmla="*/ 314303 w 604256"/>
                <a:gd name="connsiteY18" fmla="*/ 428058 h 531895"/>
                <a:gd name="connsiteX19" fmla="*/ 302130 w 604256"/>
                <a:gd name="connsiteY19" fmla="*/ 430987 h 531895"/>
                <a:gd name="connsiteX20" fmla="*/ 289957 w 604256"/>
                <a:gd name="connsiteY20" fmla="*/ 428058 h 531895"/>
                <a:gd name="connsiteX21" fmla="*/ 13641 w 604256"/>
                <a:gd name="connsiteY21" fmla="*/ 280885 h 531895"/>
                <a:gd name="connsiteX22" fmla="*/ 3082 w 604256"/>
                <a:gd name="connsiteY22" fmla="*/ 245885 h 531895"/>
                <a:gd name="connsiteX23" fmla="*/ 18335 w 604256"/>
                <a:gd name="connsiteY23" fmla="*/ 233364 h 531895"/>
                <a:gd name="connsiteX24" fmla="*/ 291571 w 604256"/>
                <a:gd name="connsiteY24" fmla="*/ 2196 h 531895"/>
                <a:gd name="connsiteX25" fmla="*/ 312689 w 604256"/>
                <a:gd name="connsiteY25" fmla="*/ 2196 h 531895"/>
                <a:gd name="connsiteX26" fmla="*/ 588846 w 604256"/>
                <a:gd name="connsiteY26" fmla="*/ 125214 h 531895"/>
                <a:gd name="connsiteX27" fmla="*/ 604245 w 604256"/>
                <a:gd name="connsiteY27" fmla="*/ 147914 h 531895"/>
                <a:gd name="connsiteX28" fmla="*/ 590605 w 604256"/>
                <a:gd name="connsiteY28" fmla="*/ 171639 h 531895"/>
                <a:gd name="connsiteX29" fmla="*/ 314303 w 604256"/>
                <a:gd name="connsiteY29" fmla="*/ 318676 h 531895"/>
                <a:gd name="connsiteX30" fmla="*/ 302130 w 604256"/>
                <a:gd name="connsiteY30" fmla="*/ 321751 h 531895"/>
                <a:gd name="connsiteX31" fmla="*/ 289957 w 604256"/>
                <a:gd name="connsiteY31" fmla="*/ 318676 h 531895"/>
                <a:gd name="connsiteX32" fmla="*/ 13654 w 604256"/>
                <a:gd name="connsiteY32" fmla="*/ 171639 h 531895"/>
                <a:gd name="connsiteX33" fmla="*/ 15 w 604256"/>
                <a:gd name="connsiteY33" fmla="*/ 147914 h 531895"/>
                <a:gd name="connsiteX34" fmla="*/ 15414 w 604256"/>
                <a:gd name="connsiteY34" fmla="*/ 125214 h 53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4256" h="531895">
                  <a:moveTo>
                    <a:pt x="18335" y="334272"/>
                  </a:moveTo>
                  <a:cubicBezTo>
                    <a:pt x="24642" y="332369"/>
                    <a:pt x="31682" y="332881"/>
                    <a:pt x="37988" y="336249"/>
                  </a:cubicBezTo>
                  <a:lnTo>
                    <a:pt x="302130" y="476833"/>
                  </a:lnTo>
                  <a:lnTo>
                    <a:pt x="566126" y="336249"/>
                  </a:lnTo>
                  <a:cubicBezTo>
                    <a:pt x="578739" y="329513"/>
                    <a:pt x="594432" y="334199"/>
                    <a:pt x="601178" y="346793"/>
                  </a:cubicBezTo>
                  <a:cubicBezTo>
                    <a:pt x="607925" y="359387"/>
                    <a:pt x="603085" y="375056"/>
                    <a:pt x="590619" y="381793"/>
                  </a:cubicBezTo>
                  <a:lnTo>
                    <a:pt x="314303" y="528820"/>
                  </a:lnTo>
                  <a:cubicBezTo>
                    <a:pt x="310490" y="530870"/>
                    <a:pt x="306383" y="531895"/>
                    <a:pt x="302130" y="531895"/>
                  </a:cubicBezTo>
                  <a:cubicBezTo>
                    <a:pt x="297877" y="531895"/>
                    <a:pt x="293770" y="530870"/>
                    <a:pt x="289957" y="528820"/>
                  </a:cubicBezTo>
                  <a:lnTo>
                    <a:pt x="13641" y="381793"/>
                  </a:lnTo>
                  <a:cubicBezTo>
                    <a:pt x="1028" y="375056"/>
                    <a:pt x="-3665" y="359387"/>
                    <a:pt x="3082" y="346793"/>
                  </a:cubicBezTo>
                  <a:cubicBezTo>
                    <a:pt x="6455" y="340496"/>
                    <a:pt x="12028" y="336176"/>
                    <a:pt x="18335" y="334272"/>
                  </a:cubicBezTo>
                  <a:close/>
                  <a:moveTo>
                    <a:pt x="18335" y="233364"/>
                  </a:moveTo>
                  <a:cubicBezTo>
                    <a:pt x="24642" y="231461"/>
                    <a:pt x="31682" y="231973"/>
                    <a:pt x="37988" y="235341"/>
                  </a:cubicBezTo>
                  <a:lnTo>
                    <a:pt x="302130" y="375925"/>
                  </a:lnTo>
                  <a:lnTo>
                    <a:pt x="566126" y="235341"/>
                  </a:lnTo>
                  <a:cubicBezTo>
                    <a:pt x="578739" y="228605"/>
                    <a:pt x="594432" y="233291"/>
                    <a:pt x="601178" y="245885"/>
                  </a:cubicBezTo>
                  <a:cubicBezTo>
                    <a:pt x="607925" y="258479"/>
                    <a:pt x="603085" y="274148"/>
                    <a:pt x="590619" y="280885"/>
                  </a:cubicBezTo>
                  <a:lnTo>
                    <a:pt x="314303" y="428058"/>
                  </a:lnTo>
                  <a:cubicBezTo>
                    <a:pt x="310490" y="430108"/>
                    <a:pt x="306383" y="430987"/>
                    <a:pt x="302130" y="430987"/>
                  </a:cubicBezTo>
                  <a:cubicBezTo>
                    <a:pt x="297877" y="430987"/>
                    <a:pt x="293770" y="430108"/>
                    <a:pt x="289957" y="428058"/>
                  </a:cubicBezTo>
                  <a:lnTo>
                    <a:pt x="13641" y="280885"/>
                  </a:lnTo>
                  <a:cubicBezTo>
                    <a:pt x="1028" y="274148"/>
                    <a:pt x="-3665" y="258479"/>
                    <a:pt x="3082" y="245885"/>
                  </a:cubicBezTo>
                  <a:cubicBezTo>
                    <a:pt x="6455" y="239588"/>
                    <a:pt x="12028" y="235268"/>
                    <a:pt x="18335" y="233364"/>
                  </a:cubicBezTo>
                  <a:close/>
                  <a:moveTo>
                    <a:pt x="291571" y="2196"/>
                  </a:moveTo>
                  <a:cubicBezTo>
                    <a:pt x="298317" y="-733"/>
                    <a:pt x="305943" y="-733"/>
                    <a:pt x="312689" y="2196"/>
                  </a:cubicBezTo>
                  <a:lnTo>
                    <a:pt x="588846" y="125214"/>
                  </a:lnTo>
                  <a:cubicBezTo>
                    <a:pt x="597938" y="129315"/>
                    <a:pt x="603805" y="138102"/>
                    <a:pt x="604245" y="147914"/>
                  </a:cubicBezTo>
                  <a:cubicBezTo>
                    <a:pt x="604538" y="157726"/>
                    <a:pt x="599258" y="166953"/>
                    <a:pt x="590605" y="171639"/>
                  </a:cubicBezTo>
                  <a:lnTo>
                    <a:pt x="314303" y="318676"/>
                  </a:lnTo>
                  <a:cubicBezTo>
                    <a:pt x="310489" y="320726"/>
                    <a:pt x="306383" y="321751"/>
                    <a:pt x="302130" y="321751"/>
                  </a:cubicBezTo>
                  <a:cubicBezTo>
                    <a:pt x="297877" y="321751"/>
                    <a:pt x="293771" y="320726"/>
                    <a:pt x="289957" y="318676"/>
                  </a:cubicBezTo>
                  <a:lnTo>
                    <a:pt x="13654" y="171639"/>
                  </a:lnTo>
                  <a:cubicBezTo>
                    <a:pt x="5002" y="166953"/>
                    <a:pt x="-278" y="157726"/>
                    <a:pt x="15" y="147914"/>
                  </a:cubicBezTo>
                  <a:cubicBezTo>
                    <a:pt x="309" y="138102"/>
                    <a:pt x="6322" y="129315"/>
                    <a:pt x="15414" y="125214"/>
                  </a:cubicBezTo>
                  <a:close/>
                </a:path>
              </a:pathLst>
            </a:custGeom>
            <a:solidFill>
              <a:schemeClr val="tx1">
                <a:lumMod val="50000"/>
                <a:lumOff val="50000"/>
              </a:schemeClr>
            </a:solidFill>
            <a:ln w="3175">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i="1">
                <a:solidFill>
                  <a:schemeClr val="tx1"/>
                </a:solidFill>
                <a:cs typeface="+mn-ea"/>
                <a:sym typeface="+mn-lt"/>
              </a:endParaRPr>
            </a:p>
          </p:txBody>
        </p:sp>
      </p:grpSp>
      <p:sp>
        <p:nvSpPr>
          <p:cNvPr id="62" name="矩形 61">
            <a:extLst>
              <a:ext uri="{FF2B5EF4-FFF2-40B4-BE49-F238E27FC236}">
                <a16:creationId xmlns:a16="http://schemas.microsoft.com/office/drawing/2014/main" id="{CAE46B22-A237-B54F-BB4E-75247543AAF7}"/>
              </a:ext>
            </a:extLst>
          </p:cNvPr>
          <p:cNvSpPr/>
          <p:nvPr/>
        </p:nvSpPr>
        <p:spPr>
          <a:xfrm>
            <a:off x="6413628" y="1232364"/>
            <a:ext cx="1845360" cy="369324"/>
          </a:xfrm>
          <a:prstGeom prst="rect">
            <a:avLst/>
          </a:prstGeom>
        </p:spPr>
        <p:txBody>
          <a:bodyPr wrap="none" lIns="91431" tIns="45716" rIns="91431" bIns="45716">
            <a:spAutoFit/>
          </a:bodyPr>
          <a:lstStyle/>
          <a:p>
            <a:pPr algn="ctr"/>
            <a:r>
              <a:rPr lang="zh-CN" altLang="en-US" b="1" dirty="0">
                <a:solidFill>
                  <a:schemeClr val="tx1">
                    <a:lumMod val="75000"/>
                    <a:lumOff val="25000"/>
                  </a:schemeClr>
                </a:solidFill>
                <a:cs typeface="+mn-ea"/>
                <a:sym typeface="+mn-lt"/>
              </a:rPr>
              <a:t>请在此输入标题</a:t>
            </a:r>
            <a:endParaRPr lang="en-US" altLang="zh-CN" b="1" dirty="0">
              <a:solidFill>
                <a:schemeClr val="tx1">
                  <a:lumMod val="75000"/>
                  <a:lumOff val="25000"/>
                </a:schemeClr>
              </a:solidFill>
              <a:cs typeface="+mn-ea"/>
              <a:sym typeface="+mn-lt"/>
            </a:endParaRPr>
          </a:p>
        </p:txBody>
      </p:sp>
      <p:sp>
        <p:nvSpPr>
          <p:cNvPr id="63" name="矩形 47">
            <a:extLst>
              <a:ext uri="{FF2B5EF4-FFF2-40B4-BE49-F238E27FC236}">
                <a16:creationId xmlns:a16="http://schemas.microsoft.com/office/drawing/2014/main" id="{2FD8B466-367C-9F45-B548-A4ED18BF9EFB}"/>
              </a:ext>
            </a:extLst>
          </p:cNvPr>
          <p:cNvSpPr>
            <a:spLocks noChangeArrowheads="1"/>
          </p:cNvSpPr>
          <p:nvPr/>
        </p:nvSpPr>
        <p:spPr bwMode="auto">
          <a:xfrm>
            <a:off x="6400188" y="1599801"/>
            <a:ext cx="2564300" cy="74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200" dirty="0">
                <a:solidFill>
                  <a:schemeClr val="tx1">
                    <a:lumMod val="75000"/>
                    <a:lumOff val="25000"/>
                  </a:schemeClr>
                </a:solidFill>
                <a:latin typeface="+mn-lt"/>
                <a:ea typeface="+mn-ea"/>
                <a:cs typeface="+mn-ea"/>
                <a:sym typeface="+mn-lt"/>
              </a:rPr>
              <a:t>请在此输入您需要的文字内容感谢您使用我们的</a:t>
            </a:r>
            <a:r>
              <a:rPr lang="en" altLang="zh-CN" sz="1200" dirty="0">
                <a:solidFill>
                  <a:schemeClr val="tx1">
                    <a:lumMod val="75000"/>
                    <a:lumOff val="25000"/>
                  </a:schemeClr>
                </a:solidFill>
                <a:latin typeface="+mn-lt"/>
                <a:ea typeface="+mn-ea"/>
                <a:cs typeface="+mn-ea"/>
                <a:sym typeface="+mn-lt"/>
              </a:rPr>
              <a:t>PPT</a:t>
            </a:r>
            <a:r>
              <a:rPr lang="zh-CN" altLang="en-US" sz="1200" dirty="0">
                <a:solidFill>
                  <a:schemeClr val="tx1">
                    <a:lumMod val="75000"/>
                    <a:lumOff val="25000"/>
                  </a:schemeClr>
                </a:solidFill>
                <a:latin typeface="+mn-lt"/>
                <a:ea typeface="+mn-ea"/>
                <a:cs typeface="+mn-ea"/>
                <a:sym typeface="+mn-lt"/>
              </a:rPr>
              <a:t>模板</a:t>
            </a:r>
          </a:p>
          <a:p>
            <a:pPr>
              <a:lnSpc>
                <a:spcPct val="120000"/>
              </a:lnSpc>
              <a:spcBef>
                <a:spcPct val="0"/>
              </a:spcBef>
              <a:buNone/>
            </a:pPr>
            <a:r>
              <a:rPr lang="zh-CN" altLang="en-US" sz="1200" dirty="0">
                <a:solidFill>
                  <a:schemeClr val="tx1">
                    <a:lumMod val="75000"/>
                    <a:lumOff val="25000"/>
                  </a:schemeClr>
                </a:solidFill>
                <a:latin typeface="+mn-lt"/>
                <a:ea typeface="+mn-ea"/>
                <a:cs typeface="+mn-ea"/>
                <a:sym typeface="+mn-lt"/>
              </a:rPr>
              <a:t>请在此输入您需要的文字内容</a:t>
            </a:r>
          </a:p>
        </p:txBody>
      </p:sp>
      <p:sp>
        <p:nvSpPr>
          <p:cNvPr id="64" name="矩形 63">
            <a:extLst>
              <a:ext uri="{FF2B5EF4-FFF2-40B4-BE49-F238E27FC236}">
                <a16:creationId xmlns:a16="http://schemas.microsoft.com/office/drawing/2014/main" id="{DA299E3E-F9D6-624F-A44F-9523EB7FF700}"/>
              </a:ext>
            </a:extLst>
          </p:cNvPr>
          <p:cNvSpPr/>
          <p:nvPr/>
        </p:nvSpPr>
        <p:spPr>
          <a:xfrm>
            <a:off x="1172890" y="1240796"/>
            <a:ext cx="1845359" cy="369324"/>
          </a:xfrm>
          <a:prstGeom prst="rect">
            <a:avLst/>
          </a:prstGeom>
        </p:spPr>
        <p:txBody>
          <a:bodyPr wrap="none" lIns="91431" tIns="45716" rIns="91431" bIns="45716">
            <a:spAutoFit/>
          </a:bodyPr>
          <a:lstStyle/>
          <a:p>
            <a:pPr algn="r"/>
            <a:r>
              <a:rPr lang="zh-CN" altLang="en-US" b="1" dirty="0">
                <a:solidFill>
                  <a:schemeClr val="tx1">
                    <a:lumMod val="75000"/>
                    <a:lumOff val="25000"/>
                  </a:schemeClr>
                </a:solidFill>
                <a:cs typeface="+mn-ea"/>
                <a:sym typeface="+mn-lt"/>
              </a:rPr>
              <a:t>请在此输入标题</a:t>
            </a:r>
            <a:endParaRPr lang="en-US" altLang="zh-CN" b="1" dirty="0">
              <a:solidFill>
                <a:schemeClr val="tx1">
                  <a:lumMod val="75000"/>
                  <a:lumOff val="25000"/>
                </a:schemeClr>
              </a:solidFill>
              <a:cs typeface="+mn-ea"/>
              <a:sym typeface="+mn-lt"/>
            </a:endParaRPr>
          </a:p>
        </p:txBody>
      </p:sp>
      <p:sp>
        <p:nvSpPr>
          <p:cNvPr id="65" name="矩形 47">
            <a:extLst>
              <a:ext uri="{FF2B5EF4-FFF2-40B4-BE49-F238E27FC236}">
                <a16:creationId xmlns:a16="http://schemas.microsoft.com/office/drawing/2014/main" id="{96AD118E-7399-DF41-A243-A155B32C01FD}"/>
              </a:ext>
            </a:extLst>
          </p:cNvPr>
          <p:cNvSpPr>
            <a:spLocks noChangeArrowheads="1"/>
          </p:cNvSpPr>
          <p:nvPr/>
        </p:nvSpPr>
        <p:spPr bwMode="auto">
          <a:xfrm>
            <a:off x="633495" y="1608233"/>
            <a:ext cx="2384754" cy="74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200" dirty="0">
                <a:solidFill>
                  <a:schemeClr val="tx1">
                    <a:lumMod val="75000"/>
                    <a:lumOff val="25000"/>
                  </a:schemeClr>
                </a:solidFill>
                <a:latin typeface="+mn-lt"/>
                <a:ea typeface="+mn-ea"/>
                <a:cs typeface="+mn-ea"/>
                <a:sym typeface="+mn-lt"/>
              </a:rPr>
              <a:t>请在此输入您需要的文字内容感谢您使用我们的</a:t>
            </a:r>
            <a:r>
              <a:rPr lang="en" altLang="zh-CN" sz="1200" dirty="0">
                <a:solidFill>
                  <a:schemeClr val="tx1">
                    <a:lumMod val="75000"/>
                    <a:lumOff val="25000"/>
                  </a:schemeClr>
                </a:solidFill>
                <a:latin typeface="+mn-lt"/>
                <a:ea typeface="+mn-ea"/>
                <a:cs typeface="+mn-ea"/>
                <a:sym typeface="+mn-lt"/>
              </a:rPr>
              <a:t>PPT</a:t>
            </a:r>
            <a:r>
              <a:rPr lang="zh-CN" altLang="en-US" sz="1200" dirty="0">
                <a:solidFill>
                  <a:schemeClr val="tx1">
                    <a:lumMod val="75000"/>
                    <a:lumOff val="25000"/>
                  </a:schemeClr>
                </a:solidFill>
                <a:latin typeface="+mn-lt"/>
                <a:ea typeface="+mn-ea"/>
                <a:cs typeface="+mn-ea"/>
                <a:sym typeface="+mn-lt"/>
              </a:rPr>
              <a:t>模板</a:t>
            </a:r>
          </a:p>
          <a:p>
            <a:pPr algn="r">
              <a:lnSpc>
                <a:spcPct val="120000"/>
              </a:lnSpc>
              <a:spcBef>
                <a:spcPct val="0"/>
              </a:spcBef>
              <a:buNone/>
            </a:pPr>
            <a:r>
              <a:rPr lang="zh-CN" altLang="en-US" sz="1200" dirty="0">
                <a:solidFill>
                  <a:schemeClr val="tx1">
                    <a:lumMod val="75000"/>
                    <a:lumOff val="25000"/>
                  </a:schemeClr>
                </a:solidFill>
                <a:latin typeface="+mn-lt"/>
                <a:ea typeface="+mn-ea"/>
                <a:cs typeface="+mn-ea"/>
                <a:sym typeface="+mn-lt"/>
              </a:rPr>
              <a:t>请在此输入您需要的文字内容</a:t>
            </a:r>
          </a:p>
        </p:txBody>
      </p:sp>
      <p:sp>
        <p:nvSpPr>
          <p:cNvPr id="66" name="矩形 65">
            <a:extLst>
              <a:ext uri="{FF2B5EF4-FFF2-40B4-BE49-F238E27FC236}">
                <a16:creationId xmlns:a16="http://schemas.microsoft.com/office/drawing/2014/main" id="{7F2D3BEE-53A0-F14F-AD77-8B2D96A096F6}"/>
              </a:ext>
            </a:extLst>
          </p:cNvPr>
          <p:cNvSpPr/>
          <p:nvPr/>
        </p:nvSpPr>
        <p:spPr>
          <a:xfrm>
            <a:off x="6391693" y="3399547"/>
            <a:ext cx="1845360" cy="369324"/>
          </a:xfrm>
          <a:prstGeom prst="rect">
            <a:avLst/>
          </a:prstGeom>
        </p:spPr>
        <p:txBody>
          <a:bodyPr wrap="none" lIns="91431" tIns="45716" rIns="91431" bIns="45716">
            <a:spAutoFit/>
          </a:bodyPr>
          <a:lstStyle/>
          <a:p>
            <a:pPr algn="ctr"/>
            <a:r>
              <a:rPr lang="zh-CN" altLang="en-US" b="1" dirty="0">
                <a:solidFill>
                  <a:schemeClr val="tx1">
                    <a:lumMod val="75000"/>
                    <a:lumOff val="25000"/>
                  </a:schemeClr>
                </a:solidFill>
                <a:cs typeface="+mn-ea"/>
                <a:sym typeface="+mn-lt"/>
              </a:rPr>
              <a:t>请在此输入标题</a:t>
            </a:r>
            <a:endParaRPr lang="en-US" altLang="zh-CN" b="1" dirty="0">
              <a:solidFill>
                <a:schemeClr val="tx1">
                  <a:lumMod val="75000"/>
                  <a:lumOff val="25000"/>
                </a:schemeClr>
              </a:solidFill>
              <a:cs typeface="+mn-ea"/>
              <a:sym typeface="+mn-lt"/>
            </a:endParaRPr>
          </a:p>
        </p:txBody>
      </p:sp>
      <p:sp>
        <p:nvSpPr>
          <p:cNvPr id="67" name="矩形 47">
            <a:extLst>
              <a:ext uri="{FF2B5EF4-FFF2-40B4-BE49-F238E27FC236}">
                <a16:creationId xmlns:a16="http://schemas.microsoft.com/office/drawing/2014/main" id="{3433C76B-4729-8F4A-BA8D-DEB99AD73600}"/>
              </a:ext>
            </a:extLst>
          </p:cNvPr>
          <p:cNvSpPr>
            <a:spLocks noChangeArrowheads="1"/>
          </p:cNvSpPr>
          <p:nvPr/>
        </p:nvSpPr>
        <p:spPr bwMode="auto">
          <a:xfrm>
            <a:off x="6378253" y="3766984"/>
            <a:ext cx="2564300" cy="74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200" dirty="0">
                <a:solidFill>
                  <a:schemeClr val="tx1">
                    <a:lumMod val="75000"/>
                    <a:lumOff val="25000"/>
                  </a:schemeClr>
                </a:solidFill>
                <a:latin typeface="+mn-lt"/>
                <a:ea typeface="+mn-ea"/>
                <a:cs typeface="+mn-ea"/>
                <a:sym typeface="+mn-lt"/>
              </a:rPr>
              <a:t>请在此输入您需要的文字内容感谢您使用我们的</a:t>
            </a:r>
            <a:r>
              <a:rPr lang="en" altLang="zh-CN" sz="1200" dirty="0">
                <a:solidFill>
                  <a:schemeClr val="tx1">
                    <a:lumMod val="75000"/>
                    <a:lumOff val="25000"/>
                  </a:schemeClr>
                </a:solidFill>
                <a:latin typeface="+mn-lt"/>
                <a:ea typeface="+mn-ea"/>
                <a:cs typeface="+mn-ea"/>
                <a:sym typeface="+mn-lt"/>
              </a:rPr>
              <a:t>PPT</a:t>
            </a:r>
            <a:r>
              <a:rPr lang="zh-CN" altLang="en-US" sz="1200" dirty="0">
                <a:solidFill>
                  <a:schemeClr val="tx1">
                    <a:lumMod val="75000"/>
                    <a:lumOff val="25000"/>
                  </a:schemeClr>
                </a:solidFill>
                <a:latin typeface="+mn-lt"/>
                <a:ea typeface="+mn-ea"/>
                <a:cs typeface="+mn-ea"/>
                <a:sym typeface="+mn-lt"/>
              </a:rPr>
              <a:t>模板</a:t>
            </a:r>
          </a:p>
          <a:p>
            <a:pPr>
              <a:lnSpc>
                <a:spcPct val="120000"/>
              </a:lnSpc>
              <a:spcBef>
                <a:spcPct val="0"/>
              </a:spcBef>
              <a:buNone/>
            </a:pPr>
            <a:r>
              <a:rPr lang="zh-CN" altLang="en-US" sz="1200" dirty="0">
                <a:solidFill>
                  <a:schemeClr val="tx1">
                    <a:lumMod val="75000"/>
                    <a:lumOff val="25000"/>
                  </a:schemeClr>
                </a:solidFill>
                <a:latin typeface="+mn-lt"/>
                <a:ea typeface="+mn-ea"/>
                <a:cs typeface="+mn-ea"/>
                <a:sym typeface="+mn-lt"/>
              </a:rPr>
              <a:t>请在此输入您需要的文字内容</a:t>
            </a:r>
          </a:p>
        </p:txBody>
      </p:sp>
      <p:sp>
        <p:nvSpPr>
          <p:cNvPr id="68" name="矩形 67">
            <a:extLst>
              <a:ext uri="{FF2B5EF4-FFF2-40B4-BE49-F238E27FC236}">
                <a16:creationId xmlns:a16="http://schemas.microsoft.com/office/drawing/2014/main" id="{2773AA81-1813-F74C-B573-6DF6DBF1CCF5}"/>
              </a:ext>
            </a:extLst>
          </p:cNvPr>
          <p:cNvSpPr/>
          <p:nvPr/>
        </p:nvSpPr>
        <p:spPr>
          <a:xfrm>
            <a:off x="1150955" y="3407979"/>
            <a:ext cx="1845359" cy="369324"/>
          </a:xfrm>
          <a:prstGeom prst="rect">
            <a:avLst/>
          </a:prstGeom>
        </p:spPr>
        <p:txBody>
          <a:bodyPr wrap="none" lIns="91431" tIns="45716" rIns="91431" bIns="45716">
            <a:spAutoFit/>
          </a:bodyPr>
          <a:lstStyle/>
          <a:p>
            <a:pPr algn="r"/>
            <a:r>
              <a:rPr lang="zh-CN" altLang="en-US" b="1" dirty="0">
                <a:solidFill>
                  <a:schemeClr val="tx1">
                    <a:lumMod val="75000"/>
                    <a:lumOff val="25000"/>
                  </a:schemeClr>
                </a:solidFill>
                <a:cs typeface="+mn-ea"/>
                <a:sym typeface="+mn-lt"/>
              </a:rPr>
              <a:t>请在此输入标题</a:t>
            </a:r>
            <a:endParaRPr lang="en-US" altLang="zh-CN" b="1" dirty="0">
              <a:solidFill>
                <a:schemeClr val="tx1">
                  <a:lumMod val="75000"/>
                  <a:lumOff val="25000"/>
                </a:schemeClr>
              </a:solidFill>
              <a:cs typeface="+mn-ea"/>
              <a:sym typeface="+mn-lt"/>
            </a:endParaRPr>
          </a:p>
        </p:txBody>
      </p:sp>
      <p:sp>
        <p:nvSpPr>
          <p:cNvPr id="69" name="矩形 47">
            <a:extLst>
              <a:ext uri="{FF2B5EF4-FFF2-40B4-BE49-F238E27FC236}">
                <a16:creationId xmlns:a16="http://schemas.microsoft.com/office/drawing/2014/main" id="{AD013162-60B8-E24C-901B-B09E81E9BE67}"/>
              </a:ext>
            </a:extLst>
          </p:cNvPr>
          <p:cNvSpPr>
            <a:spLocks noChangeArrowheads="1"/>
          </p:cNvSpPr>
          <p:nvPr/>
        </p:nvSpPr>
        <p:spPr bwMode="auto">
          <a:xfrm>
            <a:off x="611560" y="3775416"/>
            <a:ext cx="2384754" cy="74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200" dirty="0">
                <a:solidFill>
                  <a:schemeClr val="tx1">
                    <a:lumMod val="75000"/>
                    <a:lumOff val="25000"/>
                  </a:schemeClr>
                </a:solidFill>
                <a:latin typeface="+mn-lt"/>
                <a:ea typeface="+mn-ea"/>
                <a:cs typeface="+mn-ea"/>
                <a:sym typeface="+mn-lt"/>
              </a:rPr>
              <a:t>请在此输入您需要的文字内容感谢您使用我们的</a:t>
            </a:r>
            <a:r>
              <a:rPr lang="en" altLang="zh-CN" sz="1200" dirty="0">
                <a:solidFill>
                  <a:schemeClr val="tx1">
                    <a:lumMod val="75000"/>
                    <a:lumOff val="25000"/>
                  </a:schemeClr>
                </a:solidFill>
                <a:latin typeface="+mn-lt"/>
                <a:ea typeface="+mn-ea"/>
                <a:cs typeface="+mn-ea"/>
                <a:sym typeface="+mn-lt"/>
              </a:rPr>
              <a:t>PPT</a:t>
            </a:r>
            <a:r>
              <a:rPr lang="zh-CN" altLang="en-US" sz="1200" dirty="0">
                <a:solidFill>
                  <a:schemeClr val="tx1">
                    <a:lumMod val="75000"/>
                    <a:lumOff val="25000"/>
                  </a:schemeClr>
                </a:solidFill>
                <a:latin typeface="+mn-lt"/>
                <a:ea typeface="+mn-ea"/>
                <a:cs typeface="+mn-ea"/>
                <a:sym typeface="+mn-lt"/>
              </a:rPr>
              <a:t>模板</a:t>
            </a:r>
          </a:p>
          <a:p>
            <a:pPr algn="r">
              <a:lnSpc>
                <a:spcPct val="120000"/>
              </a:lnSpc>
              <a:spcBef>
                <a:spcPct val="0"/>
              </a:spcBef>
              <a:buNone/>
            </a:pPr>
            <a:r>
              <a:rPr lang="zh-CN" altLang="en-US" sz="1200" dirty="0">
                <a:solidFill>
                  <a:schemeClr val="tx1">
                    <a:lumMod val="75000"/>
                    <a:lumOff val="25000"/>
                  </a:schemeClr>
                </a:solidFill>
                <a:latin typeface="+mn-lt"/>
                <a:ea typeface="+mn-ea"/>
                <a:cs typeface="+mn-ea"/>
                <a:sym typeface="+mn-lt"/>
              </a:rPr>
              <a:t>请在此输入您需要的文字内容</a:t>
            </a:r>
          </a:p>
        </p:txBody>
      </p:sp>
      <p:pic>
        <p:nvPicPr>
          <p:cNvPr id="34" name="图片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589" y="71495"/>
            <a:ext cx="619645" cy="621552"/>
          </a:xfrm>
          <a:prstGeom prst="rect">
            <a:avLst/>
          </a:prstGeom>
        </p:spPr>
      </p:pic>
    </p:spTree>
    <p:extLst>
      <p:ext uri="{BB962C8B-B14F-4D97-AF65-F5344CB8AC3E}">
        <p14:creationId xmlns:p14="http://schemas.microsoft.com/office/powerpoint/2010/main" val="37319371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六边形 59">
            <a:extLst>
              <a:ext uri="{FF2B5EF4-FFF2-40B4-BE49-F238E27FC236}">
                <a16:creationId xmlns:a16="http://schemas.microsoft.com/office/drawing/2014/main" id="{67E9853E-C25D-3A47-B761-A45C307E0A9E}"/>
              </a:ext>
            </a:extLst>
          </p:cNvPr>
          <p:cNvSpPr/>
          <p:nvPr/>
        </p:nvSpPr>
        <p:spPr>
          <a:xfrm rot="5400000">
            <a:off x="975618" y="2378823"/>
            <a:ext cx="705053" cy="607803"/>
          </a:xfrm>
          <a:prstGeom prst="hexagon">
            <a:avLst/>
          </a:pr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600">
              <a:cs typeface="+mn-ea"/>
              <a:sym typeface="+mn-lt"/>
            </a:endParaRPr>
          </a:p>
        </p:txBody>
      </p:sp>
      <p:sp>
        <p:nvSpPr>
          <p:cNvPr id="61" name="Oval 12">
            <a:extLst>
              <a:ext uri="{FF2B5EF4-FFF2-40B4-BE49-F238E27FC236}">
                <a16:creationId xmlns:a16="http://schemas.microsoft.com/office/drawing/2014/main" id="{63EDC0E9-D8D9-DE4A-8D66-3A04F129D411}"/>
              </a:ext>
            </a:extLst>
          </p:cNvPr>
          <p:cNvSpPr/>
          <p:nvPr/>
        </p:nvSpPr>
        <p:spPr>
          <a:xfrm>
            <a:off x="1178493" y="2534725"/>
            <a:ext cx="299304" cy="295999"/>
          </a:xfrm>
          <a:custGeom>
            <a:avLst/>
            <a:gdLst>
              <a:gd name="connsiteX0" fmla="*/ 466437 w 600511"/>
              <a:gd name="connsiteY0" fmla="*/ 421770 h 593879"/>
              <a:gd name="connsiteX1" fmla="*/ 504684 w 600511"/>
              <a:gd name="connsiteY1" fmla="*/ 459981 h 593879"/>
              <a:gd name="connsiteX2" fmla="*/ 466437 w 600511"/>
              <a:gd name="connsiteY2" fmla="*/ 498192 h 593879"/>
              <a:gd name="connsiteX3" fmla="*/ 428190 w 600511"/>
              <a:gd name="connsiteY3" fmla="*/ 459981 h 593879"/>
              <a:gd name="connsiteX4" fmla="*/ 466437 w 600511"/>
              <a:gd name="connsiteY4" fmla="*/ 421770 h 593879"/>
              <a:gd name="connsiteX5" fmla="*/ 453390 w 600511"/>
              <a:gd name="connsiteY5" fmla="*/ 375066 h 593879"/>
              <a:gd name="connsiteX6" fmla="*/ 421127 w 600511"/>
              <a:gd name="connsiteY6" fmla="*/ 386990 h 593879"/>
              <a:gd name="connsiteX7" fmla="*/ 418868 w 600511"/>
              <a:gd name="connsiteY7" fmla="*/ 392146 h 593879"/>
              <a:gd name="connsiteX8" fmla="*/ 424031 w 600511"/>
              <a:gd name="connsiteY8" fmla="*/ 406325 h 593879"/>
              <a:gd name="connsiteX9" fmla="*/ 423385 w 600511"/>
              <a:gd name="connsiteY9" fmla="*/ 411481 h 593879"/>
              <a:gd name="connsiteX10" fmla="*/ 416287 w 600511"/>
              <a:gd name="connsiteY10" fmla="*/ 413737 h 593879"/>
              <a:gd name="connsiteX11" fmla="*/ 402414 w 600511"/>
              <a:gd name="connsiteY11" fmla="*/ 407292 h 593879"/>
              <a:gd name="connsiteX12" fmla="*/ 397252 w 600511"/>
              <a:gd name="connsiteY12" fmla="*/ 409226 h 593879"/>
              <a:gd name="connsiteX13" fmla="*/ 383056 w 600511"/>
              <a:gd name="connsiteY13" fmla="*/ 440485 h 593879"/>
              <a:gd name="connsiteX14" fmla="*/ 384669 w 600511"/>
              <a:gd name="connsiteY14" fmla="*/ 445318 h 593879"/>
              <a:gd name="connsiteX15" fmla="*/ 398542 w 600511"/>
              <a:gd name="connsiteY15" fmla="*/ 451764 h 593879"/>
              <a:gd name="connsiteX16" fmla="*/ 401769 w 600511"/>
              <a:gd name="connsiteY16" fmla="*/ 455953 h 593879"/>
              <a:gd name="connsiteX17" fmla="*/ 398220 w 600511"/>
              <a:gd name="connsiteY17" fmla="*/ 462720 h 593879"/>
              <a:gd name="connsiteX18" fmla="*/ 384024 w 600511"/>
              <a:gd name="connsiteY18" fmla="*/ 467876 h 593879"/>
              <a:gd name="connsiteX19" fmla="*/ 381766 w 600511"/>
              <a:gd name="connsiteY19" fmla="*/ 472710 h 593879"/>
              <a:gd name="connsiteX20" fmla="*/ 393380 w 600511"/>
              <a:gd name="connsiteY20" fmla="*/ 504936 h 593879"/>
              <a:gd name="connsiteX21" fmla="*/ 398542 w 600511"/>
              <a:gd name="connsiteY21" fmla="*/ 507192 h 593879"/>
              <a:gd name="connsiteX22" fmla="*/ 412738 w 600511"/>
              <a:gd name="connsiteY22" fmla="*/ 502036 h 593879"/>
              <a:gd name="connsiteX23" fmla="*/ 417900 w 600511"/>
              <a:gd name="connsiteY23" fmla="*/ 502680 h 593879"/>
              <a:gd name="connsiteX24" fmla="*/ 420159 w 600511"/>
              <a:gd name="connsiteY24" fmla="*/ 510092 h 593879"/>
              <a:gd name="connsiteX25" fmla="*/ 413706 w 600511"/>
              <a:gd name="connsiteY25" fmla="*/ 523949 h 593879"/>
              <a:gd name="connsiteX26" fmla="*/ 415642 w 600511"/>
              <a:gd name="connsiteY26" fmla="*/ 528783 h 593879"/>
              <a:gd name="connsiteX27" fmla="*/ 446937 w 600511"/>
              <a:gd name="connsiteY27" fmla="*/ 543285 h 593879"/>
              <a:gd name="connsiteX28" fmla="*/ 451777 w 600511"/>
              <a:gd name="connsiteY28" fmla="*/ 541351 h 593879"/>
              <a:gd name="connsiteX29" fmla="*/ 458230 w 600511"/>
              <a:gd name="connsiteY29" fmla="*/ 527494 h 593879"/>
              <a:gd name="connsiteX30" fmla="*/ 462424 w 600511"/>
              <a:gd name="connsiteY30" fmla="*/ 524272 h 593879"/>
              <a:gd name="connsiteX31" fmla="*/ 469199 w 600511"/>
              <a:gd name="connsiteY31" fmla="*/ 528139 h 593879"/>
              <a:gd name="connsiteX32" fmla="*/ 474361 w 600511"/>
              <a:gd name="connsiteY32" fmla="*/ 542318 h 593879"/>
              <a:gd name="connsiteX33" fmla="*/ 479201 w 600511"/>
              <a:gd name="connsiteY33" fmla="*/ 544574 h 593879"/>
              <a:gd name="connsiteX34" fmla="*/ 511464 w 600511"/>
              <a:gd name="connsiteY34" fmla="*/ 532650 h 593879"/>
              <a:gd name="connsiteX35" fmla="*/ 513723 w 600511"/>
              <a:gd name="connsiteY35" fmla="*/ 527816 h 593879"/>
              <a:gd name="connsiteX36" fmla="*/ 508560 w 600511"/>
              <a:gd name="connsiteY36" fmla="*/ 513315 h 593879"/>
              <a:gd name="connsiteX37" fmla="*/ 509206 w 600511"/>
              <a:gd name="connsiteY37" fmla="*/ 508159 h 593879"/>
              <a:gd name="connsiteX38" fmla="*/ 516626 w 600511"/>
              <a:gd name="connsiteY38" fmla="*/ 506225 h 593879"/>
              <a:gd name="connsiteX39" fmla="*/ 530500 w 600511"/>
              <a:gd name="connsiteY39" fmla="*/ 512348 h 593879"/>
              <a:gd name="connsiteX40" fmla="*/ 535339 w 600511"/>
              <a:gd name="connsiteY40" fmla="*/ 510737 h 593879"/>
              <a:gd name="connsiteX41" fmla="*/ 549858 w 600511"/>
              <a:gd name="connsiteY41" fmla="*/ 479478 h 593879"/>
              <a:gd name="connsiteX42" fmla="*/ 547922 w 600511"/>
              <a:gd name="connsiteY42" fmla="*/ 474322 h 593879"/>
              <a:gd name="connsiteX43" fmla="*/ 534049 w 600511"/>
              <a:gd name="connsiteY43" fmla="*/ 467876 h 593879"/>
              <a:gd name="connsiteX44" fmla="*/ 531145 w 600511"/>
              <a:gd name="connsiteY44" fmla="*/ 461109 h 593879"/>
              <a:gd name="connsiteX45" fmla="*/ 534694 w 600511"/>
              <a:gd name="connsiteY45" fmla="*/ 457242 h 593879"/>
              <a:gd name="connsiteX46" fmla="*/ 548890 w 600511"/>
              <a:gd name="connsiteY46" fmla="*/ 451764 h 593879"/>
              <a:gd name="connsiteX47" fmla="*/ 551148 w 600511"/>
              <a:gd name="connsiteY47" fmla="*/ 446930 h 593879"/>
              <a:gd name="connsiteX48" fmla="*/ 539211 w 600511"/>
              <a:gd name="connsiteY48" fmla="*/ 414704 h 593879"/>
              <a:gd name="connsiteX49" fmla="*/ 534371 w 600511"/>
              <a:gd name="connsiteY49" fmla="*/ 412448 h 593879"/>
              <a:gd name="connsiteX50" fmla="*/ 520175 w 600511"/>
              <a:gd name="connsiteY50" fmla="*/ 417604 h 593879"/>
              <a:gd name="connsiteX51" fmla="*/ 514691 w 600511"/>
              <a:gd name="connsiteY51" fmla="*/ 416960 h 593879"/>
              <a:gd name="connsiteX52" fmla="*/ 512755 w 600511"/>
              <a:gd name="connsiteY52" fmla="*/ 409548 h 593879"/>
              <a:gd name="connsiteX53" fmla="*/ 518885 w 600511"/>
              <a:gd name="connsiteY53" fmla="*/ 396013 h 593879"/>
              <a:gd name="connsiteX54" fmla="*/ 516949 w 600511"/>
              <a:gd name="connsiteY54" fmla="*/ 390857 h 593879"/>
              <a:gd name="connsiteX55" fmla="*/ 485976 w 600511"/>
              <a:gd name="connsiteY55" fmla="*/ 376355 h 593879"/>
              <a:gd name="connsiteX56" fmla="*/ 480814 w 600511"/>
              <a:gd name="connsiteY56" fmla="*/ 378289 h 593879"/>
              <a:gd name="connsiteX57" fmla="*/ 474361 w 600511"/>
              <a:gd name="connsiteY57" fmla="*/ 392146 h 593879"/>
              <a:gd name="connsiteX58" fmla="*/ 470167 w 600511"/>
              <a:gd name="connsiteY58" fmla="*/ 395368 h 593879"/>
              <a:gd name="connsiteX59" fmla="*/ 463714 w 600511"/>
              <a:gd name="connsiteY59" fmla="*/ 391824 h 593879"/>
              <a:gd name="connsiteX60" fmla="*/ 458230 w 600511"/>
              <a:gd name="connsiteY60" fmla="*/ 377322 h 593879"/>
              <a:gd name="connsiteX61" fmla="*/ 453390 w 600511"/>
              <a:gd name="connsiteY61" fmla="*/ 375066 h 593879"/>
              <a:gd name="connsiteX62" fmla="*/ 0 w 600511"/>
              <a:gd name="connsiteY62" fmla="*/ 372515 h 593879"/>
              <a:gd name="connsiteX63" fmla="*/ 233292 w 600511"/>
              <a:gd name="connsiteY63" fmla="*/ 465626 h 593879"/>
              <a:gd name="connsiteX64" fmla="*/ 305248 w 600511"/>
              <a:gd name="connsiteY64" fmla="*/ 461116 h 593879"/>
              <a:gd name="connsiteX65" fmla="*/ 332998 w 600511"/>
              <a:gd name="connsiteY65" fmla="*/ 549716 h 593879"/>
              <a:gd name="connsiteX66" fmla="*/ 233292 w 600511"/>
              <a:gd name="connsiteY66" fmla="*/ 558737 h 593879"/>
              <a:gd name="connsiteX67" fmla="*/ 0 w 600511"/>
              <a:gd name="connsiteY67" fmla="*/ 465626 h 593879"/>
              <a:gd name="connsiteX68" fmla="*/ 466295 w 600511"/>
              <a:gd name="connsiteY68" fmla="*/ 326083 h 593879"/>
              <a:gd name="connsiteX69" fmla="*/ 600511 w 600511"/>
              <a:gd name="connsiteY69" fmla="*/ 459820 h 593879"/>
              <a:gd name="connsiteX70" fmla="*/ 466295 w 600511"/>
              <a:gd name="connsiteY70" fmla="*/ 593879 h 593879"/>
              <a:gd name="connsiteX71" fmla="*/ 332080 w 600511"/>
              <a:gd name="connsiteY71" fmla="*/ 459820 h 593879"/>
              <a:gd name="connsiteX72" fmla="*/ 466295 w 600511"/>
              <a:gd name="connsiteY72" fmla="*/ 326083 h 593879"/>
              <a:gd name="connsiteX73" fmla="*/ 0 w 600511"/>
              <a:gd name="connsiteY73" fmla="*/ 232654 h 593879"/>
              <a:gd name="connsiteX74" fmla="*/ 233309 w 600511"/>
              <a:gd name="connsiteY74" fmla="*/ 326103 h 593879"/>
              <a:gd name="connsiteX75" fmla="*/ 466296 w 600511"/>
              <a:gd name="connsiteY75" fmla="*/ 232654 h 593879"/>
              <a:gd name="connsiteX76" fmla="*/ 466296 w 600511"/>
              <a:gd name="connsiteY76" fmla="*/ 299035 h 593879"/>
              <a:gd name="connsiteX77" fmla="*/ 312370 w 600511"/>
              <a:gd name="connsiteY77" fmla="*/ 413429 h 593879"/>
              <a:gd name="connsiteX78" fmla="*/ 233309 w 600511"/>
              <a:gd name="connsiteY78" fmla="*/ 419229 h 593879"/>
              <a:gd name="connsiteX79" fmla="*/ 0 w 600511"/>
              <a:gd name="connsiteY79" fmla="*/ 326103 h 593879"/>
              <a:gd name="connsiteX80" fmla="*/ 233309 w 600511"/>
              <a:gd name="connsiteY80" fmla="*/ 23200 h 593879"/>
              <a:gd name="connsiteX81" fmla="*/ 23234 w 600511"/>
              <a:gd name="connsiteY81" fmla="*/ 93123 h 593879"/>
              <a:gd name="connsiteX82" fmla="*/ 233309 w 600511"/>
              <a:gd name="connsiteY82" fmla="*/ 163046 h 593879"/>
              <a:gd name="connsiteX83" fmla="*/ 443062 w 600511"/>
              <a:gd name="connsiteY83" fmla="*/ 93123 h 593879"/>
              <a:gd name="connsiteX84" fmla="*/ 233309 w 600511"/>
              <a:gd name="connsiteY84" fmla="*/ 23200 h 593879"/>
              <a:gd name="connsiteX85" fmla="*/ 233309 w 600511"/>
              <a:gd name="connsiteY85" fmla="*/ 0 h 593879"/>
              <a:gd name="connsiteX86" fmla="*/ 466296 w 600511"/>
              <a:gd name="connsiteY86" fmla="*/ 93123 h 593879"/>
              <a:gd name="connsiteX87" fmla="*/ 466296 w 600511"/>
              <a:gd name="connsiteY87" fmla="*/ 186246 h 593879"/>
              <a:gd name="connsiteX88" fmla="*/ 233309 w 600511"/>
              <a:gd name="connsiteY88" fmla="*/ 279369 h 593879"/>
              <a:gd name="connsiteX89" fmla="*/ 0 w 600511"/>
              <a:gd name="connsiteY89" fmla="*/ 186246 h 593879"/>
              <a:gd name="connsiteX90" fmla="*/ 0 w 600511"/>
              <a:gd name="connsiteY90" fmla="*/ 93123 h 593879"/>
              <a:gd name="connsiteX91" fmla="*/ 233309 w 600511"/>
              <a:gd name="connsiteY91" fmla="*/ 0 h 59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0511" h="593879">
                <a:moveTo>
                  <a:pt x="466437" y="421770"/>
                </a:moveTo>
                <a:cubicBezTo>
                  <a:pt x="487560" y="421770"/>
                  <a:pt x="504684" y="438878"/>
                  <a:pt x="504684" y="459981"/>
                </a:cubicBezTo>
                <a:cubicBezTo>
                  <a:pt x="504684" y="481084"/>
                  <a:pt x="487560" y="498192"/>
                  <a:pt x="466437" y="498192"/>
                </a:cubicBezTo>
                <a:cubicBezTo>
                  <a:pt x="445314" y="498192"/>
                  <a:pt x="428190" y="481084"/>
                  <a:pt x="428190" y="459981"/>
                </a:cubicBezTo>
                <a:cubicBezTo>
                  <a:pt x="428190" y="438878"/>
                  <a:pt x="445314" y="421770"/>
                  <a:pt x="466437" y="421770"/>
                </a:cubicBezTo>
                <a:close/>
                <a:moveTo>
                  <a:pt x="453390" y="375066"/>
                </a:moveTo>
                <a:lnTo>
                  <a:pt x="421127" y="386990"/>
                </a:lnTo>
                <a:cubicBezTo>
                  <a:pt x="419191" y="387957"/>
                  <a:pt x="418223" y="389890"/>
                  <a:pt x="418868" y="392146"/>
                </a:cubicBezTo>
                <a:lnTo>
                  <a:pt x="424031" y="406325"/>
                </a:lnTo>
                <a:cubicBezTo>
                  <a:pt x="424998" y="408259"/>
                  <a:pt x="424676" y="410515"/>
                  <a:pt x="423385" y="411481"/>
                </a:cubicBezTo>
                <a:cubicBezTo>
                  <a:pt x="422417" y="412448"/>
                  <a:pt x="418223" y="414382"/>
                  <a:pt x="416287" y="413737"/>
                </a:cubicBezTo>
                <a:lnTo>
                  <a:pt x="402414" y="407292"/>
                </a:lnTo>
                <a:cubicBezTo>
                  <a:pt x="400478" y="406325"/>
                  <a:pt x="398220" y="407292"/>
                  <a:pt x="397252" y="409226"/>
                </a:cubicBezTo>
                <a:lnTo>
                  <a:pt x="383056" y="440485"/>
                </a:lnTo>
                <a:cubicBezTo>
                  <a:pt x="382088" y="442096"/>
                  <a:pt x="383056" y="444674"/>
                  <a:pt x="384669" y="445318"/>
                </a:cubicBezTo>
                <a:lnTo>
                  <a:pt x="398542" y="451764"/>
                </a:lnTo>
                <a:cubicBezTo>
                  <a:pt x="400478" y="452730"/>
                  <a:pt x="402091" y="454664"/>
                  <a:pt x="401769" y="455953"/>
                </a:cubicBezTo>
                <a:cubicBezTo>
                  <a:pt x="401769" y="457564"/>
                  <a:pt x="400156" y="462076"/>
                  <a:pt x="398220" y="462720"/>
                </a:cubicBezTo>
                <a:lnTo>
                  <a:pt x="384024" y="467876"/>
                </a:lnTo>
                <a:cubicBezTo>
                  <a:pt x="382088" y="468521"/>
                  <a:pt x="381120" y="470777"/>
                  <a:pt x="381766" y="472710"/>
                </a:cubicBezTo>
                <a:lnTo>
                  <a:pt x="393380" y="504936"/>
                </a:lnTo>
                <a:cubicBezTo>
                  <a:pt x="394348" y="506870"/>
                  <a:pt x="396607" y="507836"/>
                  <a:pt x="398542" y="507192"/>
                </a:cubicBezTo>
                <a:lnTo>
                  <a:pt x="412738" y="502036"/>
                </a:lnTo>
                <a:cubicBezTo>
                  <a:pt x="414674" y="501391"/>
                  <a:pt x="417255" y="501713"/>
                  <a:pt x="417900" y="502680"/>
                </a:cubicBezTo>
                <a:cubicBezTo>
                  <a:pt x="418868" y="503969"/>
                  <a:pt x="421127" y="508159"/>
                  <a:pt x="420159" y="510092"/>
                </a:cubicBezTo>
                <a:lnTo>
                  <a:pt x="413706" y="523949"/>
                </a:lnTo>
                <a:cubicBezTo>
                  <a:pt x="412738" y="525561"/>
                  <a:pt x="413706" y="527816"/>
                  <a:pt x="415642" y="528783"/>
                </a:cubicBezTo>
                <a:lnTo>
                  <a:pt x="446937" y="543285"/>
                </a:lnTo>
                <a:cubicBezTo>
                  <a:pt x="448873" y="544251"/>
                  <a:pt x="451132" y="543285"/>
                  <a:pt x="451777" y="541351"/>
                </a:cubicBezTo>
                <a:lnTo>
                  <a:pt x="458230" y="527494"/>
                </a:lnTo>
                <a:cubicBezTo>
                  <a:pt x="459198" y="525561"/>
                  <a:pt x="461133" y="524272"/>
                  <a:pt x="462424" y="524272"/>
                </a:cubicBezTo>
                <a:cubicBezTo>
                  <a:pt x="464037" y="524272"/>
                  <a:pt x="468554" y="525883"/>
                  <a:pt x="469199" y="528139"/>
                </a:cubicBezTo>
                <a:lnTo>
                  <a:pt x="474361" y="542318"/>
                </a:lnTo>
                <a:cubicBezTo>
                  <a:pt x="475007" y="544251"/>
                  <a:pt x="477265" y="545218"/>
                  <a:pt x="479201" y="544574"/>
                </a:cubicBezTo>
                <a:lnTo>
                  <a:pt x="511464" y="532650"/>
                </a:lnTo>
                <a:cubicBezTo>
                  <a:pt x="513400" y="532006"/>
                  <a:pt x="514368" y="529750"/>
                  <a:pt x="513723" y="527816"/>
                </a:cubicBezTo>
                <a:lnTo>
                  <a:pt x="508560" y="513315"/>
                </a:lnTo>
                <a:cubicBezTo>
                  <a:pt x="507915" y="511381"/>
                  <a:pt x="508238" y="509125"/>
                  <a:pt x="509206" y="508159"/>
                </a:cubicBezTo>
                <a:cubicBezTo>
                  <a:pt x="510496" y="507192"/>
                  <a:pt x="514691" y="505258"/>
                  <a:pt x="516626" y="506225"/>
                </a:cubicBezTo>
                <a:lnTo>
                  <a:pt x="530500" y="512348"/>
                </a:lnTo>
                <a:cubicBezTo>
                  <a:pt x="532435" y="513315"/>
                  <a:pt x="534694" y="512348"/>
                  <a:pt x="535339" y="510737"/>
                </a:cubicBezTo>
                <a:lnTo>
                  <a:pt x="549858" y="479478"/>
                </a:lnTo>
                <a:cubicBezTo>
                  <a:pt x="550825" y="477544"/>
                  <a:pt x="549858" y="475288"/>
                  <a:pt x="547922" y="474322"/>
                </a:cubicBezTo>
                <a:lnTo>
                  <a:pt x="534049" y="467876"/>
                </a:lnTo>
                <a:cubicBezTo>
                  <a:pt x="532113" y="467232"/>
                  <a:pt x="531145" y="462398"/>
                  <a:pt x="531145" y="461109"/>
                </a:cubicBezTo>
                <a:cubicBezTo>
                  <a:pt x="531145" y="459498"/>
                  <a:pt x="532435" y="457886"/>
                  <a:pt x="534694" y="457242"/>
                </a:cubicBezTo>
                <a:lnTo>
                  <a:pt x="548890" y="451764"/>
                </a:lnTo>
                <a:cubicBezTo>
                  <a:pt x="550825" y="451119"/>
                  <a:pt x="551793" y="448863"/>
                  <a:pt x="551148" y="446930"/>
                </a:cubicBezTo>
                <a:lnTo>
                  <a:pt x="539211" y="414704"/>
                </a:lnTo>
                <a:cubicBezTo>
                  <a:pt x="538565" y="412770"/>
                  <a:pt x="536307" y="411804"/>
                  <a:pt x="534371" y="412448"/>
                </a:cubicBezTo>
                <a:lnTo>
                  <a:pt x="520175" y="417604"/>
                </a:lnTo>
                <a:cubicBezTo>
                  <a:pt x="517917" y="418571"/>
                  <a:pt x="515658" y="418249"/>
                  <a:pt x="514691" y="416960"/>
                </a:cubicBezTo>
                <a:cubicBezTo>
                  <a:pt x="513723" y="415993"/>
                  <a:pt x="511787" y="411481"/>
                  <a:pt x="512755" y="409548"/>
                </a:cubicBezTo>
                <a:lnTo>
                  <a:pt x="518885" y="396013"/>
                </a:lnTo>
                <a:cubicBezTo>
                  <a:pt x="519853" y="394079"/>
                  <a:pt x="518885" y="391824"/>
                  <a:pt x="516949" y="390857"/>
                </a:cubicBezTo>
                <a:lnTo>
                  <a:pt x="485976" y="376355"/>
                </a:lnTo>
                <a:cubicBezTo>
                  <a:pt x="484040" y="375711"/>
                  <a:pt x="481782" y="376355"/>
                  <a:pt x="480814" y="378289"/>
                </a:cubicBezTo>
                <a:lnTo>
                  <a:pt x="474361" y="392146"/>
                </a:lnTo>
                <a:cubicBezTo>
                  <a:pt x="473716" y="394079"/>
                  <a:pt x="471780" y="395691"/>
                  <a:pt x="470167" y="395368"/>
                </a:cubicBezTo>
                <a:cubicBezTo>
                  <a:pt x="468877" y="395368"/>
                  <a:pt x="464360" y="393757"/>
                  <a:pt x="463714" y="391824"/>
                </a:cubicBezTo>
                <a:lnTo>
                  <a:pt x="458230" y="377322"/>
                </a:lnTo>
                <a:cubicBezTo>
                  <a:pt x="457584" y="375389"/>
                  <a:pt x="455326" y="374422"/>
                  <a:pt x="453390" y="375066"/>
                </a:cubicBezTo>
                <a:close/>
                <a:moveTo>
                  <a:pt x="0" y="372515"/>
                </a:moveTo>
                <a:cubicBezTo>
                  <a:pt x="0" y="424064"/>
                  <a:pt x="104223" y="465626"/>
                  <a:pt x="233292" y="465626"/>
                </a:cubicBezTo>
                <a:cubicBezTo>
                  <a:pt x="258461" y="465626"/>
                  <a:pt x="282661" y="464015"/>
                  <a:pt x="305248" y="461116"/>
                </a:cubicBezTo>
                <a:cubicBezTo>
                  <a:pt x="305571" y="493978"/>
                  <a:pt x="315574" y="524264"/>
                  <a:pt x="332998" y="549716"/>
                </a:cubicBezTo>
                <a:cubicBezTo>
                  <a:pt x="302667" y="555515"/>
                  <a:pt x="268786" y="558737"/>
                  <a:pt x="233292" y="558737"/>
                </a:cubicBezTo>
                <a:cubicBezTo>
                  <a:pt x="104546" y="558737"/>
                  <a:pt x="0" y="517175"/>
                  <a:pt x="0" y="465626"/>
                </a:cubicBezTo>
                <a:close/>
                <a:moveTo>
                  <a:pt x="466295" y="326083"/>
                </a:moveTo>
                <a:cubicBezTo>
                  <a:pt x="540501" y="326083"/>
                  <a:pt x="600511" y="386023"/>
                  <a:pt x="600511" y="459820"/>
                </a:cubicBezTo>
                <a:cubicBezTo>
                  <a:pt x="600511" y="533939"/>
                  <a:pt x="540501" y="593879"/>
                  <a:pt x="466295" y="593879"/>
                </a:cubicBezTo>
                <a:cubicBezTo>
                  <a:pt x="392412" y="593879"/>
                  <a:pt x="332080" y="533939"/>
                  <a:pt x="332080" y="459820"/>
                </a:cubicBezTo>
                <a:cubicBezTo>
                  <a:pt x="332080" y="386023"/>
                  <a:pt x="392412" y="326083"/>
                  <a:pt x="466295" y="326083"/>
                </a:cubicBezTo>
                <a:close/>
                <a:moveTo>
                  <a:pt x="0" y="232654"/>
                </a:moveTo>
                <a:cubicBezTo>
                  <a:pt x="0" y="284212"/>
                  <a:pt x="104554" y="326103"/>
                  <a:pt x="233309" y="326103"/>
                </a:cubicBezTo>
                <a:cubicBezTo>
                  <a:pt x="362065" y="326103"/>
                  <a:pt x="466296" y="284212"/>
                  <a:pt x="466296" y="232654"/>
                </a:cubicBezTo>
                <a:lnTo>
                  <a:pt x="466296" y="299035"/>
                </a:lnTo>
                <a:cubicBezTo>
                  <a:pt x="393689" y="299035"/>
                  <a:pt x="332377" y="347370"/>
                  <a:pt x="312370" y="413429"/>
                </a:cubicBezTo>
                <a:cubicBezTo>
                  <a:pt x="287522" y="416973"/>
                  <a:pt x="261061" y="419229"/>
                  <a:pt x="233309" y="419229"/>
                </a:cubicBezTo>
                <a:cubicBezTo>
                  <a:pt x="104231" y="419229"/>
                  <a:pt x="0" y="377338"/>
                  <a:pt x="0" y="326103"/>
                </a:cubicBezTo>
                <a:close/>
                <a:moveTo>
                  <a:pt x="233309" y="23200"/>
                </a:moveTo>
                <a:cubicBezTo>
                  <a:pt x="105199" y="23200"/>
                  <a:pt x="23234" y="64445"/>
                  <a:pt x="23234" y="93123"/>
                </a:cubicBezTo>
                <a:cubicBezTo>
                  <a:pt x="23234" y="121479"/>
                  <a:pt x="105199" y="163046"/>
                  <a:pt x="233309" y="163046"/>
                </a:cubicBezTo>
                <a:cubicBezTo>
                  <a:pt x="361420" y="163046"/>
                  <a:pt x="443062" y="121479"/>
                  <a:pt x="443062" y="93123"/>
                </a:cubicBezTo>
                <a:cubicBezTo>
                  <a:pt x="443062" y="64445"/>
                  <a:pt x="361420" y="23200"/>
                  <a:pt x="233309" y="23200"/>
                </a:cubicBezTo>
                <a:close/>
                <a:moveTo>
                  <a:pt x="233309" y="0"/>
                </a:moveTo>
                <a:cubicBezTo>
                  <a:pt x="362065" y="0"/>
                  <a:pt x="466296" y="41567"/>
                  <a:pt x="466296" y="93123"/>
                </a:cubicBezTo>
                <a:lnTo>
                  <a:pt x="466296" y="186246"/>
                </a:lnTo>
                <a:cubicBezTo>
                  <a:pt x="466296" y="237802"/>
                  <a:pt x="362065" y="279369"/>
                  <a:pt x="233309" y="279369"/>
                </a:cubicBezTo>
                <a:cubicBezTo>
                  <a:pt x="104231" y="279369"/>
                  <a:pt x="0" y="237802"/>
                  <a:pt x="0" y="186246"/>
                </a:cubicBezTo>
                <a:lnTo>
                  <a:pt x="0" y="93123"/>
                </a:lnTo>
                <a:cubicBezTo>
                  <a:pt x="0" y="41567"/>
                  <a:pt x="104554" y="0"/>
                  <a:pt x="2333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600">
              <a:cs typeface="+mn-ea"/>
              <a:sym typeface="+mn-lt"/>
            </a:endParaRPr>
          </a:p>
        </p:txBody>
      </p:sp>
      <p:sp>
        <p:nvSpPr>
          <p:cNvPr id="62" name="六边形 61">
            <a:extLst>
              <a:ext uri="{FF2B5EF4-FFF2-40B4-BE49-F238E27FC236}">
                <a16:creationId xmlns:a16="http://schemas.microsoft.com/office/drawing/2014/main" id="{B7C20DDC-9D22-7149-AC55-4111B8E30B54}"/>
              </a:ext>
            </a:extLst>
          </p:cNvPr>
          <p:cNvSpPr/>
          <p:nvPr/>
        </p:nvSpPr>
        <p:spPr>
          <a:xfrm rot="5400000">
            <a:off x="975618" y="3732741"/>
            <a:ext cx="705053" cy="607803"/>
          </a:xfrm>
          <a:prstGeom prst="hexagon">
            <a:avLst/>
          </a:pr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600">
              <a:cs typeface="+mn-ea"/>
              <a:sym typeface="+mn-lt"/>
            </a:endParaRPr>
          </a:p>
        </p:txBody>
      </p:sp>
      <p:sp>
        <p:nvSpPr>
          <p:cNvPr id="63" name="Oval 18">
            <a:extLst>
              <a:ext uri="{FF2B5EF4-FFF2-40B4-BE49-F238E27FC236}">
                <a16:creationId xmlns:a16="http://schemas.microsoft.com/office/drawing/2014/main" id="{124E4AB2-0FA8-9A42-BE9E-E5E904846028}"/>
              </a:ext>
            </a:extLst>
          </p:cNvPr>
          <p:cNvSpPr/>
          <p:nvPr/>
        </p:nvSpPr>
        <p:spPr>
          <a:xfrm>
            <a:off x="1178493" y="3887198"/>
            <a:ext cx="299304" cy="298888"/>
          </a:xfrm>
          <a:custGeom>
            <a:avLst/>
            <a:gdLst>
              <a:gd name="T0" fmla="*/ 5110 w 8160"/>
              <a:gd name="T1" fmla="*/ 4617 h 8160"/>
              <a:gd name="T2" fmla="*/ 4329 w 8160"/>
              <a:gd name="T3" fmla="*/ 5605 h 8160"/>
              <a:gd name="T4" fmla="*/ 3830 w 8160"/>
              <a:gd name="T5" fmla="*/ 5605 h 8160"/>
              <a:gd name="T6" fmla="*/ 3159 w 8160"/>
              <a:gd name="T7" fmla="*/ 5116 h 8160"/>
              <a:gd name="T8" fmla="*/ 3319 w 8160"/>
              <a:gd name="T9" fmla="*/ 4632 h 8160"/>
              <a:gd name="T10" fmla="*/ 4156 w 8160"/>
              <a:gd name="T11" fmla="*/ 4921 h 8160"/>
              <a:gd name="T12" fmla="*/ 4536 w 8160"/>
              <a:gd name="T13" fmla="*/ 4666 h 8160"/>
              <a:gd name="T14" fmla="*/ 3136 w 8160"/>
              <a:gd name="T15" fmla="*/ 3528 h 8160"/>
              <a:gd name="T16" fmla="*/ 3829 w 8160"/>
              <a:gd name="T17" fmla="*/ 2750 h 8160"/>
              <a:gd name="T18" fmla="*/ 4080 w 8160"/>
              <a:gd name="T19" fmla="*/ 2305 h 8160"/>
              <a:gd name="T20" fmla="*/ 4329 w 8160"/>
              <a:gd name="T21" fmla="*/ 2752 h 8160"/>
              <a:gd name="T22" fmla="*/ 5016 w 8160"/>
              <a:gd name="T23" fmla="*/ 3190 h 8160"/>
              <a:gd name="T24" fmla="*/ 4600 w 8160"/>
              <a:gd name="T25" fmla="*/ 3415 h 8160"/>
              <a:gd name="T26" fmla="*/ 3710 w 8160"/>
              <a:gd name="T27" fmla="*/ 3468 h 8160"/>
              <a:gd name="T28" fmla="*/ 4277 w 8160"/>
              <a:gd name="T29" fmla="*/ 3821 h 8160"/>
              <a:gd name="T30" fmla="*/ 8160 w 8160"/>
              <a:gd name="T31" fmla="*/ 3610 h 8160"/>
              <a:gd name="T32" fmla="*/ 7638 w 8160"/>
              <a:gd name="T33" fmla="*/ 5072 h 8160"/>
              <a:gd name="T34" fmla="*/ 6853 w 8160"/>
              <a:gd name="T35" fmla="*/ 5450 h 8160"/>
              <a:gd name="T36" fmla="*/ 7297 w 8160"/>
              <a:gd name="T37" fmla="*/ 6633 h 8160"/>
              <a:gd name="T38" fmla="*/ 6264 w 8160"/>
              <a:gd name="T39" fmla="*/ 7450 h 8160"/>
              <a:gd name="T40" fmla="*/ 5451 w 8160"/>
              <a:gd name="T41" fmla="*/ 6853 h 8160"/>
              <a:gd name="T42" fmla="*/ 5072 w 8160"/>
              <a:gd name="T43" fmla="*/ 7638 h 8160"/>
              <a:gd name="T44" fmla="*/ 3610 w 8160"/>
              <a:gd name="T45" fmla="*/ 8160 h 8160"/>
              <a:gd name="T46" fmla="*/ 3088 w 8160"/>
              <a:gd name="T47" fmla="*/ 7011 h 8160"/>
              <a:gd name="T48" fmla="*/ 2265 w 8160"/>
              <a:gd name="T49" fmla="*/ 7297 h 8160"/>
              <a:gd name="T50" fmla="*/ 1527 w 8160"/>
              <a:gd name="T51" fmla="*/ 7297 h 8160"/>
              <a:gd name="T52" fmla="*/ 710 w 8160"/>
              <a:gd name="T53" fmla="*/ 6263 h 8160"/>
              <a:gd name="T54" fmla="*/ 1307 w 8160"/>
              <a:gd name="T55" fmla="*/ 5450 h 8160"/>
              <a:gd name="T56" fmla="*/ 522 w 8160"/>
              <a:gd name="T57" fmla="*/ 5071 h 8160"/>
              <a:gd name="T58" fmla="*/ 0 w 8160"/>
              <a:gd name="T59" fmla="*/ 3610 h 8160"/>
              <a:gd name="T60" fmla="*/ 1149 w 8160"/>
              <a:gd name="T61" fmla="*/ 3088 h 8160"/>
              <a:gd name="T62" fmla="*/ 863 w 8160"/>
              <a:gd name="T63" fmla="*/ 2265 h 8160"/>
              <a:gd name="T64" fmla="*/ 1527 w 8160"/>
              <a:gd name="T65" fmla="*/ 862 h 8160"/>
              <a:gd name="T66" fmla="*/ 2709 w 8160"/>
              <a:gd name="T67" fmla="*/ 1307 h 8160"/>
              <a:gd name="T68" fmla="*/ 3088 w 8160"/>
              <a:gd name="T69" fmla="*/ 522 h 8160"/>
              <a:gd name="T70" fmla="*/ 4550 w 8160"/>
              <a:gd name="T71" fmla="*/ 0 h 8160"/>
              <a:gd name="T72" fmla="*/ 5071 w 8160"/>
              <a:gd name="T73" fmla="*/ 1149 h 8160"/>
              <a:gd name="T74" fmla="*/ 5894 w 8160"/>
              <a:gd name="T75" fmla="*/ 863 h 8160"/>
              <a:gd name="T76" fmla="*/ 7297 w 8160"/>
              <a:gd name="T77" fmla="*/ 1527 h 8160"/>
              <a:gd name="T78" fmla="*/ 7297 w 8160"/>
              <a:gd name="T79" fmla="*/ 2266 h 8160"/>
              <a:gd name="T80" fmla="*/ 7011 w 8160"/>
              <a:gd name="T81" fmla="*/ 3088 h 8160"/>
              <a:gd name="T82" fmla="*/ 8160 w 8160"/>
              <a:gd name="T83" fmla="*/ 3610 h 8160"/>
              <a:gd name="T84" fmla="*/ 4080 w 8160"/>
              <a:gd name="T85" fmla="*/ 2027 h 8160"/>
              <a:gd name="T86" fmla="*/ 4080 w 8160"/>
              <a:gd name="T87" fmla="*/ 6133 h 8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60" h="8160">
                <a:moveTo>
                  <a:pt x="5110" y="4609"/>
                </a:moveTo>
                <a:lnTo>
                  <a:pt x="5110" y="4617"/>
                </a:lnTo>
                <a:cubicBezTo>
                  <a:pt x="5110" y="5079"/>
                  <a:pt x="4796" y="5361"/>
                  <a:pt x="4329" y="5419"/>
                </a:cubicBezTo>
                <a:lnTo>
                  <a:pt x="4329" y="5605"/>
                </a:lnTo>
                <a:cubicBezTo>
                  <a:pt x="4329" y="5743"/>
                  <a:pt x="4218" y="5855"/>
                  <a:pt x="4080" y="5855"/>
                </a:cubicBezTo>
                <a:cubicBezTo>
                  <a:pt x="3942" y="5855"/>
                  <a:pt x="3830" y="5743"/>
                  <a:pt x="3830" y="5605"/>
                </a:cubicBezTo>
                <a:lnTo>
                  <a:pt x="3830" y="5398"/>
                </a:lnTo>
                <a:cubicBezTo>
                  <a:pt x="3593" y="5354"/>
                  <a:pt x="3362" y="5262"/>
                  <a:pt x="3159" y="5116"/>
                </a:cubicBezTo>
                <a:cubicBezTo>
                  <a:pt x="3095" y="5071"/>
                  <a:pt x="3049" y="4988"/>
                  <a:pt x="3049" y="4898"/>
                </a:cubicBezTo>
                <a:cubicBezTo>
                  <a:pt x="3049" y="4748"/>
                  <a:pt x="3170" y="4632"/>
                  <a:pt x="3319" y="4632"/>
                </a:cubicBezTo>
                <a:cubicBezTo>
                  <a:pt x="3394" y="4632"/>
                  <a:pt x="3447" y="4658"/>
                  <a:pt x="3485" y="4684"/>
                </a:cubicBezTo>
                <a:cubicBezTo>
                  <a:pt x="3683" y="4831"/>
                  <a:pt x="3901" y="4921"/>
                  <a:pt x="4156" y="4921"/>
                </a:cubicBezTo>
                <a:cubicBezTo>
                  <a:pt x="4393" y="4921"/>
                  <a:pt x="4536" y="4827"/>
                  <a:pt x="4536" y="4673"/>
                </a:cubicBezTo>
                <a:lnTo>
                  <a:pt x="4536" y="4666"/>
                </a:lnTo>
                <a:cubicBezTo>
                  <a:pt x="4536" y="4519"/>
                  <a:pt x="4445" y="4444"/>
                  <a:pt x="4006" y="4331"/>
                </a:cubicBezTo>
                <a:cubicBezTo>
                  <a:pt x="3478" y="4196"/>
                  <a:pt x="3136" y="4050"/>
                  <a:pt x="3136" y="3528"/>
                </a:cubicBezTo>
                <a:lnTo>
                  <a:pt x="3136" y="3520"/>
                </a:lnTo>
                <a:cubicBezTo>
                  <a:pt x="3136" y="3114"/>
                  <a:pt x="3415" y="2827"/>
                  <a:pt x="3829" y="2750"/>
                </a:cubicBezTo>
                <a:lnTo>
                  <a:pt x="3829" y="2554"/>
                </a:lnTo>
                <a:cubicBezTo>
                  <a:pt x="3829" y="2417"/>
                  <a:pt x="3942" y="2305"/>
                  <a:pt x="4080" y="2305"/>
                </a:cubicBezTo>
                <a:cubicBezTo>
                  <a:pt x="4218" y="2305"/>
                  <a:pt x="4329" y="2417"/>
                  <a:pt x="4329" y="2554"/>
                </a:cubicBezTo>
                <a:lnTo>
                  <a:pt x="4329" y="2752"/>
                </a:lnTo>
                <a:cubicBezTo>
                  <a:pt x="4536" y="2786"/>
                  <a:pt x="4723" y="2856"/>
                  <a:pt x="4889" y="2961"/>
                </a:cubicBezTo>
                <a:cubicBezTo>
                  <a:pt x="4952" y="2998"/>
                  <a:pt x="5016" y="3077"/>
                  <a:pt x="5016" y="3190"/>
                </a:cubicBezTo>
                <a:cubicBezTo>
                  <a:pt x="5016" y="3340"/>
                  <a:pt x="4896" y="3457"/>
                  <a:pt x="4746" y="3457"/>
                </a:cubicBezTo>
                <a:cubicBezTo>
                  <a:pt x="4689" y="3457"/>
                  <a:pt x="4645" y="3442"/>
                  <a:pt x="4600" y="3415"/>
                </a:cubicBezTo>
                <a:cubicBezTo>
                  <a:pt x="4409" y="3303"/>
                  <a:pt x="4228" y="3239"/>
                  <a:pt x="4047" y="3239"/>
                </a:cubicBezTo>
                <a:cubicBezTo>
                  <a:pt x="3826" y="3239"/>
                  <a:pt x="3710" y="3340"/>
                  <a:pt x="3710" y="3468"/>
                </a:cubicBezTo>
                <a:lnTo>
                  <a:pt x="3710" y="3475"/>
                </a:lnTo>
                <a:cubicBezTo>
                  <a:pt x="3710" y="3648"/>
                  <a:pt x="3822" y="3704"/>
                  <a:pt x="4277" y="3821"/>
                </a:cubicBezTo>
                <a:cubicBezTo>
                  <a:pt x="4810" y="3960"/>
                  <a:pt x="5110" y="4151"/>
                  <a:pt x="5110" y="4609"/>
                </a:cubicBezTo>
                <a:close/>
                <a:moveTo>
                  <a:pt x="8160" y="3610"/>
                </a:moveTo>
                <a:lnTo>
                  <a:pt x="8160" y="4550"/>
                </a:lnTo>
                <a:cubicBezTo>
                  <a:pt x="8160" y="4838"/>
                  <a:pt x="7926" y="5072"/>
                  <a:pt x="7638" y="5072"/>
                </a:cubicBezTo>
                <a:lnTo>
                  <a:pt x="7011" y="5072"/>
                </a:lnTo>
                <a:cubicBezTo>
                  <a:pt x="6967" y="5202"/>
                  <a:pt x="6914" y="5328"/>
                  <a:pt x="6853" y="5450"/>
                </a:cubicBezTo>
                <a:lnTo>
                  <a:pt x="7297" y="5895"/>
                </a:lnTo>
                <a:cubicBezTo>
                  <a:pt x="7501" y="6099"/>
                  <a:pt x="7501" y="6429"/>
                  <a:pt x="7297" y="6633"/>
                </a:cubicBezTo>
                <a:lnTo>
                  <a:pt x="6633" y="7297"/>
                </a:lnTo>
                <a:cubicBezTo>
                  <a:pt x="6531" y="7399"/>
                  <a:pt x="6397" y="7450"/>
                  <a:pt x="6264" y="7450"/>
                </a:cubicBezTo>
                <a:cubicBezTo>
                  <a:pt x="6130" y="7450"/>
                  <a:pt x="5997" y="7399"/>
                  <a:pt x="5895" y="7297"/>
                </a:cubicBezTo>
                <a:lnTo>
                  <a:pt x="5451" y="6853"/>
                </a:lnTo>
                <a:cubicBezTo>
                  <a:pt x="5328" y="6914"/>
                  <a:pt x="5202" y="6967"/>
                  <a:pt x="5072" y="7011"/>
                </a:cubicBezTo>
                <a:lnTo>
                  <a:pt x="5072" y="7638"/>
                </a:lnTo>
                <a:cubicBezTo>
                  <a:pt x="5072" y="7926"/>
                  <a:pt x="4838" y="8160"/>
                  <a:pt x="4550" y="8160"/>
                </a:cubicBezTo>
                <a:lnTo>
                  <a:pt x="3610" y="8160"/>
                </a:lnTo>
                <a:cubicBezTo>
                  <a:pt x="3322" y="8160"/>
                  <a:pt x="3088" y="7926"/>
                  <a:pt x="3088" y="7638"/>
                </a:cubicBezTo>
                <a:lnTo>
                  <a:pt x="3088" y="7011"/>
                </a:lnTo>
                <a:cubicBezTo>
                  <a:pt x="2958" y="6967"/>
                  <a:pt x="2832" y="6913"/>
                  <a:pt x="2709" y="6853"/>
                </a:cubicBezTo>
                <a:lnTo>
                  <a:pt x="2265" y="7297"/>
                </a:lnTo>
                <a:cubicBezTo>
                  <a:pt x="2163" y="7399"/>
                  <a:pt x="2030" y="7450"/>
                  <a:pt x="1896" y="7450"/>
                </a:cubicBezTo>
                <a:cubicBezTo>
                  <a:pt x="1763" y="7450"/>
                  <a:pt x="1629" y="7399"/>
                  <a:pt x="1527" y="7297"/>
                </a:cubicBezTo>
                <a:lnTo>
                  <a:pt x="863" y="6633"/>
                </a:lnTo>
                <a:cubicBezTo>
                  <a:pt x="765" y="6535"/>
                  <a:pt x="710" y="6402"/>
                  <a:pt x="710" y="6263"/>
                </a:cubicBezTo>
                <a:cubicBezTo>
                  <a:pt x="710" y="6125"/>
                  <a:pt x="765" y="5992"/>
                  <a:pt x="863" y="5894"/>
                </a:cubicBezTo>
                <a:lnTo>
                  <a:pt x="1307" y="5450"/>
                </a:lnTo>
                <a:cubicBezTo>
                  <a:pt x="1246" y="5328"/>
                  <a:pt x="1193" y="5202"/>
                  <a:pt x="1149" y="5071"/>
                </a:cubicBezTo>
                <a:lnTo>
                  <a:pt x="522" y="5071"/>
                </a:lnTo>
                <a:cubicBezTo>
                  <a:pt x="234" y="5071"/>
                  <a:pt x="0" y="4838"/>
                  <a:pt x="0" y="4549"/>
                </a:cubicBezTo>
                <a:lnTo>
                  <a:pt x="0" y="3610"/>
                </a:lnTo>
                <a:cubicBezTo>
                  <a:pt x="0" y="3321"/>
                  <a:pt x="234" y="3088"/>
                  <a:pt x="522" y="3088"/>
                </a:cubicBezTo>
                <a:lnTo>
                  <a:pt x="1149" y="3088"/>
                </a:lnTo>
                <a:cubicBezTo>
                  <a:pt x="1193" y="2957"/>
                  <a:pt x="1247" y="2831"/>
                  <a:pt x="1307" y="2709"/>
                </a:cubicBezTo>
                <a:lnTo>
                  <a:pt x="863" y="2265"/>
                </a:lnTo>
                <a:cubicBezTo>
                  <a:pt x="659" y="2061"/>
                  <a:pt x="659" y="1731"/>
                  <a:pt x="863" y="1527"/>
                </a:cubicBezTo>
                <a:lnTo>
                  <a:pt x="1527" y="862"/>
                </a:lnTo>
                <a:cubicBezTo>
                  <a:pt x="1731" y="659"/>
                  <a:pt x="2062" y="659"/>
                  <a:pt x="2265" y="862"/>
                </a:cubicBezTo>
                <a:lnTo>
                  <a:pt x="2709" y="1307"/>
                </a:lnTo>
                <a:cubicBezTo>
                  <a:pt x="2831" y="1246"/>
                  <a:pt x="2958" y="1193"/>
                  <a:pt x="3088" y="1148"/>
                </a:cubicBezTo>
                <a:lnTo>
                  <a:pt x="3088" y="522"/>
                </a:lnTo>
                <a:cubicBezTo>
                  <a:pt x="3088" y="234"/>
                  <a:pt x="3322" y="0"/>
                  <a:pt x="3610" y="0"/>
                </a:cubicBezTo>
                <a:lnTo>
                  <a:pt x="4550" y="0"/>
                </a:lnTo>
                <a:cubicBezTo>
                  <a:pt x="4838" y="0"/>
                  <a:pt x="5071" y="234"/>
                  <a:pt x="5071" y="522"/>
                </a:cubicBezTo>
                <a:lnTo>
                  <a:pt x="5071" y="1149"/>
                </a:lnTo>
                <a:cubicBezTo>
                  <a:pt x="5202" y="1193"/>
                  <a:pt x="5328" y="1246"/>
                  <a:pt x="5450" y="1307"/>
                </a:cubicBezTo>
                <a:lnTo>
                  <a:pt x="5894" y="863"/>
                </a:lnTo>
                <a:cubicBezTo>
                  <a:pt x="6098" y="659"/>
                  <a:pt x="6429" y="659"/>
                  <a:pt x="6632" y="863"/>
                </a:cubicBezTo>
                <a:lnTo>
                  <a:pt x="7297" y="1527"/>
                </a:lnTo>
                <a:cubicBezTo>
                  <a:pt x="7395" y="1625"/>
                  <a:pt x="7449" y="1758"/>
                  <a:pt x="7449" y="1897"/>
                </a:cubicBezTo>
                <a:cubicBezTo>
                  <a:pt x="7449" y="2035"/>
                  <a:pt x="7394" y="2168"/>
                  <a:pt x="7297" y="2266"/>
                </a:cubicBezTo>
                <a:lnTo>
                  <a:pt x="6853" y="2710"/>
                </a:lnTo>
                <a:cubicBezTo>
                  <a:pt x="6913" y="2832"/>
                  <a:pt x="6966" y="2958"/>
                  <a:pt x="7011" y="3088"/>
                </a:cubicBezTo>
                <a:lnTo>
                  <a:pt x="7637" y="3088"/>
                </a:lnTo>
                <a:cubicBezTo>
                  <a:pt x="7926" y="3088"/>
                  <a:pt x="8160" y="3322"/>
                  <a:pt x="8160" y="3610"/>
                </a:cubicBezTo>
                <a:close/>
                <a:moveTo>
                  <a:pt x="6133" y="4080"/>
                </a:moveTo>
                <a:cubicBezTo>
                  <a:pt x="6133" y="2948"/>
                  <a:pt x="5212" y="2027"/>
                  <a:pt x="4080" y="2027"/>
                </a:cubicBezTo>
                <a:cubicBezTo>
                  <a:pt x="2948" y="2027"/>
                  <a:pt x="2027" y="2948"/>
                  <a:pt x="2027" y="4080"/>
                </a:cubicBezTo>
                <a:cubicBezTo>
                  <a:pt x="2027" y="5212"/>
                  <a:pt x="2948" y="6133"/>
                  <a:pt x="4080" y="6133"/>
                </a:cubicBezTo>
                <a:cubicBezTo>
                  <a:pt x="5212" y="6133"/>
                  <a:pt x="6133" y="5212"/>
                  <a:pt x="6133" y="40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600">
              <a:cs typeface="+mn-ea"/>
              <a:sym typeface="+mn-lt"/>
            </a:endParaRPr>
          </a:p>
        </p:txBody>
      </p:sp>
      <p:sp>
        <p:nvSpPr>
          <p:cNvPr id="64" name="TextBox 33">
            <a:extLst>
              <a:ext uri="{FF2B5EF4-FFF2-40B4-BE49-F238E27FC236}">
                <a16:creationId xmlns:a16="http://schemas.microsoft.com/office/drawing/2014/main" id="{927B321C-ACBF-EE46-81BA-6C25752C1A2D}"/>
              </a:ext>
            </a:extLst>
          </p:cNvPr>
          <p:cNvSpPr txBox="1"/>
          <p:nvPr/>
        </p:nvSpPr>
        <p:spPr>
          <a:xfrm>
            <a:off x="1852706" y="2668874"/>
            <a:ext cx="3223350" cy="429605"/>
          </a:xfrm>
          <a:prstGeom prst="rect">
            <a:avLst/>
          </a:prstGeom>
          <a:noFill/>
        </p:spPr>
        <p:txBody>
          <a:bodyPr wrap="square" lIns="0" tIns="0" rIns="0" bIns="0" rtlCol="0">
            <a:spAutoFit/>
          </a:bodyPr>
          <a:lstStyle>
            <a:defPPr>
              <a:defRPr lang="zh-CN"/>
            </a:defPPr>
            <a:lvl1pPr algn="just" defTabSz="1219170">
              <a:lnSpc>
                <a:spcPts val="1600"/>
              </a:lnSpc>
              <a:defRPr sz="1253">
                <a:solidFill>
                  <a:schemeClr val="tx1">
                    <a:lumMod val="65000"/>
                    <a:lumOff val="35000"/>
                  </a:schemeClr>
                </a:solidFill>
                <a:latin typeface="微软雅黑 Light" panose="020B0502040204020203" pitchFamily="34" charset="-122"/>
                <a:ea typeface="微软雅黑 Light" panose="020B0502040204020203" pitchFamily="34" charset="-122"/>
              </a:defRPr>
            </a:lvl1pPr>
            <a:lvl2pPr marL="609585" defTabSz="1219170">
              <a:defRPr sz="2400"/>
            </a:lvl2pPr>
            <a:lvl3pPr marL="1219170" defTabSz="1219170">
              <a:defRPr sz="2400"/>
            </a:lvl3pPr>
            <a:lvl4pPr marL="1828754" defTabSz="1219170">
              <a:defRPr sz="2400"/>
            </a:lvl4pPr>
            <a:lvl5pPr marL="2438339" defTabSz="1219170">
              <a:defRPr sz="2400"/>
            </a:lvl5pPr>
            <a:lvl6pPr marL="3047924" defTabSz="1219170">
              <a:defRPr sz="2400"/>
            </a:lvl6pPr>
            <a:lvl7pPr marL="3657509" defTabSz="1219170">
              <a:defRPr sz="2400"/>
            </a:lvl7pPr>
            <a:lvl8pPr marL="4267093" defTabSz="1219170">
              <a:defRPr sz="2400"/>
            </a:lvl8pPr>
            <a:lvl9pPr marL="4876678" defTabSz="1219170">
              <a:defRPr sz="2400"/>
            </a:lvl9pPr>
          </a:lstStyle>
          <a:p>
            <a:pPr>
              <a:lnSpc>
                <a:spcPct val="120000"/>
              </a:lnSpc>
            </a:pPr>
            <a:r>
              <a:rPr lang="zh-CN" altLang="en-US" sz="1200" dirty="0">
                <a:solidFill>
                  <a:schemeClr val="tx1">
                    <a:lumMod val="75000"/>
                    <a:lumOff val="25000"/>
                  </a:schemeClr>
                </a:solidFill>
                <a:latin typeface="+mn-lt"/>
                <a:ea typeface="+mn-ea"/>
                <a:cs typeface="+mn-ea"/>
                <a:sym typeface="+mn-lt"/>
              </a:rPr>
              <a:t>点击输入您的文字内容或复制粘贴具体文本、用简明扼要的文字说明此项内容。</a:t>
            </a:r>
            <a:endParaRPr lang="en-US" altLang="zh-CN" sz="1200" dirty="0">
              <a:solidFill>
                <a:schemeClr val="tx1">
                  <a:lumMod val="75000"/>
                  <a:lumOff val="25000"/>
                </a:schemeClr>
              </a:solidFill>
              <a:latin typeface="+mn-lt"/>
              <a:ea typeface="+mn-ea"/>
              <a:cs typeface="+mn-ea"/>
              <a:sym typeface="+mn-lt"/>
            </a:endParaRPr>
          </a:p>
        </p:txBody>
      </p:sp>
      <p:sp>
        <p:nvSpPr>
          <p:cNvPr id="65" name="文本框 9">
            <a:extLst>
              <a:ext uri="{FF2B5EF4-FFF2-40B4-BE49-F238E27FC236}">
                <a16:creationId xmlns:a16="http://schemas.microsoft.com/office/drawing/2014/main" id="{24760350-72DA-9341-BDDB-1F0082857FD4}"/>
              </a:ext>
            </a:extLst>
          </p:cNvPr>
          <p:cNvSpPr txBox="1"/>
          <p:nvPr/>
        </p:nvSpPr>
        <p:spPr>
          <a:xfrm>
            <a:off x="1864155" y="2326229"/>
            <a:ext cx="1981477" cy="3282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oAutofit/>
          </a:bodyPr>
          <a:lstStyle>
            <a:defPPr>
              <a:defRPr lang="zh-CN"/>
            </a:defPPr>
            <a:lvl1pPr defTabSz="1219170">
              <a:spcBef>
                <a:spcPct val="0"/>
              </a:spcBef>
              <a:defRPr cap="all">
                <a:solidFill>
                  <a:schemeClr val="tx1">
                    <a:lumMod val="65000"/>
                    <a:lumOff val="35000"/>
                  </a:schemeClr>
                </a:solidFill>
                <a:latin typeface="微软雅黑" pitchFamily="34" charset="-122"/>
                <a:ea typeface="微软雅黑" pitchFamily="34" charset="-122"/>
                <a:cs typeface="+mj-cs"/>
              </a:defRPr>
            </a:lvl1pPr>
            <a:lvl2pPr marL="0" lvl="1" defTabSz="1219170">
              <a:defRPr sz="2054">
                <a:solidFill>
                  <a:schemeClr val="tx1">
                    <a:lumMod val="65000"/>
                    <a:lumOff val="35000"/>
                  </a:schemeClr>
                </a:solidFill>
                <a:latin typeface="微软雅黑" panose="020B0503020204020204" pitchFamily="34" charset="-122"/>
                <a:ea typeface="微软雅黑" panose="020B0503020204020204" pitchFamily="34" charset="-122"/>
              </a:defRPr>
            </a:lvl2pPr>
            <a:lvl3pPr marL="1219170" defTabSz="1219170">
              <a:defRPr sz="2400"/>
            </a:lvl3pPr>
            <a:lvl4pPr marL="1828754" defTabSz="1219170">
              <a:defRPr sz="2400"/>
            </a:lvl4pPr>
            <a:lvl5pPr marL="2438339" defTabSz="1219170">
              <a:defRPr sz="2400"/>
            </a:lvl5pPr>
            <a:lvl6pPr marL="3047924" defTabSz="1219170">
              <a:defRPr sz="2400"/>
            </a:lvl6pPr>
            <a:lvl7pPr marL="3657509" defTabSz="1219170">
              <a:defRPr sz="2400"/>
            </a:lvl7pPr>
            <a:lvl8pPr marL="4267093" defTabSz="1219170">
              <a:defRPr sz="2400"/>
            </a:lvl8pPr>
            <a:lvl9pPr marL="4876678" defTabSz="1219170">
              <a:defRPr sz="2400"/>
            </a:lvl9pPr>
          </a:lstStyle>
          <a:p>
            <a:pPr lvl="1"/>
            <a:r>
              <a:rPr lang="zh-CN" altLang="en-US" sz="1600" b="1" dirty="0">
                <a:solidFill>
                  <a:schemeClr val="tx1">
                    <a:lumMod val="75000"/>
                    <a:lumOff val="25000"/>
                  </a:schemeClr>
                </a:solidFill>
                <a:latin typeface="+mn-lt"/>
                <a:ea typeface="+mn-ea"/>
                <a:cs typeface="+mn-ea"/>
                <a:sym typeface="+mn-lt"/>
              </a:rPr>
              <a:t>输入标题文本</a:t>
            </a:r>
          </a:p>
        </p:txBody>
      </p:sp>
      <p:sp>
        <p:nvSpPr>
          <p:cNvPr id="66" name="TextBox 33">
            <a:extLst>
              <a:ext uri="{FF2B5EF4-FFF2-40B4-BE49-F238E27FC236}">
                <a16:creationId xmlns:a16="http://schemas.microsoft.com/office/drawing/2014/main" id="{66777F90-D797-4048-8748-A72FB8A9AD7A}"/>
              </a:ext>
            </a:extLst>
          </p:cNvPr>
          <p:cNvSpPr txBox="1"/>
          <p:nvPr/>
        </p:nvSpPr>
        <p:spPr>
          <a:xfrm>
            <a:off x="1864155" y="4080364"/>
            <a:ext cx="3223350" cy="429605"/>
          </a:xfrm>
          <a:prstGeom prst="rect">
            <a:avLst/>
          </a:prstGeom>
          <a:noFill/>
        </p:spPr>
        <p:txBody>
          <a:bodyPr wrap="square" lIns="0" tIns="0" rIns="0" bIns="0" rtlCol="0">
            <a:spAutoFit/>
          </a:bodyPr>
          <a:lstStyle>
            <a:defPPr>
              <a:defRPr lang="zh-CN"/>
            </a:defPPr>
            <a:lvl1pPr algn="just" defTabSz="1219170">
              <a:lnSpc>
                <a:spcPts val="1600"/>
              </a:lnSpc>
              <a:defRPr sz="1253">
                <a:solidFill>
                  <a:schemeClr val="tx1">
                    <a:lumMod val="65000"/>
                    <a:lumOff val="35000"/>
                  </a:schemeClr>
                </a:solidFill>
                <a:latin typeface="微软雅黑 Light" panose="020B0502040204020203" pitchFamily="34" charset="-122"/>
                <a:ea typeface="微软雅黑 Light" panose="020B0502040204020203" pitchFamily="34" charset="-122"/>
              </a:defRPr>
            </a:lvl1pPr>
            <a:lvl2pPr marL="609585" defTabSz="1219170">
              <a:defRPr sz="2400"/>
            </a:lvl2pPr>
            <a:lvl3pPr marL="1219170" defTabSz="1219170">
              <a:defRPr sz="2400"/>
            </a:lvl3pPr>
            <a:lvl4pPr marL="1828754" defTabSz="1219170">
              <a:defRPr sz="2400"/>
            </a:lvl4pPr>
            <a:lvl5pPr marL="2438339" defTabSz="1219170">
              <a:defRPr sz="2400"/>
            </a:lvl5pPr>
            <a:lvl6pPr marL="3047924" defTabSz="1219170">
              <a:defRPr sz="2400"/>
            </a:lvl6pPr>
            <a:lvl7pPr marL="3657509" defTabSz="1219170">
              <a:defRPr sz="2400"/>
            </a:lvl7pPr>
            <a:lvl8pPr marL="4267093" defTabSz="1219170">
              <a:defRPr sz="2400"/>
            </a:lvl8pPr>
            <a:lvl9pPr marL="4876678" defTabSz="1219170">
              <a:defRPr sz="2400"/>
            </a:lvl9pPr>
          </a:lstStyle>
          <a:p>
            <a:pPr>
              <a:lnSpc>
                <a:spcPct val="120000"/>
              </a:lnSpc>
            </a:pPr>
            <a:r>
              <a:rPr lang="zh-CN" altLang="en-US" sz="1200" dirty="0">
                <a:solidFill>
                  <a:schemeClr val="tx1">
                    <a:lumMod val="75000"/>
                    <a:lumOff val="25000"/>
                  </a:schemeClr>
                </a:solidFill>
                <a:latin typeface="+mn-lt"/>
                <a:ea typeface="+mn-ea"/>
                <a:cs typeface="+mn-ea"/>
                <a:sym typeface="+mn-lt"/>
              </a:rPr>
              <a:t>点击输入您的文字内容或复制粘贴具体文本、用简明扼要的文字说明此项内容。</a:t>
            </a:r>
            <a:endParaRPr lang="en-US" altLang="zh-CN" sz="1200" dirty="0">
              <a:solidFill>
                <a:schemeClr val="tx1">
                  <a:lumMod val="75000"/>
                  <a:lumOff val="25000"/>
                </a:schemeClr>
              </a:solidFill>
              <a:latin typeface="+mn-lt"/>
              <a:ea typeface="+mn-ea"/>
              <a:cs typeface="+mn-ea"/>
              <a:sym typeface="+mn-lt"/>
            </a:endParaRPr>
          </a:p>
        </p:txBody>
      </p:sp>
      <p:sp>
        <p:nvSpPr>
          <p:cNvPr id="67" name="文本框 9">
            <a:extLst>
              <a:ext uri="{FF2B5EF4-FFF2-40B4-BE49-F238E27FC236}">
                <a16:creationId xmlns:a16="http://schemas.microsoft.com/office/drawing/2014/main" id="{2B4AFE59-A918-9343-BC3C-502D80A61149}"/>
              </a:ext>
            </a:extLst>
          </p:cNvPr>
          <p:cNvSpPr txBox="1"/>
          <p:nvPr/>
        </p:nvSpPr>
        <p:spPr>
          <a:xfrm>
            <a:off x="1875604" y="3737719"/>
            <a:ext cx="1981477" cy="3282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oAutofit/>
          </a:bodyPr>
          <a:lstStyle>
            <a:defPPr>
              <a:defRPr lang="zh-CN"/>
            </a:defPPr>
            <a:lvl1pPr defTabSz="1219170">
              <a:spcBef>
                <a:spcPct val="0"/>
              </a:spcBef>
              <a:defRPr cap="all">
                <a:solidFill>
                  <a:schemeClr val="tx1">
                    <a:lumMod val="65000"/>
                    <a:lumOff val="35000"/>
                  </a:schemeClr>
                </a:solidFill>
                <a:latin typeface="微软雅黑" pitchFamily="34" charset="-122"/>
                <a:ea typeface="微软雅黑" pitchFamily="34" charset="-122"/>
                <a:cs typeface="+mj-cs"/>
              </a:defRPr>
            </a:lvl1pPr>
            <a:lvl2pPr marL="0" lvl="1" defTabSz="1219170">
              <a:defRPr sz="2054">
                <a:solidFill>
                  <a:schemeClr val="tx1">
                    <a:lumMod val="65000"/>
                    <a:lumOff val="35000"/>
                  </a:schemeClr>
                </a:solidFill>
                <a:latin typeface="微软雅黑" panose="020B0503020204020204" pitchFamily="34" charset="-122"/>
                <a:ea typeface="微软雅黑" panose="020B0503020204020204" pitchFamily="34" charset="-122"/>
              </a:defRPr>
            </a:lvl2pPr>
            <a:lvl3pPr marL="1219170" defTabSz="1219170">
              <a:defRPr sz="2400"/>
            </a:lvl3pPr>
            <a:lvl4pPr marL="1828754" defTabSz="1219170">
              <a:defRPr sz="2400"/>
            </a:lvl4pPr>
            <a:lvl5pPr marL="2438339" defTabSz="1219170">
              <a:defRPr sz="2400"/>
            </a:lvl5pPr>
            <a:lvl6pPr marL="3047924" defTabSz="1219170">
              <a:defRPr sz="2400"/>
            </a:lvl6pPr>
            <a:lvl7pPr marL="3657509" defTabSz="1219170">
              <a:defRPr sz="2400"/>
            </a:lvl7pPr>
            <a:lvl8pPr marL="4267093" defTabSz="1219170">
              <a:defRPr sz="2400"/>
            </a:lvl8pPr>
            <a:lvl9pPr marL="4876678" defTabSz="1219170">
              <a:defRPr sz="2400"/>
            </a:lvl9pPr>
          </a:lstStyle>
          <a:p>
            <a:pPr lvl="1"/>
            <a:r>
              <a:rPr lang="zh-CN" altLang="en-US" sz="1600" b="1" dirty="0">
                <a:solidFill>
                  <a:schemeClr val="tx1">
                    <a:lumMod val="75000"/>
                    <a:lumOff val="25000"/>
                  </a:schemeClr>
                </a:solidFill>
                <a:latin typeface="+mn-lt"/>
                <a:ea typeface="+mn-ea"/>
                <a:cs typeface="+mn-ea"/>
                <a:sym typeface="+mn-lt"/>
              </a:rPr>
              <a:t>输入标题文本</a:t>
            </a:r>
          </a:p>
        </p:txBody>
      </p:sp>
      <p:sp>
        <p:nvSpPr>
          <p:cNvPr id="68" name="TextBox 33">
            <a:extLst>
              <a:ext uri="{FF2B5EF4-FFF2-40B4-BE49-F238E27FC236}">
                <a16:creationId xmlns:a16="http://schemas.microsoft.com/office/drawing/2014/main" id="{2B58E50B-3F6A-734B-AF7D-CBF1E0942F6D}"/>
              </a:ext>
            </a:extLst>
          </p:cNvPr>
          <p:cNvSpPr txBox="1"/>
          <p:nvPr/>
        </p:nvSpPr>
        <p:spPr>
          <a:xfrm>
            <a:off x="1119121" y="1203598"/>
            <a:ext cx="4316976" cy="803553"/>
          </a:xfrm>
          <a:prstGeom prst="rect">
            <a:avLst/>
          </a:prstGeom>
        </p:spPr>
        <p:txBody>
          <a:bodyPr wrap="square" lIns="0" tIns="0" rIns="0" bIns="0">
            <a:spAutoFit/>
          </a:bodyPr>
          <a:lstStyle>
            <a:defPPr>
              <a:defRPr lang="zh-CN"/>
            </a:defPPr>
            <a:lvl1pPr algn="just">
              <a:lnSpc>
                <a:spcPts val="1600"/>
              </a:lnSpc>
              <a:defRPr sz="1100">
                <a:solidFill>
                  <a:schemeClr val="tx2"/>
                </a:solidFill>
                <a:latin typeface="微软雅黑 Light" panose="020B0502040204020203" pitchFamily="34" charset="-122"/>
                <a:ea typeface="微软雅黑 Light" panose="020B0502040204020203" pitchFamily="34" charset="-122"/>
              </a:defRPr>
            </a:lvl1pPr>
          </a:lstStyle>
          <a:p>
            <a:pPr>
              <a:lnSpc>
                <a:spcPct val="150000"/>
              </a:lnSpc>
            </a:pPr>
            <a:r>
              <a:rPr lang="zh-CN" altLang="en-US" sz="1200" dirty="0">
                <a:solidFill>
                  <a:schemeClr val="tx1">
                    <a:lumMod val="75000"/>
                    <a:lumOff val="25000"/>
                  </a:schemeClr>
                </a:solidFill>
                <a:latin typeface="+mn-lt"/>
                <a:ea typeface="+mn-ea"/>
                <a:cs typeface="+mn-ea"/>
                <a:sym typeface="+mn-lt"/>
              </a:rPr>
              <a:t>感谢您使用我们的</a:t>
            </a:r>
            <a:r>
              <a:rPr lang="en" altLang="zh-CN" sz="1200" dirty="0">
                <a:solidFill>
                  <a:schemeClr val="tx1">
                    <a:lumMod val="75000"/>
                    <a:lumOff val="25000"/>
                  </a:schemeClr>
                </a:solidFill>
                <a:latin typeface="+mn-lt"/>
                <a:ea typeface="+mn-ea"/>
                <a:cs typeface="+mn-ea"/>
                <a:sym typeface="+mn-lt"/>
              </a:rPr>
              <a:t>PPT</a:t>
            </a:r>
            <a:r>
              <a:rPr lang="zh-CN" altLang="en-US" sz="1200" dirty="0">
                <a:solidFill>
                  <a:schemeClr val="tx1">
                    <a:lumMod val="75000"/>
                    <a:lumOff val="25000"/>
                  </a:schemeClr>
                </a:solidFill>
                <a:latin typeface="+mn-lt"/>
                <a:ea typeface="+mn-ea"/>
                <a:cs typeface="+mn-ea"/>
                <a:sym typeface="+mn-lt"/>
              </a:rPr>
              <a:t>模板，请在此输入您需要的文字内容，感谢您使用我们的</a:t>
            </a:r>
            <a:r>
              <a:rPr lang="en" altLang="zh-CN" sz="1200" dirty="0">
                <a:solidFill>
                  <a:schemeClr val="tx1">
                    <a:lumMod val="75000"/>
                    <a:lumOff val="25000"/>
                  </a:schemeClr>
                </a:solidFill>
                <a:latin typeface="+mn-lt"/>
                <a:ea typeface="+mn-ea"/>
                <a:cs typeface="+mn-ea"/>
                <a:sym typeface="+mn-lt"/>
              </a:rPr>
              <a:t>PPT</a:t>
            </a:r>
            <a:r>
              <a:rPr lang="zh-CN" altLang="en-US" sz="1200" dirty="0">
                <a:solidFill>
                  <a:schemeClr val="tx1">
                    <a:lumMod val="75000"/>
                    <a:lumOff val="25000"/>
                  </a:schemeClr>
                </a:solidFill>
                <a:latin typeface="+mn-lt"/>
                <a:ea typeface="+mn-ea"/>
                <a:cs typeface="+mn-ea"/>
                <a:sym typeface="+mn-lt"/>
              </a:rPr>
              <a:t>模板，请在此输入您需要的文字内容。感谢您使用我们的</a:t>
            </a:r>
            <a:r>
              <a:rPr lang="en" altLang="zh-CN" sz="1200" dirty="0">
                <a:solidFill>
                  <a:schemeClr val="tx1">
                    <a:lumMod val="75000"/>
                    <a:lumOff val="25000"/>
                  </a:schemeClr>
                </a:solidFill>
                <a:latin typeface="+mn-lt"/>
                <a:ea typeface="+mn-ea"/>
                <a:cs typeface="+mn-ea"/>
                <a:sym typeface="+mn-lt"/>
              </a:rPr>
              <a:t>PPT</a:t>
            </a:r>
            <a:r>
              <a:rPr lang="zh-CN" altLang="en-US" sz="1200" dirty="0">
                <a:solidFill>
                  <a:schemeClr val="tx1">
                    <a:lumMod val="75000"/>
                    <a:lumOff val="25000"/>
                  </a:schemeClr>
                </a:solidFill>
                <a:latin typeface="+mn-lt"/>
                <a:ea typeface="+mn-ea"/>
                <a:cs typeface="+mn-ea"/>
                <a:sym typeface="+mn-lt"/>
              </a:rPr>
              <a:t>模板。</a:t>
            </a:r>
          </a:p>
        </p:txBody>
      </p:sp>
      <p:sp>
        <p:nvSpPr>
          <p:cNvPr id="69" name="文本框 68">
            <a:extLst>
              <a:ext uri="{FF2B5EF4-FFF2-40B4-BE49-F238E27FC236}">
                <a16:creationId xmlns:a16="http://schemas.microsoft.com/office/drawing/2014/main" id="{7543D1E9-50E9-764C-803E-071EA5ED12F0}"/>
              </a:ext>
            </a:extLst>
          </p:cNvPr>
          <p:cNvSpPr txBox="1"/>
          <p:nvPr/>
        </p:nvSpPr>
        <p:spPr>
          <a:xfrm>
            <a:off x="936754" y="151439"/>
            <a:ext cx="2079415" cy="461665"/>
          </a:xfrm>
          <a:prstGeom prst="rect">
            <a:avLst/>
          </a:prstGeom>
          <a:noFill/>
        </p:spPr>
        <p:txBody>
          <a:bodyPr wrap="none" rtlCol="0">
            <a:spAutoFit/>
          </a:bodyPr>
          <a:lstStyle/>
          <a:p>
            <a:r>
              <a:rPr kumimoji="1" lang="zh-CN" altLang="en-US" sz="2400" b="1" dirty="0">
                <a:solidFill>
                  <a:srgbClr val="5AAD9E"/>
                </a:solidFill>
                <a:cs typeface="+mn-ea"/>
                <a:sym typeface="+mn-lt"/>
              </a:rPr>
              <a:t>核心竞争优势</a:t>
            </a:r>
          </a:p>
        </p:txBody>
      </p:sp>
      <p:sp>
        <p:nvSpPr>
          <p:cNvPr id="2" name="矩形 1">
            <a:extLst>
              <a:ext uri="{FF2B5EF4-FFF2-40B4-BE49-F238E27FC236}">
                <a16:creationId xmlns:a16="http://schemas.microsoft.com/office/drawing/2014/main" id="{131629E2-380E-1346-BB1A-3C0642941D4F}"/>
              </a:ext>
            </a:extLst>
          </p:cNvPr>
          <p:cNvSpPr/>
          <p:nvPr/>
        </p:nvSpPr>
        <p:spPr>
          <a:xfrm>
            <a:off x="5724128" y="1203598"/>
            <a:ext cx="2376264" cy="3413924"/>
          </a:xfrm>
          <a:prstGeom prst="rect">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589" y="71495"/>
            <a:ext cx="619645" cy="621552"/>
          </a:xfrm>
          <a:prstGeom prst="rect">
            <a:avLst/>
          </a:prstGeom>
        </p:spPr>
      </p:pic>
    </p:spTree>
    <p:extLst>
      <p:ext uri="{BB962C8B-B14F-4D97-AF65-F5344CB8AC3E}">
        <p14:creationId xmlns:p14="http://schemas.microsoft.com/office/powerpoint/2010/main" val="939405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A2D9F33F-FFB1-8744-AA06-2A7B9A643BED}"/>
              </a:ext>
            </a:extLst>
          </p:cNvPr>
          <p:cNvSpPr txBox="1"/>
          <p:nvPr/>
        </p:nvSpPr>
        <p:spPr>
          <a:xfrm>
            <a:off x="936754" y="151439"/>
            <a:ext cx="2079415" cy="461665"/>
          </a:xfrm>
          <a:prstGeom prst="rect">
            <a:avLst/>
          </a:prstGeom>
          <a:noFill/>
        </p:spPr>
        <p:txBody>
          <a:bodyPr wrap="none" rtlCol="0">
            <a:spAutoFit/>
          </a:bodyPr>
          <a:lstStyle/>
          <a:p>
            <a:r>
              <a:rPr kumimoji="1" lang="zh-CN" altLang="en-US" sz="2400" b="1" dirty="0">
                <a:solidFill>
                  <a:srgbClr val="5AAD9E"/>
                </a:solidFill>
                <a:cs typeface="+mn-ea"/>
                <a:sym typeface="+mn-lt"/>
              </a:rPr>
              <a:t>核心竞争优势</a:t>
            </a:r>
          </a:p>
        </p:txBody>
      </p:sp>
      <p:grpSp>
        <p:nvGrpSpPr>
          <p:cNvPr id="2" name="组合 1">
            <a:extLst>
              <a:ext uri="{FF2B5EF4-FFF2-40B4-BE49-F238E27FC236}">
                <a16:creationId xmlns:a16="http://schemas.microsoft.com/office/drawing/2014/main" id="{BF36C882-9F77-BE46-B0C6-CCDF9AF96FC7}"/>
              </a:ext>
            </a:extLst>
          </p:cNvPr>
          <p:cNvGrpSpPr/>
          <p:nvPr/>
        </p:nvGrpSpPr>
        <p:grpSpPr>
          <a:xfrm>
            <a:off x="683568" y="1347614"/>
            <a:ext cx="7763402" cy="1842515"/>
            <a:chOff x="619648" y="987574"/>
            <a:chExt cx="8853904" cy="2101328"/>
          </a:xfrm>
        </p:grpSpPr>
        <p:sp>
          <p:nvSpPr>
            <p:cNvPr id="27" name="弧形 6">
              <a:extLst>
                <a:ext uri="{FF2B5EF4-FFF2-40B4-BE49-F238E27FC236}">
                  <a16:creationId xmlns:a16="http://schemas.microsoft.com/office/drawing/2014/main" id="{A7F3D05D-A907-ED4C-B2B9-B9CA24865E06}"/>
                </a:ext>
              </a:extLst>
            </p:cNvPr>
            <p:cNvSpPr/>
            <p:nvPr/>
          </p:nvSpPr>
          <p:spPr>
            <a:xfrm>
              <a:off x="619648" y="987574"/>
              <a:ext cx="2101328" cy="2101328"/>
            </a:xfrm>
            <a:prstGeom prst="arc">
              <a:avLst>
                <a:gd name="adj1" fmla="val 21496969"/>
                <a:gd name="adj2" fmla="val 17262036"/>
              </a:avLst>
            </a:prstGeom>
            <a:ln w="1143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cs typeface="+mn-ea"/>
                <a:sym typeface="+mn-lt"/>
              </a:endParaRPr>
            </a:p>
          </p:txBody>
        </p:sp>
        <p:sp>
          <p:nvSpPr>
            <p:cNvPr id="28" name="弧形 7">
              <a:extLst>
                <a:ext uri="{FF2B5EF4-FFF2-40B4-BE49-F238E27FC236}">
                  <a16:creationId xmlns:a16="http://schemas.microsoft.com/office/drawing/2014/main" id="{09E01F75-5E05-AE45-9A8B-08B8B11CFA1F}"/>
                </a:ext>
              </a:extLst>
            </p:cNvPr>
            <p:cNvSpPr/>
            <p:nvPr/>
          </p:nvSpPr>
          <p:spPr>
            <a:xfrm>
              <a:off x="619648" y="987574"/>
              <a:ext cx="2101328" cy="2101328"/>
            </a:xfrm>
            <a:prstGeom prst="arc">
              <a:avLst>
                <a:gd name="adj1" fmla="val 16200000"/>
                <a:gd name="adj2" fmla="val 3376822"/>
              </a:avLst>
            </a:prstGeom>
            <a:ln w="114300">
              <a:solidFill>
                <a:srgbClr val="5AAD9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cs typeface="+mn-ea"/>
                <a:sym typeface="+mn-lt"/>
              </a:endParaRPr>
            </a:p>
          </p:txBody>
        </p:sp>
        <p:sp>
          <p:nvSpPr>
            <p:cNvPr id="29" name="文本框 28">
              <a:extLst>
                <a:ext uri="{FF2B5EF4-FFF2-40B4-BE49-F238E27FC236}">
                  <a16:creationId xmlns:a16="http://schemas.microsoft.com/office/drawing/2014/main" id="{3C94A416-5B35-6E4C-BD29-5EE8EAE29A4B}"/>
                </a:ext>
              </a:extLst>
            </p:cNvPr>
            <p:cNvSpPr txBox="1"/>
            <p:nvPr/>
          </p:nvSpPr>
          <p:spPr bwMode="auto">
            <a:xfrm>
              <a:off x="621658" y="1969882"/>
              <a:ext cx="2090429" cy="666917"/>
            </a:xfrm>
            <a:prstGeom prst="rect">
              <a:avLst/>
            </a:prstGeom>
            <a:noFill/>
          </p:spPr>
          <p:txBody>
            <a:bodyPr wrap="square">
              <a:spAutoFit/>
              <a:scene3d>
                <a:camera prst="orthographicFront"/>
                <a:lightRig rig="threePt" dir="t"/>
              </a:scene3d>
              <a:sp3d contourW="12700"/>
            </a:bodyPr>
            <a:lstStyle/>
            <a:p>
              <a:pPr algn="ctr" eaLnBrk="1" fontAlgn="auto" hangingPunct="1">
                <a:spcBef>
                  <a:spcPts val="0"/>
                </a:spcBef>
                <a:spcAft>
                  <a:spcPts val="0"/>
                </a:spcAft>
                <a:defRPr/>
              </a:pPr>
              <a:r>
                <a:rPr lang="en-US" altLang="zh-CN" sz="3200" b="1" dirty="0">
                  <a:solidFill>
                    <a:srgbClr val="5AAD9E"/>
                  </a:solidFill>
                  <a:cs typeface="+mn-ea"/>
                  <a:sym typeface="+mn-lt"/>
                </a:rPr>
                <a:t>42%</a:t>
              </a:r>
            </a:p>
          </p:txBody>
        </p:sp>
        <p:sp>
          <p:nvSpPr>
            <p:cNvPr id="30" name="Oval 10">
              <a:extLst>
                <a:ext uri="{FF2B5EF4-FFF2-40B4-BE49-F238E27FC236}">
                  <a16:creationId xmlns:a16="http://schemas.microsoft.com/office/drawing/2014/main" id="{9C054137-D5C7-7849-BBF3-D6034231B5F1}"/>
                </a:ext>
              </a:extLst>
            </p:cNvPr>
            <p:cNvSpPr/>
            <p:nvPr/>
          </p:nvSpPr>
          <p:spPr>
            <a:xfrm>
              <a:off x="1423569" y="1368004"/>
              <a:ext cx="493486" cy="445007"/>
            </a:xfrm>
            <a:custGeom>
              <a:avLst/>
              <a:gdLst>
                <a:gd name="connsiteX0" fmla="*/ 521432 w 608344"/>
                <a:gd name="connsiteY0" fmla="*/ 370453 h 548582"/>
                <a:gd name="connsiteX1" fmla="*/ 465737 w 608344"/>
                <a:gd name="connsiteY1" fmla="*/ 425787 h 548582"/>
                <a:gd name="connsiteX2" fmla="*/ 442491 w 608344"/>
                <a:gd name="connsiteY2" fmla="*/ 402479 h 548582"/>
                <a:gd name="connsiteX3" fmla="*/ 418201 w 608344"/>
                <a:gd name="connsiteY3" fmla="*/ 426545 h 548582"/>
                <a:gd name="connsiteX4" fmla="*/ 441447 w 608344"/>
                <a:gd name="connsiteY4" fmla="*/ 449948 h 548582"/>
                <a:gd name="connsiteX5" fmla="*/ 465642 w 608344"/>
                <a:gd name="connsiteY5" fmla="*/ 474204 h 548582"/>
                <a:gd name="connsiteX6" fmla="*/ 489932 w 608344"/>
                <a:gd name="connsiteY6" fmla="*/ 450043 h 548582"/>
                <a:gd name="connsiteX7" fmla="*/ 545532 w 608344"/>
                <a:gd name="connsiteY7" fmla="*/ 394709 h 548582"/>
                <a:gd name="connsiteX8" fmla="*/ 481962 w 608344"/>
                <a:gd name="connsiteY8" fmla="*/ 296170 h 548582"/>
                <a:gd name="connsiteX9" fmla="*/ 608344 w 608344"/>
                <a:gd name="connsiteY9" fmla="*/ 422376 h 548582"/>
                <a:gd name="connsiteX10" fmla="*/ 481962 w 608344"/>
                <a:gd name="connsiteY10" fmla="*/ 548582 h 548582"/>
                <a:gd name="connsiteX11" fmla="*/ 355579 w 608344"/>
                <a:gd name="connsiteY11" fmla="*/ 422376 h 548582"/>
                <a:gd name="connsiteX12" fmla="*/ 481962 w 608344"/>
                <a:gd name="connsiteY12" fmla="*/ 296170 h 548582"/>
                <a:gd name="connsiteX13" fmla="*/ 255835 w 608344"/>
                <a:gd name="connsiteY13" fmla="*/ 446 h 548582"/>
                <a:gd name="connsiteX14" fmla="*/ 317801 w 608344"/>
                <a:gd name="connsiteY14" fmla="*/ 13616 h 548582"/>
                <a:gd name="connsiteX15" fmla="*/ 348072 w 608344"/>
                <a:gd name="connsiteY15" fmla="*/ 41661 h 548582"/>
                <a:gd name="connsiteX16" fmla="*/ 381190 w 608344"/>
                <a:gd name="connsiteY16" fmla="*/ 146831 h 548582"/>
                <a:gd name="connsiteX17" fmla="*/ 378913 w 608344"/>
                <a:gd name="connsiteY17" fmla="*/ 156211 h 548582"/>
                <a:gd name="connsiteX18" fmla="*/ 387833 w 608344"/>
                <a:gd name="connsiteY18" fmla="*/ 200458 h 548582"/>
                <a:gd name="connsiteX19" fmla="*/ 366387 w 608344"/>
                <a:gd name="connsiteY19" fmla="*/ 237694 h 548582"/>
                <a:gd name="connsiteX20" fmla="*/ 351393 w 608344"/>
                <a:gd name="connsiteY20" fmla="*/ 278720 h 548582"/>
                <a:gd name="connsiteX21" fmla="*/ 351393 w 608344"/>
                <a:gd name="connsiteY21" fmla="*/ 322873 h 548582"/>
                <a:gd name="connsiteX22" fmla="*/ 317611 w 608344"/>
                <a:gd name="connsiteY22" fmla="*/ 422358 h 548582"/>
                <a:gd name="connsiteX23" fmla="*/ 376635 w 608344"/>
                <a:gd name="connsiteY23" fmla="*/ 548088 h 548582"/>
                <a:gd name="connsiteX24" fmla="*/ 26855 w 608344"/>
                <a:gd name="connsiteY24" fmla="*/ 548088 h 548582"/>
                <a:gd name="connsiteX25" fmla="*/ 0 w 608344"/>
                <a:gd name="connsiteY25" fmla="*/ 521274 h 548582"/>
                <a:gd name="connsiteX26" fmla="*/ 0 w 608344"/>
                <a:gd name="connsiteY26" fmla="*/ 473806 h 548582"/>
                <a:gd name="connsiteX27" fmla="*/ 19453 w 608344"/>
                <a:gd name="connsiteY27" fmla="*/ 432969 h 548582"/>
                <a:gd name="connsiteX28" fmla="*/ 173751 w 608344"/>
                <a:gd name="connsiteY28" fmla="*/ 334242 h 548582"/>
                <a:gd name="connsiteX29" fmla="*/ 176408 w 608344"/>
                <a:gd name="connsiteY29" fmla="*/ 329884 h 548582"/>
                <a:gd name="connsiteX30" fmla="*/ 176408 w 608344"/>
                <a:gd name="connsiteY30" fmla="*/ 278720 h 548582"/>
                <a:gd name="connsiteX31" fmla="*/ 161320 w 608344"/>
                <a:gd name="connsiteY31" fmla="*/ 237694 h 548582"/>
                <a:gd name="connsiteX32" fmla="*/ 139969 w 608344"/>
                <a:gd name="connsiteY32" fmla="*/ 200458 h 548582"/>
                <a:gd name="connsiteX33" fmla="*/ 148320 w 608344"/>
                <a:gd name="connsiteY33" fmla="*/ 156211 h 548582"/>
                <a:gd name="connsiteX34" fmla="*/ 146042 w 608344"/>
                <a:gd name="connsiteY34" fmla="*/ 146736 h 548582"/>
                <a:gd name="connsiteX35" fmla="*/ 145758 w 608344"/>
                <a:gd name="connsiteY35" fmla="*/ 95099 h 548582"/>
                <a:gd name="connsiteX36" fmla="*/ 176029 w 608344"/>
                <a:gd name="connsiteY36" fmla="*/ 42135 h 548582"/>
                <a:gd name="connsiteX37" fmla="*/ 203928 w 608344"/>
                <a:gd name="connsiteY37" fmla="*/ 19017 h 548582"/>
                <a:gd name="connsiteX38" fmla="*/ 231162 w 608344"/>
                <a:gd name="connsiteY38" fmla="*/ 5089 h 548582"/>
                <a:gd name="connsiteX39" fmla="*/ 255835 w 608344"/>
                <a:gd name="connsiteY39" fmla="*/ 446 h 54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8344" h="548582">
                  <a:moveTo>
                    <a:pt x="521432" y="370453"/>
                  </a:moveTo>
                  <a:lnTo>
                    <a:pt x="465737" y="425787"/>
                  </a:lnTo>
                  <a:lnTo>
                    <a:pt x="442491" y="402479"/>
                  </a:lnTo>
                  <a:lnTo>
                    <a:pt x="418201" y="426545"/>
                  </a:lnTo>
                  <a:lnTo>
                    <a:pt x="441447" y="449948"/>
                  </a:lnTo>
                  <a:lnTo>
                    <a:pt x="465642" y="474204"/>
                  </a:lnTo>
                  <a:lnTo>
                    <a:pt x="489932" y="450043"/>
                  </a:lnTo>
                  <a:lnTo>
                    <a:pt x="545532" y="394709"/>
                  </a:lnTo>
                  <a:close/>
                  <a:moveTo>
                    <a:pt x="481962" y="296170"/>
                  </a:moveTo>
                  <a:cubicBezTo>
                    <a:pt x="551795" y="296170"/>
                    <a:pt x="608344" y="352641"/>
                    <a:pt x="608344" y="422376"/>
                  </a:cubicBezTo>
                  <a:cubicBezTo>
                    <a:pt x="608344" y="492111"/>
                    <a:pt x="551795" y="548582"/>
                    <a:pt x="481962" y="548582"/>
                  </a:cubicBezTo>
                  <a:cubicBezTo>
                    <a:pt x="412129" y="548582"/>
                    <a:pt x="355579" y="492111"/>
                    <a:pt x="355579" y="422376"/>
                  </a:cubicBezTo>
                  <a:cubicBezTo>
                    <a:pt x="355579" y="352641"/>
                    <a:pt x="412129" y="296170"/>
                    <a:pt x="481962" y="296170"/>
                  </a:cubicBezTo>
                  <a:close/>
                  <a:moveTo>
                    <a:pt x="255835" y="446"/>
                  </a:moveTo>
                  <a:cubicBezTo>
                    <a:pt x="282785" y="-1828"/>
                    <a:pt x="303187" y="4899"/>
                    <a:pt x="317801" y="13616"/>
                  </a:cubicBezTo>
                  <a:cubicBezTo>
                    <a:pt x="339721" y="25744"/>
                    <a:pt x="348072" y="41661"/>
                    <a:pt x="348072" y="41661"/>
                  </a:cubicBezTo>
                  <a:cubicBezTo>
                    <a:pt x="348072" y="41661"/>
                    <a:pt x="398176" y="45167"/>
                    <a:pt x="381190" y="146831"/>
                  </a:cubicBezTo>
                  <a:cubicBezTo>
                    <a:pt x="380621" y="149863"/>
                    <a:pt x="379862" y="153085"/>
                    <a:pt x="378913" y="156211"/>
                  </a:cubicBezTo>
                  <a:cubicBezTo>
                    <a:pt x="388592" y="156211"/>
                    <a:pt x="398271" y="163507"/>
                    <a:pt x="387833" y="200458"/>
                  </a:cubicBezTo>
                  <a:cubicBezTo>
                    <a:pt x="379672" y="229262"/>
                    <a:pt x="372080" y="237221"/>
                    <a:pt x="366387" y="237694"/>
                  </a:cubicBezTo>
                  <a:cubicBezTo>
                    <a:pt x="364394" y="250675"/>
                    <a:pt x="359175" y="265076"/>
                    <a:pt x="351393" y="278720"/>
                  </a:cubicBezTo>
                  <a:lnTo>
                    <a:pt x="351393" y="322873"/>
                  </a:lnTo>
                  <a:cubicBezTo>
                    <a:pt x="330232" y="350539"/>
                    <a:pt x="317611" y="385027"/>
                    <a:pt x="317611" y="422358"/>
                  </a:cubicBezTo>
                  <a:cubicBezTo>
                    <a:pt x="317611" y="472764"/>
                    <a:pt x="340480" y="518053"/>
                    <a:pt x="376635" y="548088"/>
                  </a:cubicBezTo>
                  <a:lnTo>
                    <a:pt x="26855" y="548088"/>
                  </a:lnTo>
                  <a:cubicBezTo>
                    <a:pt x="12052" y="548088"/>
                    <a:pt x="0" y="536055"/>
                    <a:pt x="0" y="521274"/>
                  </a:cubicBezTo>
                  <a:lnTo>
                    <a:pt x="0" y="473806"/>
                  </a:lnTo>
                  <a:cubicBezTo>
                    <a:pt x="0" y="457983"/>
                    <a:pt x="7212" y="443013"/>
                    <a:pt x="19453" y="432969"/>
                  </a:cubicBezTo>
                  <a:cubicBezTo>
                    <a:pt x="86638" y="377921"/>
                    <a:pt x="159043" y="341443"/>
                    <a:pt x="173751" y="334242"/>
                  </a:cubicBezTo>
                  <a:cubicBezTo>
                    <a:pt x="175365" y="333484"/>
                    <a:pt x="176408" y="331779"/>
                    <a:pt x="176408" y="329884"/>
                  </a:cubicBezTo>
                  <a:lnTo>
                    <a:pt x="176408" y="278720"/>
                  </a:lnTo>
                  <a:cubicBezTo>
                    <a:pt x="168437" y="265076"/>
                    <a:pt x="163313" y="250675"/>
                    <a:pt x="161320" y="237694"/>
                  </a:cubicBezTo>
                  <a:cubicBezTo>
                    <a:pt x="155627" y="237221"/>
                    <a:pt x="148035" y="229072"/>
                    <a:pt x="139969" y="200458"/>
                  </a:cubicBezTo>
                  <a:cubicBezTo>
                    <a:pt x="129531" y="164170"/>
                    <a:pt x="138925" y="156496"/>
                    <a:pt x="148320" y="156211"/>
                  </a:cubicBezTo>
                  <a:cubicBezTo>
                    <a:pt x="147371" y="153085"/>
                    <a:pt x="146612" y="149863"/>
                    <a:pt x="146042" y="146736"/>
                  </a:cubicBezTo>
                  <a:cubicBezTo>
                    <a:pt x="142436" y="128450"/>
                    <a:pt x="141487" y="111396"/>
                    <a:pt x="145758" y="95099"/>
                  </a:cubicBezTo>
                  <a:cubicBezTo>
                    <a:pt x="150787" y="73212"/>
                    <a:pt x="162744" y="55684"/>
                    <a:pt x="176029" y="42135"/>
                  </a:cubicBezTo>
                  <a:cubicBezTo>
                    <a:pt x="184379" y="33134"/>
                    <a:pt x="193869" y="25459"/>
                    <a:pt x="203928" y="19017"/>
                  </a:cubicBezTo>
                  <a:cubicBezTo>
                    <a:pt x="212183" y="13332"/>
                    <a:pt x="221293" y="8405"/>
                    <a:pt x="231162" y="5089"/>
                  </a:cubicBezTo>
                  <a:cubicBezTo>
                    <a:pt x="238849" y="2625"/>
                    <a:pt x="247105" y="825"/>
                    <a:pt x="255835" y="446"/>
                  </a:cubicBezTo>
                  <a:close/>
                </a:path>
              </a:pathLst>
            </a:cu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31" name="弧形 17">
              <a:extLst>
                <a:ext uri="{FF2B5EF4-FFF2-40B4-BE49-F238E27FC236}">
                  <a16:creationId xmlns:a16="http://schemas.microsoft.com/office/drawing/2014/main" id="{3C4BF142-D666-5E45-AA18-7153AA113E69}"/>
                </a:ext>
              </a:extLst>
            </p:cNvPr>
            <p:cNvSpPr/>
            <p:nvPr/>
          </p:nvSpPr>
          <p:spPr>
            <a:xfrm>
              <a:off x="3995936" y="987574"/>
              <a:ext cx="2101328" cy="2101328"/>
            </a:xfrm>
            <a:prstGeom prst="arc">
              <a:avLst>
                <a:gd name="adj1" fmla="val 21496969"/>
                <a:gd name="adj2" fmla="val 17262036"/>
              </a:avLst>
            </a:prstGeom>
            <a:ln w="1143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cs typeface="+mn-ea"/>
                <a:sym typeface="+mn-lt"/>
              </a:endParaRPr>
            </a:p>
          </p:txBody>
        </p:sp>
        <p:sp>
          <p:nvSpPr>
            <p:cNvPr id="32" name="弧形 18">
              <a:extLst>
                <a:ext uri="{FF2B5EF4-FFF2-40B4-BE49-F238E27FC236}">
                  <a16:creationId xmlns:a16="http://schemas.microsoft.com/office/drawing/2014/main" id="{EAB19DEB-DBFD-7041-A322-64E81B786535}"/>
                </a:ext>
              </a:extLst>
            </p:cNvPr>
            <p:cNvSpPr/>
            <p:nvPr/>
          </p:nvSpPr>
          <p:spPr>
            <a:xfrm>
              <a:off x="3995936" y="987574"/>
              <a:ext cx="2101328" cy="2101328"/>
            </a:xfrm>
            <a:prstGeom prst="arc">
              <a:avLst>
                <a:gd name="adj1" fmla="val 16200000"/>
                <a:gd name="adj2" fmla="val 10971703"/>
              </a:avLst>
            </a:prstGeom>
            <a:ln w="114300">
              <a:solidFill>
                <a:srgbClr val="5AAD9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cs typeface="+mn-ea"/>
                <a:sym typeface="+mn-lt"/>
              </a:endParaRPr>
            </a:p>
          </p:txBody>
        </p:sp>
        <p:sp>
          <p:nvSpPr>
            <p:cNvPr id="33" name="文本框 32">
              <a:extLst>
                <a:ext uri="{FF2B5EF4-FFF2-40B4-BE49-F238E27FC236}">
                  <a16:creationId xmlns:a16="http://schemas.microsoft.com/office/drawing/2014/main" id="{DB784246-82F6-964B-84D7-586D3CFEFEF4}"/>
                </a:ext>
              </a:extLst>
            </p:cNvPr>
            <p:cNvSpPr txBox="1"/>
            <p:nvPr/>
          </p:nvSpPr>
          <p:spPr bwMode="auto">
            <a:xfrm>
              <a:off x="3997946" y="1969882"/>
              <a:ext cx="2090429" cy="666917"/>
            </a:xfrm>
            <a:prstGeom prst="rect">
              <a:avLst/>
            </a:prstGeom>
            <a:noFill/>
          </p:spPr>
          <p:txBody>
            <a:bodyPr wrap="square">
              <a:spAutoFit/>
              <a:scene3d>
                <a:camera prst="orthographicFront"/>
                <a:lightRig rig="threePt" dir="t"/>
              </a:scene3d>
              <a:sp3d contourW="12700"/>
            </a:bodyPr>
            <a:lstStyle/>
            <a:p>
              <a:pPr algn="ctr" eaLnBrk="1" fontAlgn="auto" hangingPunct="1">
                <a:spcBef>
                  <a:spcPts val="0"/>
                </a:spcBef>
                <a:spcAft>
                  <a:spcPts val="0"/>
                </a:spcAft>
                <a:defRPr/>
              </a:pPr>
              <a:r>
                <a:rPr lang="en-US" altLang="zh-CN" sz="3200" b="1" dirty="0">
                  <a:solidFill>
                    <a:srgbClr val="5AAD9E"/>
                  </a:solidFill>
                  <a:cs typeface="+mn-ea"/>
                  <a:sym typeface="+mn-lt"/>
                </a:rPr>
                <a:t>75%</a:t>
              </a:r>
            </a:p>
          </p:txBody>
        </p:sp>
        <p:sp>
          <p:nvSpPr>
            <p:cNvPr id="34" name="Oval 14">
              <a:extLst>
                <a:ext uri="{FF2B5EF4-FFF2-40B4-BE49-F238E27FC236}">
                  <a16:creationId xmlns:a16="http://schemas.microsoft.com/office/drawing/2014/main" id="{5151863F-30B4-BF49-8C6C-9D603DA90F8A}"/>
                </a:ext>
              </a:extLst>
            </p:cNvPr>
            <p:cNvSpPr/>
            <p:nvPr/>
          </p:nvSpPr>
          <p:spPr>
            <a:xfrm>
              <a:off x="4799857" y="1366619"/>
              <a:ext cx="493486" cy="447776"/>
            </a:xfrm>
            <a:custGeom>
              <a:avLst/>
              <a:gdLst>
                <a:gd name="connsiteX0" fmla="*/ 116112 w 607919"/>
                <a:gd name="connsiteY0" fmla="*/ 473652 h 551610"/>
                <a:gd name="connsiteX1" fmla="*/ 118901 w 607919"/>
                <a:gd name="connsiteY1" fmla="*/ 480423 h 551610"/>
                <a:gd name="connsiteX2" fmla="*/ 118901 w 607919"/>
                <a:gd name="connsiteY2" fmla="*/ 551610 h 551610"/>
                <a:gd name="connsiteX3" fmla="*/ 55604 w 607919"/>
                <a:gd name="connsiteY3" fmla="*/ 551610 h 551610"/>
                <a:gd name="connsiteX4" fmla="*/ 55604 w 607919"/>
                <a:gd name="connsiteY4" fmla="*/ 540851 h 551610"/>
                <a:gd name="connsiteX5" fmla="*/ 65255 w 607919"/>
                <a:gd name="connsiteY5" fmla="*/ 520583 h 551610"/>
                <a:gd name="connsiteX6" fmla="*/ 83555 w 607919"/>
                <a:gd name="connsiteY6" fmla="*/ 502317 h 551610"/>
                <a:gd name="connsiteX7" fmla="*/ 109375 w 607919"/>
                <a:gd name="connsiteY7" fmla="*/ 476545 h 551610"/>
                <a:gd name="connsiteX8" fmla="*/ 116112 w 607919"/>
                <a:gd name="connsiteY8" fmla="*/ 473652 h 551610"/>
                <a:gd name="connsiteX9" fmla="*/ 199155 w 607919"/>
                <a:gd name="connsiteY9" fmla="*/ 390799 h 551610"/>
                <a:gd name="connsiteX10" fmla="*/ 201956 w 607919"/>
                <a:gd name="connsiteY10" fmla="*/ 397632 h 551610"/>
                <a:gd name="connsiteX11" fmla="*/ 201956 w 607919"/>
                <a:gd name="connsiteY11" fmla="*/ 551610 h 551610"/>
                <a:gd name="connsiteX12" fmla="*/ 145363 w 607919"/>
                <a:gd name="connsiteY12" fmla="*/ 551610 h 551610"/>
                <a:gd name="connsiteX13" fmla="*/ 145363 w 607919"/>
                <a:gd name="connsiteY13" fmla="*/ 454170 h 551610"/>
                <a:gd name="connsiteX14" fmla="*/ 154879 w 607919"/>
                <a:gd name="connsiteY14" fmla="*/ 431030 h 551610"/>
                <a:gd name="connsiteX15" fmla="*/ 192315 w 607919"/>
                <a:gd name="connsiteY15" fmla="*/ 393630 h 551610"/>
                <a:gd name="connsiteX16" fmla="*/ 199155 w 607919"/>
                <a:gd name="connsiteY16" fmla="*/ 390799 h 551610"/>
                <a:gd name="connsiteX17" fmla="*/ 231082 w 607919"/>
                <a:gd name="connsiteY17" fmla="*/ 388245 h 551610"/>
                <a:gd name="connsiteX18" fmla="*/ 237930 w 607919"/>
                <a:gd name="connsiteY18" fmla="*/ 391091 h 551610"/>
                <a:gd name="connsiteX19" fmla="*/ 266763 w 607919"/>
                <a:gd name="connsiteY19" fmla="*/ 419867 h 551610"/>
                <a:gd name="connsiteX20" fmla="*/ 275915 w 607919"/>
                <a:gd name="connsiteY20" fmla="*/ 428875 h 551610"/>
                <a:gd name="connsiteX21" fmla="*/ 284941 w 607919"/>
                <a:gd name="connsiteY21" fmla="*/ 451520 h 551610"/>
                <a:gd name="connsiteX22" fmla="*/ 284941 w 607919"/>
                <a:gd name="connsiteY22" fmla="*/ 551610 h 551610"/>
                <a:gd name="connsiteX23" fmla="*/ 228277 w 607919"/>
                <a:gd name="connsiteY23" fmla="*/ 551610 h 551610"/>
                <a:gd name="connsiteX24" fmla="*/ 228277 w 607919"/>
                <a:gd name="connsiteY24" fmla="*/ 394969 h 551610"/>
                <a:gd name="connsiteX25" fmla="*/ 231082 w 607919"/>
                <a:gd name="connsiteY25" fmla="*/ 388245 h 551610"/>
                <a:gd name="connsiteX26" fmla="*/ 365148 w 607919"/>
                <a:gd name="connsiteY26" fmla="*/ 381336 h 551610"/>
                <a:gd name="connsiteX27" fmla="*/ 367997 w 607919"/>
                <a:gd name="connsiteY27" fmla="*/ 388122 h 551610"/>
                <a:gd name="connsiteX28" fmla="*/ 367997 w 607919"/>
                <a:gd name="connsiteY28" fmla="*/ 551610 h 551610"/>
                <a:gd name="connsiteX29" fmla="*/ 311262 w 607919"/>
                <a:gd name="connsiteY29" fmla="*/ 551610 h 551610"/>
                <a:gd name="connsiteX30" fmla="*/ 311262 w 607919"/>
                <a:gd name="connsiteY30" fmla="*/ 444661 h 551610"/>
                <a:gd name="connsiteX31" fmla="*/ 316898 w 607919"/>
                <a:gd name="connsiteY31" fmla="*/ 425523 h 551610"/>
                <a:gd name="connsiteX32" fmla="*/ 322534 w 607919"/>
                <a:gd name="connsiteY32" fmla="*/ 419894 h 551610"/>
                <a:gd name="connsiteX33" fmla="*/ 358353 w 607919"/>
                <a:gd name="connsiteY33" fmla="*/ 384120 h 551610"/>
                <a:gd name="connsiteX34" fmla="*/ 365148 w 607919"/>
                <a:gd name="connsiteY34" fmla="*/ 381336 h 551610"/>
                <a:gd name="connsiteX35" fmla="*/ 448177 w 607919"/>
                <a:gd name="connsiteY35" fmla="*/ 298352 h 551610"/>
                <a:gd name="connsiteX36" fmla="*/ 450982 w 607919"/>
                <a:gd name="connsiteY36" fmla="*/ 305139 h 551610"/>
                <a:gd name="connsiteX37" fmla="*/ 450982 w 607919"/>
                <a:gd name="connsiteY37" fmla="*/ 551610 h 551610"/>
                <a:gd name="connsiteX38" fmla="*/ 394318 w 607919"/>
                <a:gd name="connsiteY38" fmla="*/ 551610 h 551610"/>
                <a:gd name="connsiteX39" fmla="*/ 394318 w 607919"/>
                <a:gd name="connsiteY39" fmla="*/ 361815 h 551610"/>
                <a:gd name="connsiteX40" fmla="*/ 403846 w 607919"/>
                <a:gd name="connsiteY40" fmla="*/ 338669 h 551610"/>
                <a:gd name="connsiteX41" fmla="*/ 441329 w 607919"/>
                <a:gd name="connsiteY41" fmla="*/ 301136 h 551610"/>
                <a:gd name="connsiteX42" fmla="*/ 448177 w 607919"/>
                <a:gd name="connsiteY42" fmla="*/ 298352 h 551610"/>
                <a:gd name="connsiteX43" fmla="*/ 527085 w 607919"/>
                <a:gd name="connsiteY43" fmla="*/ 219452 h 551610"/>
                <a:gd name="connsiteX44" fmla="*/ 529874 w 607919"/>
                <a:gd name="connsiteY44" fmla="*/ 226177 h 551610"/>
                <a:gd name="connsiteX45" fmla="*/ 529874 w 607919"/>
                <a:gd name="connsiteY45" fmla="*/ 551610 h 551610"/>
                <a:gd name="connsiteX46" fmla="*/ 477232 w 607919"/>
                <a:gd name="connsiteY46" fmla="*/ 551610 h 551610"/>
                <a:gd name="connsiteX47" fmla="*/ 477232 w 607919"/>
                <a:gd name="connsiteY47" fmla="*/ 278727 h 551610"/>
                <a:gd name="connsiteX48" fmla="*/ 486883 w 607919"/>
                <a:gd name="connsiteY48" fmla="*/ 255580 h 551610"/>
                <a:gd name="connsiteX49" fmla="*/ 520348 w 607919"/>
                <a:gd name="connsiteY49" fmla="*/ 222298 h 551610"/>
                <a:gd name="connsiteX50" fmla="*/ 527085 w 607919"/>
                <a:gd name="connsiteY50" fmla="*/ 219452 h 551610"/>
                <a:gd name="connsiteX51" fmla="*/ 387769 w 607919"/>
                <a:gd name="connsiteY51" fmla="*/ 0 h 551610"/>
                <a:gd name="connsiteX52" fmla="*/ 580729 w 607919"/>
                <a:gd name="connsiteY52" fmla="*/ 0 h 551610"/>
                <a:gd name="connsiteX53" fmla="*/ 607919 w 607919"/>
                <a:gd name="connsiteY53" fmla="*/ 26022 h 551610"/>
                <a:gd name="connsiteX54" fmla="*/ 607919 w 607919"/>
                <a:gd name="connsiteY54" fmla="*/ 219812 h 551610"/>
                <a:gd name="connsiteX55" fmla="*/ 598271 w 607919"/>
                <a:gd name="connsiteY55" fmla="*/ 223815 h 551610"/>
                <a:gd name="connsiteX56" fmla="*/ 530610 w 607919"/>
                <a:gd name="connsiteY56" fmla="*/ 156258 h 551610"/>
                <a:gd name="connsiteX57" fmla="*/ 304320 w 607919"/>
                <a:gd name="connsiteY57" fmla="*/ 382325 h 551610"/>
                <a:gd name="connsiteX58" fmla="*/ 285024 w 607919"/>
                <a:gd name="connsiteY58" fmla="*/ 382325 h 551610"/>
                <a:gd name="connsiteX59" fmla="*/ 216360 w 607919"/>
                <a:gd name="connsiteY59" fmla="*/ 313767 h 551610"/>
                <a:gd name="connsiteX60" fmla="*/ 94068 w 607919"/>
                <a:gd name="connsiteY60" fmla="*/ 435996 h 551610"/>
                <a:gd name="connsiteX61" fmla="*/ 17260 w 607919"/>
                <a:gd name="connsiteY61" fmla="*/ 435996 h 551610"/>
                <a:gd name="connsiteX62" fmla="*/ 15882 w 607919"/>
                <a:gd name="connsiteY62" fmla="*/ 434745 h 551610"/>
                <a:gd name="connsiteX63" fmla="*/ 15882 w 607919"/>
                <a:gd name="connsiteY63" fmla="*/ 358055 h 551610"/>
                <a:gd name="connsiteX64" fmla="*/ 206837 w 607919"/>
                <a:gd name="connsiteY64" fmla="*/ 167267 h 551610"/>
                <a:gd name="connsiteX65" fmla="*/ 226008 w 607919"/>
                <a:gd name="connsiteY65" fmla="*/ 167267 h 551610"/>
                <a:gd name="connsiteX66" fmla="*/ 294672 w 607919"/>
                <a:gd name="connsiteY66" fmla="*/ 235701 h 551610"/>
                <a:gd name="connsiteX67" fmla="*/ 424481 w 607919"/>
                <a:gd name="connsiteY67" fmla="*/ 105965 h 551610"/>
                <a:gd name="connsiteX68" fmla="*/ 452423 w 607919"/>
                <a:gd name="connsiteY68" fmla="*/ 78192 h 551610"/>
                <a:gd name="connsiteX69" fmla="*/ 383885 w 607919"/>
                <a:gd name="connsiteY69" fmla="*/ 9633 h 551610"/>
                <a:gd name="connsiteX70" fmla="*/ 387769 w 607919"/>
                <a:gd name="connsiteY70" fmla="*/ 0 h 55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7919" h="551610">
                  <a:moveTo>
                    <a:pt x="116112" y="473652"/>
                  </a:moveTo>
                  <a:cubicBezTo>
                    <a:pt x="117836" y="474356"/>
                    <a:pt x="118901" y="476670"/>
                    <a:pt x="118901" y="480423"/>
                  </a:cubicBezTo>
                  <a:lnTo>
                    <a:pt x="118901" y="551610"/>
                  </a:lnTo>
                  <a:lnTo>
                    <a:pt x="55604" y="551610"/>
                  </a:lnTo>
                  <a:lnTo>
                    <a:pt x="55604" y="540851"/>
                  </a:lnTo>
                  <a:cubicBezTo>
                    <a:pt x="55604" y="534971"/>
                    <a:pt x="59991" y="525838"/>
                    <a:pt x="65255" y="520583"/>
                  </a:cubicBezTo>
                  <a:lnTo>
                    <a:pt x="83555" y="502317"/>
                  </a:lnTo>
                  <a:lnTo>
                    <a:pt x="109375" y="476545"/>
                  </a:lnTo>
                  <a:cubicBezTo>
                    <a:pt x="112007" y="473855"/>
                    <a:pt x="114389" y="472948"/>
                    <a:pt x="116112" y="473652"/>
                  </a:cubicBezTo>
                  <a:close/>
                  <a:moveTo>
                    <a:pt x="199155" y="390799"/>
                  </a:moveTo>
                  <a:cubicBezTo>
                    <a:pt x="200892" y="391534"/>
                    <a:pt x="201956" y="393880"/>
                    <a:pt x="201956" y="397632"/>
                  </a:cubicBezTo>
                  <a:lnTo>
                    <a:pt x="201956" y="551610"/>
                  </a:lnTo>
                  <a:lnTo>
                    <a:pt x="145363" y="551610"/>
                  </a:lnTo>
                  <a:lnTo>
                    <a:pt x="145363" y="454170"/>
                  </a:lnTo>
                  <a:cubicBezTo>
                    <a:pt x="145363" y="446665"/>
                    <a:pt x="149620" y="436283"/>
                    <a:pt x="154879" y="431030"/>
                  </a:cubicBezTo>
                  <a:lnTo>
                    <a:pt x="192315" y="393630"/>
                  </a:lnTo>
                  <a:cubicBezTo>
                    <a:pt x="195007" y="390941"/>
                    <a:pt x="197417" y="390065"/>
                    <a:pt x="199155" y="390799"/>
                  </a:cubicBezTo>
                  <a:close/>
                  <a:moveTo>
                    <a:pt x="231082" y="388245"/>
                  </a:moveTo>
                  <a:cubicBezTo>
                    <a:pt x="232822" y="387525"/>
                    <a:pt x="235235" y="388401"/>
                    <a:pt x="237930" y="391091"/>
                  </a:cubicBezTo>
                  <a:lnTo>
                    <a:pt x="266763" y="419867"/>
                  </a:lnTo>
                  <a:lnTo>
                    <a:pt x="275915" y="428875"/>
                  </a:lnTo>
                  <a:cubicBezTo>
                    <a:pt x="280929" y="433879"/>
                    <a:pt x="284941" y="444013"/>
                    <a:pt x="284941" y="451520"/>
                  </a:cubicBezTo>
                  <a:lnTo>
                    <a:pt x="284941" y="551610"/>
                  </a:lnTo>
                  <a:lnTo>
                    <a:pt x="228277" y="551610"/>
                  </a:lnTo>
                  <a:lnTo>
                    <a:pt x="228277" y="394969"/>
                  </a:lnTo>
                  <a:cubicBezTo>
                    <a:pt x="228277" y="391278"/>
                    <a:pt x="229343" y="388964"/>
                    <a:pt x="231082" y="388245"/>
                  </a:cubicBezTo>
                  <a:close/>
                  <a:moveTo>
                    <a:pt x="365148" y="381336"/>
                  </a:moveTo>
                  <a:cubicBezTo>
                    <a:pt x="366901" y="382055"/>
                    <a:pt x="367997" y="384370"/>
                    <a:pt x="367997" y="388122"/>
                  </a:cubicBezTo>
                  <a:lnTo>
                    <a:pt x="367997" y="551610"/>
                  </a:lnTo>
                  <a:lnTo>
                    <a:pt x="311262" y="551610"/>
                  </a:lnTo>
                  <a:lnTo>
                    <a:pt x="311262" y="444661"/>
                  </a:lnTo>
                  <a:cubicBezTo>
                    <a:pt x="311262" y="437156"/>
                    <a:pt x="313767" y="428650"/>
                    <a:pt x="316898" y="425523"/>
                  </a:cubicBezTo>
                  <a:cubicBezTo>
                    <a:pt x="320029" y="422396"/>
                    <a:pt x="322534" y="419894"/>
                    <a:pt x="322534" y="419894"/>
                  </a:cubicBezTo>
                  <a:lnTo>
                    <a:pt x="358353" y="384120"/>
                  </a:lnTo>
                  <a:cubicBezTo>
                    <a:pt x="360983" y="381493"/>
                    <a:pt x="363394" y="380617"/>
                    <a:pt x="365148" y="381336"/>
                  </a:cubicBezTo>
                  <a:close/>
                  <a:moveTo>
                    <a:pt x="448177" y="298352"/>
                  </a:moveTo>
                  <a:cubicBezTo>
                    <a:pt x="449916" y="299071"/>
                    <a:pt x="450982" y="301386"/>
                    <a:pt x="450982" y="305139"/>
                  </a:cubicBezTo>
                  <a:lnTo>
                    <a:pt x="450982" y="551610"/>
                  </a:lnTo>
                  <a:lnTo>
                    <a:pt x="394318" y="551610"/>
                  </a:lnTo>
                  <a:lnTo>
                    <a:pt x="394318" y="361815"/>
                  </a:lnTo>
                  <a:cubicBezTo>
                    <a:pt x="394318" y="354308"/>
                    <a:pt x="398580" y="343924"/>
                    <a:pt x="403846" y="338669"/>
                  </a:cubicBezTo>
                  <a:lnTo>
                    <a:pt x="441329" y="301136"/>
                  </a:lnTo>
                  <a:cubicBezTo>
                    <a:pt x="444024" y="298508"/>
                    <a:pt x="446438" y="297633"/>
                    <a:pt x="448177" y="298352"/>
                  </a:cubicBezTo>
                  <a:close/>
                  <a:moveTo>
                    <a:pt x="527085" y="219452"/>
                  </a:moveTo>
                  <a:cubicBezTo>
                    <a:pt x="528809" y="220171"/>
                    <a:pt x="529874" y="222486"/>
                    <a:pt x="529874" y="226177"/>
                  </a:cubicBezTo>
                  <a:lnTo>
                    <a:pt x="529874" y="551610"/>
                  </a:lnTo>
                  <a:lnTo>
                    <a:pt x="477232" y="551610"/>
                  </a:lnTo>
                  <a:lnTo>
                    <a:pt x="477232" y="278727"/>
                  </a:lnTo>
                  <a:cubicBezTo>
                    <a:pt x="477232" y="271345"/>
                    <a:pt x="481494" y="260960"/>
                    <a:pt x="486883" y="255580"/>
                  </a:cubicBezTo>
                  <a:lnTo>
                    <a:pt x="520348" y="222298"/>
                  </a:lnTo>
                  <a:cubicBezTo>
                    <a:pt x="522980" y="219608"/>
                    <a:pt x="525362" y="218732"/>
                    <a:pt x="527085" y="219452"/>
                  </a:cubicBezTo>
                  <a:close/>
                  <a:moveTo>
                    <a:pt x="387769" y="0"/>
                  </a:moveTo>
                  <a:lnTo>
                    <a:pt x="580729" y="0"/>
                  </a:lnTo>
                  <a:cubicBezTo>
                    <a:pt x="594512" y="0"/>
                    <a:pt x="607919" y="12135"/>
                    <a:pt x="607919" y="26022"/>
                  </a:cubicBezTo>
                  <a:lnTo>
                    <a:pt x="607919" y="219812"/>
                  </a:lnTo>
                  <a:cubicBezTo>
                    <a:pt x="607919" y="227318"/>
                    <a:pt x="603534" y="229070"/>
                    <a:pt x="598271" y="223815"/>
                  </a:cubicBezTo>
                  <a:lnTo>
                    <a:pt x="530610" y="156258"/>
                  </a:lnTo>
                  <a:lnTo>
                    <a:pt x="304320" y="382325"/>
                  </a:lnTo>
                  <a:cubicBezTo>
                    <a:pt x="298932" y="387580"/>
                    <a:pt x="290412" y="387580"/>
                    <a:pt x="285024" y="382325"/>
                  </a:cubicBezTo>
                  <a:lnTo>
                    <a:pt x="216360" y="313767"/>
                  </a:lnTo>
                  <a:lnTo>
                    <a:pt x="94068" y="435996"/>
                  </a:lnTo>
                  <a:cubicBezTo>
                    <a:pt x="72767" y="457264"/>
                    <a:pt x="38435" y="457264"/>
                    <a:pt x="17260" y="435996"/>
                  </a:cubicBezTo>
                  <a:lnTo>
                    <a:pt x="15882" y="434745"/>
                  </a:lnTo>
                  <a:cubicBezTo>
                    <a:pt x="-5294" y="413477"/>
                    <a:pt x="-5294" y="379198"/>
                    <a:pt x="15882" y="358055"/>
                  </a:cubicBezTo>
                  <a:lnTo>
                    <a:pt x="206837" y="167267"/>
                  </a:lnTo>
                  <a:cubicBezTo>
                    <a:pt x="212100" y="161888"/>
                    <a:pt x="220745" y="161888"/>
                    <a:pt x="226008" y="167267"/>
                  </a:cubicBezTo>
                  <a:lnTo>
                    <a:pt x="294672" y="235701"/>
                  </a:lnTo>
                  <a:lnTo>
                    <a:pt x="424481" y="105965"/>
                  </a:lnTo>
                  <a:lnTo>
                    <a:pt x="452423" y="78192"/>
                  </a:lnTo>
                  <a:lnTo>
                    <a:pt x="383885" y="9633"/>
                  </a:lnTo>
                  <a:cubicBezTo>
                    <a:pt x="378497" y="4379"/>
                    <a:pt x="380376" y="0"/>
                    <a:pt x="387769" y="0"/>
                  </a:cubicBezTo>
                  <a:close/>
                </a:path>
              </a:pathLst>
            </a:cu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35" name="弧形 24">
              <a:extLst>
                <a:ext uri="{FF2B5EF4-FFF2-40B4-BE49-F238E27FC236}">
                  <a16:creationId xmlns:a16="http://schemas.microsoft.com/office/drawing/2014/main" id="{7A15DE1E-4CB8-FC40-A211-37238CB48EEF}"/>
                </a:ext>
              </a:extLst>
            </p:cNvPr>
            <p:cNvSpPr/>
            <p:nvPr/>
          </p:nvSpPr>
          <p:spPr>
            <a:xfrm>
              <a:off x="7372224" y="987574"/>
              <a:ext cx="2101328" cy="2101328"/>
            </a:xfrm>
            <a:prstGeom prst="arc">
              <a:avLst>
                <a:gd name="adj1" fmla="val 21496969"/>
                <a:gd name="adj2" fmla="val 17262036"/>
              </a:avLst>
            </a:prstGeom>
            <a:ln w="1143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cs typeface="+mn-ea"/>
                <a:sym typeface="+mn-lt"/>
              </a:endParaRPr>
            </a:p>
          </p:txBody>
        </p:sp>
        <p:sp>
          <p:nvSpPr>
            <p:cNvPr id="36" name="弧形 25">
              <a:extLst>
                <a:ext uri="{FF2B5EF4-FFF2-40B4-BE49-F238E27FC236}">
                  <a16:creationId xmlns:a16="http://schemas.microsoft.com/office/drawing/2014/main" id="{82150B6B-4DEF-2846-B4D3-E8E97E1C3DB8}"/>
                </a:ext>
              </a:extLst>
            </p:cNvPr>
            <p:cNvSpPr/>
            <p:nvPr/>
          </p:nvSpPr>
          <p:spPr>
            <a:xfrm>
              <a:off x="7372224" y="987574"/>
              <a:ext cx="2101328" cy="2101328"/>
            </a:xfrm>
            <a:prstGeom prst="arc">
              <a:avLst>
                <a:gd name="adj1" fmla="val 16200000"/>
                <a:gd name="adj2" fmla="val 1557037"/>
              </a:avLst>
            </a:prstGeom>
            <a:ln w="114300">
              <a:solidFill>
                <a:srgbClr val="5AAD9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cs typeface="+mn-ea"/>
                <a:sym typeface="+mn-lt"/>
              </a:endParaRPr>
            </a:p>
          </p:txBody>
        </p:sp>
        <p:sp>
          <p:nvSpPr>
            <p:cNvPr id="37" name="文本框 36">
              <a:extLst>
                <a:ext uri="{FF2B5EF4-FFF2-40B4-BE49-F238E27FC236}">
                  <a16:creationId xmlns:a16="http://schemas.microsoft.com/office/drawing/2014/main" id="{31B06976-5487-5B45-A61E-623961CEE860}"/>
                </a:ext>
              </a:extLst>
            </p:cNvPr>
            <p:cNvSpPr txBox="1"/>
            <p:nvPr/>
          </p:nvSpPr>
          <p:spPr bwMode="auto">
            <a:xfrm>
              <a:off x="7374234" y="1969882"/>
              <a:ext cx="2090429" cy="666917"/>
            </a:xfrm>
            <a:prstGeom prst="rect">
              <a:avLst/>
            </a:prstGeom>
            <a:noFill/>
          </p:spPr>
          <p:txBody>
            <a:bodyPr wrap="square">
              <a:spAutoFit/>
              <a:scene3d>
                <a:camera prst="orthographicFront"/>
                <a:lightRig rig="threePt" dir="t"/>
              </a:scene3d>
              <a:sp3d contourW="12700"/>
            </a:bodyPr>
            <a:lstStyle/>
            <a:p>
              <a:pPr algn="ctr" eaLnBrk="1" fontAlgn="auto" hangingPunct="1">
                <a:spcBef>
                  <a:spcPts val="0"/>
                </a:spcBef>
                <a:spcAft>
                  <a:spcPts val="0"/>
                </a:spcAft>
                <a:defRPr/>
              </a:pPr>
              <a:r>
                <a:rPr lang="en-US" altLang="zh-CN" sz="3200" b="1" dirty="0">
                  <a:solidFill>
                    <a:srgbClr val="5AAD9E"/>
                  </a:solidFill>
                  <a:cs typeface="+mn-ea"/>
                  <a:sym typeface="+mn-lt"/>
                </a:rPr>
                <a:t>30%</a:t>
              </a:r>
            </a:p>
          </p:txBody>
        </p:sp>
        <p:sp>
          <p:nvSpPr>
            <p:cNvPr id="38" name="Oval 21">
              <a:extLst>
                <a:ext uri="{FF2B5EF4-FFF2-40B4-BE49-F238E27FC236}">
                  <a16:creationId xmlns:a16="http://schemas.microsoft.com/office/drawing/2014/main" id="{0FB8E405-7963-914B-A831-953DC394087B}"/>
                </a:ext>
              </a:extLst>
            </p:cNvPr>
            <p:cNvSpPr/>
            <p:nvPr/>
          </p:nvSpPr>
          <p:spPr>
            <a:xfrm>
              <a:off x="8176145" y="1344226"/>
              <a:ext cx="493486" cy="492562"/>
            </a:xfrm>
            <a:custGeom>
              <a:avLst/>
              <a:gdLst>
                <a:gd name="connsiteX0" fmla="*/ 290910 w 605702"/>
                <a:gd name="connsiteY0" fmla="*/ 156336 h 604568"/>
                <a:gd name="connsiteX1" fmla="*/ 335849 w 605702"/>
                <a:gd name="connsiteY1" fmla="*/ 164992 h 604568"/>
                <a:gd name="connsiteX2" fmla="*/ 288310 w 605702"/>
                <a:gd name="connsiteY2" fmla="*/ 212456 h 604568"/>
                <a:gd name="connsiteX3" fmla="*/ 203632 w 605702"/>
                <a:gd name="connsiteY3" fmla="*/ 244717 h 604568"/>
                <a:gd name="connsiteX4" fmla="*/ 203632 w 605702"/>
                <a:gd name="connsiteY4" fmla="*/ 401388 h 604568"/>
                <a:gd name="connsiteX5" fmla="*/ 360547 w 605702"/>
                <a:gd name="connsiteY5" fmla="*/ 401388 h 604568"/>
                <a:gd name="connsiteX6" fmla="*/ 392859 w 605702"/>
                <a:gd name="connsiteY6" fmla="*/ 316749 h 604568"/>
                <a:gd name="connsiteX7" fmla="*/ 440397 w 605702"/>
                <a:gd name="connsiteY7" fmla="*/ 269284 h 604568"/>
                <a:gd name="connsiteX8" fmla="*/ 400287 w 605702"/>
                <a:gd name="connsiteY8" fmla="*/ 441065 h 604568"/>
                <a:gd name="connsiteX9" fmla="*/ 163892 w 605702"/>
                <a:gd name="connsiteY9" fmla="*/ 441065 h 604568"/>
                <a:gd name="connsiteX10" fmla="*/ 163892 w 605702"/>
                <a:gd name="connsiteY10" fmla="*/ 205040 h 604568"/>
                <a:gd name="connsiteX11" fmla="*/ 290910 w 605702"/>
                <a:gd name="connsiteY11" fmla="*/ 156336 h 604568"/>
                <a:gd name="connsiteX12" fmla="*/ 246542 w 605702"/>
                <a:gd name="connsiteY12" fmla="*/ 43775 h 604568"/>
                <a:gd name="connsiteX13" fmla="*/ 422196 w 605702"/>
                <a:gd name="connsiteY13" fmla="*/ 78723 h 604568"/>
                <a:gd name="connsiteX14" fmla="*/ 376794 w 605702"/>
                <a:gd name="connsiteY14" fmla="*/ 124054 h 604568"/>
                <a:gd name="connsiteX15" fmla="*/ 126109 w 605702"/>
                <a:gd name="connsiteY15" fmla="*/ 167345 h 604568"/>
                <a:gd name="connsiteX16" fmla="*/ 126109 w 605702"/>
                <a:gd name="connsiteY16" fmla="*/ 478820 h 604568"/>
                <a:gd name="connsiteX17" fmla="*/ 438073 w 605702"/>
                <a:gd name="connsiteY17" fmla="*/ 478820 h 604568"/>
                <a:gd name="connsiteX18" fmla="*/ 481432 w 605702"/>
                <a:gd name="connsiteY18" fmla="*/ 228527 h 604568"/>
                <a:gd name="connsiteX19" fmla="*/ 526741 w 605702"/>
                <a:gd name="connsiteY19" fmla="*/ 183011 h 604568"/>
                <a:gd name="connsiteX20" fmla="*/ 481432 w 605702"/>
                <a:gd name="connsiteY20" fmla="*/ 522111 h 604568"/>
                <a:gd name="connsiteX21" fmla="*/ 82657 w 605702"/>
                <a:gd name="connsiteY21" fmla="*/ 522111 h 604568"/>
                <a:gd name="connsiteX22" fmla="*/ 82657 w 605702"/>
                <a:gd name="connsiteY22" fmla="*/ 123961 h 604568"/>
                <a:gd name="connsiteX23" fmla="*/ 246542 w 605702"/>
                <a:gd name="connsiteY23" fmla="*/ 43775 h 604568"/>
                <a:gd name="connsiteX24" fmla="*/ 536061 w 605702"/>
                <a:gd name="connsiteY24" fmla="*/ 0 h 604568"/>
                <a:gd name="connsiteX25" fmla="*/ 544232 w 605702"/>
                <a:gd name="connsiteY25" fmla="*/ 61368 h 604568"/>
                <a:gd name="connsiteX26" fmla="*/ 605702 w 605702"/>
                <a:gd name="connsiteY26" fmla="*/ 69526 h 604568"/>
                <a:gd name="connsiteX27" fmla="*/ 524361 w 605702"/>
                <a:gd name="connsiteY27" fmla="*/ 150732 h 604568"/>
                <a:gd name="connsiteX28" fmla="*/ 498361 w 605702"/>
                <a:gd name="connsiteY28" fmla="*/ 147302 h 604568"/>
                <a:gd name="connsiteX29" fmla="*/ 337721 w 605702"/>
                <a:gd name="connsiteY29" fmla="*/ 307767 h 604568"/>
                <a:gd name="connsiteX30" fmla="*/ 339764 w 605702"/>
                <a:gd name="connsiteY30" fmla="*/ 323063 h 604568"/>
                <a:gd name="connsiteX31" fmla="*/ 282101 w 605702"/>
                <a:gd name="connsiteY31" fmla="*/ 380630 h 604568"/>
                <a:gd name="connsiteX32" fmla="*/ 224437 w 605702"/>
                <a:gd name="connsiteY32" fmla="*/ 323063 h 604568"/>
                <a:gd name="connsiteX33" fmla="*/ 282101 w 605702"/>
                <a:gd name="connsiteY33" fmla="*/ 265495 h 604568"/>
                <a:gd name="connsiteX34" fmla="*/ 297422 w 605702"/>
                <a:gd name="connsiteY34" fmla="*/ 267535 h 604568"/>
                <a:gd name="connsiteX35" fmla="*/ 458155 w 605702"/>
                <a:gd name="connsiteY35" fmla="*/ 107162 h 604568"/>
                <a:gd name="connsiteX36" fmla="*/ 454719 w 605702"/>
                <a:gd name="connsiteY36" fmla="*/ 81206 h 60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5702" h="604568">
                  <a:moveTo>
                    <a:pt x="290910" y="156336"/>
                  </a:moveTo>
                  <a:cubicBezTo>
                    <a:pt x="306137" y="157147"/>
                    <a:pt x="321272" y="160032"/>
                    <a:pt x="335849" y="164992"/>
                  </a:cubicBezTo>
                  <a:lnTo>
                    <a:pt x="288310" y="212456"/>
                  </a:lnTo>
                  <a:cubicBezTo>
                    <a:pt x="257856" y="210695"/>
                    <a:pt x="226844" y="221449"/>
                    <a:pt x="203632" y="244717"/>
                  </a:cubicBezTo>
                  <a:cubicBezTo>
                    <a:pt x="160271" y="287918"/>
                    <a:pt x="160271" y="358187"/>
                    <a:pt x="203632" y="401388"/>
                  </a:cubicBezTo>
                  <a:cubicBezTo>
                    <a:pt x="246900" y="444680"/>
                    <a:pt x="317279" y="444680"/>
                    <a:pt x="360547" y="401388"/>
                  </a:cubicBezTo>
                  <a:cubicBezTo>
                    <a:pt x="383852" y="378211"/>
                    <a:pt x="394623" y="347156"/>
                    <a:pt x="392859" y="316749"/>
                  </a:cubicBezTo>
                  <a:lnTo>
                    <a:pt x="440397" y="269284"/>
                  </a:lnTo>
                  <a:cubicBezTo>
                    <a:pt x="460267" y="327595"/>
                    <a:pt x="446897" y="394620"/>
                    <a:pt x="400287" y="441065"/>
                  </a:cubicBezTo>
                  <a:cubicBezTo>
                    <a:pt x="335106" y="506236"/>
                    <a:pt x="229073" y="506236"/>
                    <a:pt x="163892" y="441065"/>
                  </a:cubicBezTo>
                  <a:cubicBezTo>
                    <a:pt x="98619" y="375987"/>
                    <a:pt x="98619" y="270118"/>
                    <a:pt x="163892" y="205040"/>
                  </a:cubicBezTo>
                  <a:cubicBezTo>
                    <a:pt x="198711" y="170137"/>
                    <a:pt x="245228" y="153902"/>
                    <a:pt x="290910" y="156336"/>
                  </a:cubicBezTo>
                  <a:close/>
                  <a:moveTo>
                    <a:pt x="246542" y="43775"/>
                  </a:moveTo>
                  <a:cubicBezTo>
                    <a:pt x="306463" y="36243"/>
                    <a:pt x="368345" y="47900"/>
                    <a:pt x="422196" y="78723"/>
                  </a:cubicBezTo>
                  <a:lnTo>
                    <a:pt x="376794" y="124054"/>
                  </a:lnTo>
                  <a:cubicBezTo>
                    <a:pt x="294811" y="85305"/>
                    <a:pt x="193980" y="99581"/>
                    <a:pt x="126109" y="167345"/>
                  </a:cubicBezTo>
                  <a:cubicBezTo>
                    <a:pt x="39948" y="253371"/>
                    <a:pt x="39948" y="392793"/>
                    <a:pt x="126109" y="478820"/>
                  </a:cubicBezTo>
                  <a:cubicBezTo>
                    <a:pt x="212271" y="564846"/>
                    <a:pt x="351912" y="564846"/>
                    <a:pt x="438073" y="478820"/>
                  </a:cubicBezTo>
                  <a:cubicBezTo>
                    <a:pt x="505944" y="411055"/>
                    <a:pt x="520428" y="310382"/>
                    <a:pt x="481432" y="228527"/>
                  </a:cubicBezTo>
                  <a:lnTo>
                    <a:pt x="526741" y="183011"/>
                  </a:lnTo>
                  <a:cubicBezTo>
                    <a:pt x="588484" y="290544"/>
                    <a:pt x="573350" y="430244"/>
                    <a:pt x="481432" y="522111"/>
                  </a:cubicBezTo>
                  <a:cubicBezTo>
                    <a:pt x="371316" y="632054"/>
                    <a:pt x="192866" y="632054"/>
                    <a:pt x="82657" y="522111"/>
                  </a:cubicBezTo>
                  <a:cubicBezTo>
                    <a:pt x="-27552" y="412168"/>
                    <a:pt x="-27552" y="233997"/>
                    <a:pt x="82657" y="123961"/>
                  </a:cubicBezTo>
                  <a:cubicBezTo>
                    <a:pt x="128662" y="78028"/>
                    <a:pt x="186622" y="51307"/>
                    <a:pt x="246542" y="43775"/>
                  </a:cubicBezTo>
                  <a:close/>
                  <a:moveTo>
                    <a:pt x="536061" y="0"/>
                  </a:moveTo>
                  <a:lnTo>
                    <a:pt x="544232" y="61368"/>
                  </a:lnTo>
                  <a:lnTo>
                    <a:pt x="605702" y="69526"/>
                  </a:lnTo>
                  <a:lnTo>
                    <a:pt x="524361" y="150732"/>
                  </a:lnTo>
                  <a:lnTo>
                    <a:pt x="498361" y="147302"/>
                  </a:lnTo>
                  <a:lnTo>
                    <a:pt x="337721" y="307767"/>
                  </a:lnTo>
                  <a:cubicBezTo>
                    <a:pt x="339021" y="312588"/>
                    <a:pt x="339764" y="317779"/>
                    <a:pt x="339764" y="323063"/>
                  </a:cubicBezTo>
                  <a:cubicBezTo>
                    <a:pt x="339764" y="354859"/>
                    <a:pt x="313950" y="380630"/>
                    <a:pt x="282101" y="380630"/>
                  </a:cubicBezTo>
                  <a:cubicBezTo>
                    <a:pt x="250251" y="380630"/>
                    <a:pt x="224437" y="354859"/>
                    <a:pt x="224437" y="323063"/>
                  </a:cubicBezTo>
                  <a:cubicBezTo>
                    <a:pt x="224437" y="291266"/>
                    <a:pt x="250251" y="265495"/>
                    <a:pt x="282101" y="265495"/>
                  </a:cubicBezTo>
                  <a:cubicBezTo>
                    <a:pt x="287393" y="265495"/>
                    <a:pt x="292500" y="266237"/>
                    <a:pt x="297422" y="267535"/>
                  </a:cubicBezTo>
                  <a:lnTo>
                    <a:pt x="458155" y="107162"/>
                  </a:lnTo>
                  <a:lnTo>
                    <a:pt x="454719" y="81206"/>
                  </a:lnTo>
                  <a:close/>
                </a:path>
              </a:pathLst>
            </a:cu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grpSp>
      <p:sp>
        <p:nvSpPr>
          <p:cNvPr id="39" name="矩形 38">
            <a:extLst>
              <a:ext uri="{FF2B5EF4-FFF2-40B4-BE49-F238E27FC236}">
                <a16:creationId xmlns:a16="http://schemas.microsoft.com/office/drawing/2014/main" id="{8DAB0B33-46DA-A34A-8EE6-4900F9660705}"/>
              </a:ext>
            </a:extLst>
          </p:cNvPr>
          <p:cNvSpPr/>
          <p:nvPr/>
        </p:nvSpPr>
        <p:spPr>
          <a:xfrm>
            <a:off x="938188" y="3660076"/>
            <a:ext cx="1295529" cy="276991"/>
          </a:xfrm>
          <a:prstGeom prst="rect">
            <a:avLst/>
          </a:prstGeom>
        </p:spPr>
        <p:txBody>
          <a:bodyPr wrap="none" lIns="91431" tIns="45716" rIns="91431" bIns="45716">
            <a:spAutoFit/>
          </a:bodyPr>
          <a:lstStyle/>
          <a:p>
            <a:pPr algn="ctr"/>
            <a:r>
              <a:rPr lang="zh-CN" altLang="en-US" sz="1200" b="1" dirty="0">
                <a:solidFill>
                  <a:schemeClr val="tx1">
                    <a:lumMod val="75000"/>
                    <a:lumOff val="25000"/>
                  </a:schemeClr>
                </a:solidFill>
                <a:cs typeface="+mn-ea"/>
                <a:sym typeface="+mn-lt"/>
              </a:rPr>
              <a:t>请在此输入标题</a:t>
            </a:r>
            <a:endParaRPr lang="en-US" altLang="zh-CN" sz="1200" b="1" dirty="0">
              <a:solidFill>
                <a:schemeClr val="tx1">
                  <a:lumMod val="75000"/>
                  <a:lumOff val="25000"/>
                </a:schemeClr>
              </a:solidFill>
              <a:cs typeface="+mn-ea"/>
              <a:sym typeface="+mn-lt"/>
            </a:endParaRPr>
          </a:p>
        </p:txBody>
      </p:sp>
      <p:sp>
        <p:nvSpPr>
          <p:cNvPr id="40" name="矩形 47">
            <a:extLst>
              <a:ext uri="{FF2B5EF4-FFF2-40B4-BE49-F238E27FC236}">
                <a16:creationId xmlns:a16="http://schemas.microsoft.com/office/drawing/2014/main" id="{5E7AB23C-DD5C-0245-8E68-367E009D1AE6}"/>
              </a:ext>
            </a:extLst>
          </p:cNvPr>
          <p:cNvSpPr>
            <a:spLocks noChangeArrowheads="1"/>
          </p:cNvSpPr>
          <p:nvPr/>
        </p:nvSpPr>
        <p:spPr bwMode="auto">
          <a:xfrm>
            <a:off x="400213" y="4027513"/>
            <a:ext cx="2327785" cy="6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100" dirty="0">
                <a:solidFill>
                  <a:schemeClr val="tx1">
                    <a:lumMod val="75000"/>
                    <a:lumOff val="25000"/>
                  </a:schemeClr>
                </a:solidFill>
                <a:latin typeface="+mn-lt"/>
                <a:ea typeface="+mn-ea"/>
                <a:cs typeface="+mn-ea"/>
                <a:sym typeface="+mn-lt"/>
              </a:rPr>
              <a:t>请在此输入您需要的文字内容感谢您使用我们的</a:t>
            </a:r>
            <a:r>
              <a:rPr lang="en" altLang="zh-CN" sz="1100" dirty="0">
                <a:solidFill>
                  <a:schemeClr val="tx1">
                    <a:lumMod val="75000"/>
                    <a:lumOff val="25000"/>
                  </a:schemeClr>
                </a:solidFill>
                <a:latin typeface="+mn-lt"/>
                <a:ea typeface="+mn-ea"/>
                <a:cs typeface="+mn-ea"/>
                <a:sym typeface="+mn-lt"/>
              </a:rPr>
              <a:t>PPT</a:t>
            </a:r>
            <a:r>
              <a:rPr lang="zh-CN" altLang="en-US" sz="1100" dirty="0">
                <a:solidFill>
                  <a:schemeClr val="tx1">
                    <a:lumMod val="75000"/>
                    <a:lumOff val="25000"/>
                  </a:schemeClr>
                </a:solidFill>
                <a:latin typeface="+mn-lt"/>
                <a:ea typeface="+mn-ea"/>
                <a:cs typeface="+mn-ea"/>
                <a:sym typeface="+mn-lt"/>
              </a:rPr>
              <a:t>模板</a:t>
            </a:r>
          </a:p>
          <a:p>
            <a:pPr algn="ctr">
              <a:lnSpc>
                <a:spcPct val="120000"/>
              </a:lnSpc>
              <a:spcBef>
                <a:spcPct val="0"/>
              </a:spcBef>
              <a:buNone/>
            </a:pPr>
            <a:r>
              <a:rPr lang="zh-CN" altLang="en-US" sz="1100" dirty="0">
                <a:solidFill>
                  <a:schemeClr val="tx1">
                    <a:lumMod val="75000"/>
                    <a:lumOff val="25000"/>
                  </a:schemeClr>
                </a:solidFill>
                <a:latin typeface="+mn-lt"/>
                <a:ea typeface="+mn-ea"/>
                <a:cs typeface="+mn-ea"/>
                <a:sym typeface="+mn-lt"/>
              </a:rPr>
              <a:t>请在此输入您需要的文字内容</a:t>
            </a:r>
          </a:p>
        </p:txBody>
      </p:sp>
      <p:sp>
        <p:nvSpPr>
          <p:cNvPr id="41" name="矩形 40">
            <a:extLst>
              <a:ext uri="{FF2B5EF4-FFF2-40B4-BE49-F238E27FC236}">
                <a16:creationId xmlns:a16="http://schemas.microsoft.com/office/drawing/2014/main" id="{39D534C6-EF87-8047-B6C2-178081F133A4}"/>
              </a:ext>
            </a:extLst>
          </p:cNvPr>
          <p:cNvSpPr/>
          <p:nvPr/>
        </p:nvSpPr>
        <p:spPr>
          <a:xfrm>
            <a:off x="4023610" y="3660076"/>
            <a:ext cx="1295529" cy="276991"/>
          </a:xfrm>
          <a:prstGeom prst="rect">
            <a:avLst/>
          </a:prstGeom>
        </p:spPr>
        <p:txBody>
          <a:bodyPr wrap="none" lIns="91431" tIns="45716" rIns="91431" bIns="45716">
            <a:spAutoFit/>
          </a:bodyPr>
          <a:lstStyle/>
          <a:p>
            <a:pPr algn="ctr"/>
            <a:r>
              <a:rPr lang="zh-CN" altLang="en-US" sz="1200" b="1" dirty="0">
                <a:solidFill>
                  <a:schemeClr val="tx1">
                    <a:lumMod val="75000"/>
                    <a:lumOff val="25000"/>
                  </a:schemeClr>
                </a:solidFill>
                <a:cs typeface="+mn-ea"/>
                <a:sym typeface="+mn-lt"/>
              </a:rPr>
              <a:t>请在此输入标题</a:t>
            </a:r>
            <a:endParaRPr lang="en-US" altLang="zh-CN" sz="1200" b="1" dirty="0">
              <a:solidFill>
                <a:schemeClr val="tx1">
                  <a:lumMod val="75000"/>
                  <a:lumOff val="25000"/>
                </a:schemeClr>
              </a:solidFill>
              <a:cs typeface="+mn-ea"/>
              <a:sym typeface="+mn-lt"/>
            </a:endParaRPr>
          </a:p>
        </p:txBody>
      </p:sp>
      <p:sp>
        <p:nvSpPr>
          <p:cNvPr id="42" name="矩形 47">
            <a:extLst>
              <a:ext uri="{FF2B5EF4-FFF2-40B4-BE49-F238E27FC236}">
                <a16:creationId xmlns:a16="http://schemas.microsoft.com/office/drawing/2014/main" id="{C6CDF8B0-FB2C-934A-B49D-C165C6CA0649}"/>
              </a:ext>
            </a:extLst>
          </p:cNvPr>
          <p:cNvSpPr>
            <a:spLocks noChangeArrowheads="1"/>
          </p:cNvSpPr>
          <p:nvPr/>
        </p:nvSpPr>
        <p:spPr bwMode="auto">
          <a:xfrm>
            <a:off x="3507481" y="4027513"/>
            <a:ext cx="2327785" cy="6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100" dirty="0">
                <a:solidFill>
                  <a:schemeClr val="tx1">
                    <a:lumMod val="75000"/>
                    <a:lumOff val="25000"/>
                  </a:schemeClr>
                </a:solidFill>
                <a:latin typeface="+mn-lt"/>
                <a:ea typeface="+mn-ea"/>
                <a:cs typeface="+mn-ea"/>
                <a:sym typeface="+mn-lt"/>
              </a:rPr>
              <a:t>请在此输入您需要的文字内容感谢您使用我们的</a:t>
            </a:r>
            <a:r>
              <a:rPr lang="en" altLang="zh-CN" sz="1100" dirty="0">
                <a:solidFill>
                  <a:schemeClr val="tx1">
                    <a:lumMod val="75000"/>
                    <a:lumOff val="25000"/>
                  </a:schemeClr>
                </a:solidFill>
                <a:latin typeface="+mn-lt"/>
                <a:ea typeface="+mn-ea"/>
                <a:cs typeface="+mn-ea"/>
                <a:sym typeface="+mn-lt"/>
              </a:rPr>
              <a:t>PPT</a:t>
            </a:r>
            <a:r>
              <a:rPr lang="zh-CN" altLang="en-US" sz="1100" dirty="0">
                <a:solidFill>
                  <a:schemeClr val="tx1">
                    <a:lumMod val="75000"/>
                    <a:lumOff val="25000"/>
                  </a:schemeClr>
                </a:solidFill>
                <a:latin typeface="+mn-lt"/>
                <a:ea typeface="+mn-ea"/>
                <a:cs typeface="+mn-ea"/>
                <a:sym typeface="+mn-lt"/>
              </a:rPr>
              <a:t>模板</a:t>
            </a:r>
          </a:p>
          <a:p>
            <a:pPr algn="ctr">
              <a:lnSpc>
                <a:spcPct val="120000"/>
              </a:lnSpc>
              <a:spcBef>
                <a:spcPct val="0"/>
              </a:spcBef>
              <a:buNone/>
            </a:pPr>
            <a:r>
              <a:rPr lang="zh-CN" altLang="en-US" sz="1100" dirty="0">
                <a:solidFill>
                  <a:schemeClr val="tx1">
                    <a:lumMod val="75000"/>
                    <a:lumOff val="25000"/>
                  </a:schemeClr>
                </a:solidFill>
                <a:latin typeface="+mn-lt"/>
                <a:ea typeface="+mn-ea"/>
                <a:cs typeface="+mn-ea"/>
                <a:sym typeface="+mn-lt"/>
              </a:rPr>
              <a:t>请在此输入您需要的文字内容</a:t>
            </a:r>
          </a:p>
        </p:txBody>
      </p:sp>
      <p:sp>
        <p:nvSpPr>
          <p:cNvPr id="43" name="矩形 42">
            <a:extLst>
              <a:ext uri="{FF2B5EF4-FFF2-40B4-BE49-F238E27FC236}">
                <a16:creationId xmlns:a16="http://schemas.microsoft.com/office/drawing/2014/main" id="{0D3E6645-D93E-784C-9AC7-73A167EDC8E9}"/>
              </a:ext>
            </a:extLst>
          </p:cNvPr>
          <p:cNvSpPr/>
          <p:nvPr/>
        </p:nvSpPr>
        <p:spPr>
          <a:xfrm>
            <a:off x="7104353" y="3660076"/>
            <a:ext cx="1295529" cy="276991"/>
          </a:xfrm>
          <a:prstGeom prst="rect">
            <a:avLst/>
          </a:prstGeom>
        </p:spPr>
        <p:txBody>
          <a:bodyPr wrap="none" lIns="91431" tIns="45716" rIns="91431" bIns="45716">
            <a:spAutoFit/>
          </a:bodyPr>
          <a:lstStyle/>
          <a:p>
            <a:pPr algn="ctr"/>
            <a:r>
              <a:rPr lang="zh-CN" altLang="en-US" sz="1200" b="1" dirty="0">
                <a:solidFill>
                  <a:schemeClr val="tx1">
                    <a:lumMod val="75000"/>
                    <a:lumOff val="25000"/>
                  </a:schemeClr>
                </a:solidFill>
                <a:cs typeface="+mn-ea"/>
                <a:sym typeface="+mn-lt"/>
              </a:rPr>
              <a:t>请在此输入标题</a:t>
            </a:r>
            <a:endParaRPr lang="en-US" altLang="zh-CN" sz="1200" b="1" dirty="0">
              <a:solidFill>
                <a:schemeClr val="tx1">
                  <a:lumMod val="75000"/>
                  <a:lumOff val="25000"/>
                </a:schemeClr>
              </a:solidFill>
              <a:cs typeface="+mn-ea"/>
              <a:sym typeface="+mn-lt"/>
            </a:endParaRPr>
          </a:p>
        </p:txBody>
      </p:sp>
      <p:sp>
        <p:nvSpPr>
          <p:cNvPr id="44" name="矩形 47">
            <a:extLst>
              <a:ext uri="{FF2B5EF4-FFF2-40B4-BE49-F238E27FC236}">
                <a16:creationId xmlns:a16="http://schemas.microsoft.com/office/drawing/2014/main" id="{74C4BF03-C791-9E4B-AC5D-32C9597898AB}"/>
              </a:ext>
            </a:extLst>
          </p:cNvPr>
          <p:cNvSpPr>
            <a:spLocks noChangeArrowheads="1"/>
          </p:cNvSpPr>
          <p:nvPr/>
        </p:nvSpPr>
        <p:spPr bwMode="auto">
          <a:xfrm>
            <a:off x="6588224" y="4027513"/>
            <a:ext cx="2327785" cy="68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100" dirty="0">
                <a:solidFill>
                  <a:schemeClr val="tx1">
                    <a:lumMod val="75000"/>
                    <a:lumOff val="25000"/>
                  </a:schemeClr>
                </a:solidFill>
                <a:latin typeface="+mn-lt"/>
                <a:ea typeface="+mn-ea"/>
                <a:cs typeface="+mn-ea"/>
                <a:sym typeface="+mn-lt"/>
              </a:rPr>
              <a:t>请在此输入您需要的文字内容感谢您使用我们的</a:t>
            </a:r>
            <a:r>
              <a:rPr lang="en" altLang="zh-CN" sz="1100" dirty="0">
                <a:solidFill>
                  <a:schemeClr val="tx1">
                    <a:lumMod val="75000"/>
                    <a:lumOff val="25000"/>
                  </a:schemeClr>
                </a:solidFill>
                <a:latin typeface="+mn-lt"/>
                <a:ea typeface="+mn-ea"/>
                <a:cs typeface="+mn-ea"/>
                <a:sym typeface="+mn-lt"/>
              </a:rPr>
              <a:t>PPT</a:t>
            </a:r>
            <a:r>
              <a:rPr lang="zh-CN" altLang="en-US" sz="1100" dirty="0">
                <a:solidFill>
                  <a:schemeClr val="tx1">
                    <a:lumMod val="75000"/>
                    <a:lumOff val="25000"/>
                  </a:schemeClr>
                </a:solidFill>
                <a:latin typeface="+mn-lt"/>
                <a:ea typeface="+mn-ea"/>
                <a:cs typeface="+mn-ea"/>
                <a:sym typeface="+mn-lt"/>
              </a:rPr>
              <a:t>模板</a:t>
            </a:r>
          </a:p>
          <a:p>
            <a:pPr algn="ctr">
              <a:lnSpc>
                <a:spcPct val="120000"/>
              </a:lnSpc>
              <a:spcBef>
                <a:spcPct val="0"/>
              </a:spcBef>
              <a:buNone/>
            </a:pPr>
            <a:r>
              <a:rPr lang="zh-CN" altLang="en-US" sz="1100" dirty="0">
                <a:solidFill>
                  <a:schemeClr val="tx1">
                    <a:lumMod val="75000"/>
                    <a:lumOff val="25000"/>
                  </a:schemeClr>
                </a:solidFill>
                <a:latin typeface="+mn-lt"/>
                <a:ea typeface="+mn-ea"/>
                <a:cs typeface="+mn-ea"/>
                <a:sym typeface="+mn-lt"/>
              </a:rPr>
              <a:t>请在此输入您需要的文字内容</a:t>
            </a: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589" y="71495"/>
            <a:ext cx="619645" cy="621552"/>
          </a:xfrm>
          <a:prstGeom prst="rect">
            <a:avLst/>
          </a:prstGeom>
        </p:spPr>
      </p:pic>
    </p:spTree>
    <p:extLst>
      <p:ext uri="{BB962C8B-B14F-4D97-AF65-F5344CB8AC3E}">
        <p14:creationId xmlns:p14="http://schemas.microsoft.com/office/powerpoint/2010/main" val="104283327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文本框 71">
            <a:extLst>
              <a:ext uri="{FF2B5EF4-FFF2-40B4-BE49-F238E27FC236}">
                <a16:creationId xmlns:a16="http://schemas.microsoft.com/office/drawing/2014/main" id="{F872419B-79B0-654C-B1DF-28E987FDCDC3}"/>
              </a:ext>
            </a:extLst>
          </p:cNvPr>
          <p:cNvSpPr txBox="1"/>
          <p:nvPr/>
        </p:nvSpPr>
        <p:spPr>
          <a:xfrm>
            <a:off x="936754" y="151439"/>
            <a:ext cx="2079415" cy="461665"/>
          </a:xfrm>
          <a:prstGeom prst="rect">
            <a:avLst/>
          </a:prstGeom>
          <a:noFill/>
        </p:spPr>
        <p:txBody>
          <a:bodyPr wrap="none" rtlCol="0">
            <a:spAutoFit/>
          </a:bodyPr>
          <a:lstStyle/>
          <a:p>
            <a:r>
              <a:rPr kumimoji="1" lang="zh-CN" altLang="en-US" sz="2400" b="1" dirty="0">
                <a:solidFill>
                  <a:srgbClr val="5AAD9E"/>
                </a:solidFill>
                <a:cs typeface="+mn-ea"/>
                <a:sym typeface="+mn-lt"/>
              </a:rPr>
              <a:t>核心竞争优势</a:t>
            </a:r>
          </a:p>
        </p:txBody>
      </p:sp>
      <p:sp>
        <p:nvSpPr>
          <p:cNvPr id="73" name="文本框 72">
            <a:extLst>
              <a:ext uri="{FF2B5EF4-FFF2-40B4-BE49-F238E27FC236}">
                <a16:creationId xmlns:a16="http://schemas.microsoft.com/office/drawing/2014/main" id="{430633B9-C96A-1E43-9B3A-602AA49FA29F}"/>
              </a:ext>
            </a:extLst>
          </p:cNvPr>
          <p:cNvSpPr txBox="1"/>
          <p:nvPr/>
        </p:nvSpPr>
        <p:spPr bwMode="auto">
          <a:xfrm>
            <a:off x="4372839" y="2835114"/>
            <a:ext cx="1406324" cy="523220"/>
          </a:xfrm>
          <a:prstGeom prst="rect">
            <a:avLst/>
          </a:prstGeom>
          <a:noFill/>
        </p:spPr>
        <p:txBody>
          <a:bodyPr wrap="square">
            <a:spAutoFit/>
            <a:scene3d>
              <a:camera prst="orthographicFront"/>
              <a:lightRig rig="threePt" dir="t"/>
            </a:scene3d>
            <a:sp3d contourW="12700"/>
          </a:bodyPr>
          <a:lstStyle/>
          <a:p>
            <a:pPr algn="ctr" eaLnBrk="1" fontAlgn="auto" hangingPunct="1">
              <a:spcBef>
                <a:spcPts val="0"/>
              </a:spcBef>
              <a:spcAft>
                <a:spcPts val="0"/>
              </a:spcAft>
              <a:defRPr/>
            </a:pPr>
            <a:r>
              <a:rPr lang="en-US" altLang="zh-CN" sz="2800" dirty="0">
                <a:solidFill>
                  <a:srgbClr val="5AAD9E"/>
                </a:solidFill>
                <a:cs typeface="+mn-ea"/>
                <a:sym typeface="+mn-lt"/>
              </a:rPr>
              <a:t>25%</a:t>
            </a:r>
          </a:p>
        </p:txBody>
      </p:sp>
      <p:sp>
        <p:nvSpPr>
          <p:cNvPr id="74" name="弧形 36">
            <a:extLst>
              <a:ext uri="{FF2B5EF4-FFF2-40B4-BE49-F238E27FC236}">
                <a16:creationId xmlns:a16="http://schemas.microsoft.com/office/drawing/2014/main" id="{362E2F5C-50A1-7B48-AAF8-667FC0296BA2}"/>
              </a:ext>
            </a:extLst>
          </p:cNvPr>
          <p:cNvSpPr/>
          <p:nvPr/>
        </p:nvSpPr>
        <p:spPr>
          <a:xfrm>
            <a:off x="4372839" y="2441926"/>
            <a:ext cx="1413656" cy="1413656"/>
          </a:xfrm>
          <a:prstGeom prst="arc">
            <a:avLst>
              <a:gd name="adj1" fmla="val 21496969"/>
              <a:gd name="adj2" fmla="val 17262036"/>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75" name="弧形 37">
            <a:extLst>
              <a:ext uri="{FF2B5EF4-FFF2-40B4-BE49-F238E27FC236}">
                <a16:creationId xmlns:a16="http://schemas.microsoft.com/office/drawing/2014/main" id="{A4D54BA6-9FAB-2540-817A-9885FE7680D9}"/>
              </a:ext>
            </a:extLst>
          </p:cNvPr>
          <p:cNvSpPr/>
          <p:nvPr/>
        </p:nvSpPr>
        <p:spPr>
          <a:xfrm>
            <a:off x="4372839" y="2441926"/>
            <a:ext cx="1413656" cy="1413656"/>
          </a:xfrm>
          <a:prstGeom prst="arc">
            <a:avLst/>
          </a:prstGeom>
          <a:ln w="76200">
            <a:solidFill>
              <a:srgbClr val="5AAD9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76" name="弧形 34">
            <a:extLst>
              <a:ext uri="{FF2B5EF4-FFF2-40B4-BE49-F238E27FC236}">
                <a16:creationId xmlns:a16="http://schemas.microsoft.com/office/drawing/2014/main" id="{F8C728ED-1A55-A44B-A016-960B94FB2CF5}"/>
              </a:ext>
            </a:extLst>
          </p:cNvPr>
          <p:cNvSpPr/>
          <p:nvPr/>
        </p:nvSpPr>
        <p:spPr>
          <a:xfrm>
            <a:off x="6436961" y="2441926"/>
            <a:ext cx="1413656" cy="1413656"/>
          </a:xfrm>
          <a:prstGeom prst="arc">
            <a:avLst>
              <a:gd name="adj1" fmla="val 21496969"/>
              <a:gd name="adj2" fmla="val 17262036"/>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77" name="弧形 35">
            <a:extLst>
              <a:ext uri="{FF2B5EF4-FFF2-40B4-BE49-F238E27FC236}">
                <a16:creationId xmlns:a16="http://schemas.microsoft.com/office/drawing/2014/main" id="{CBB11977-727E-414B-B9CC-6C2CE838B324}"/>
              </a:ext>
            </a:extLst>
          </p:cNvPr>
          <p:cNvSpPr/>
          <p:nvPr/>
        </p:nvSpPr>
        <p:spPr>
          <a:xfrm>
            <a:off x="6436961" y="2441926"/>
            <a:ext cx="1413656" cy="1413656"/>
          </a:xfrm>
          <a:prstGeom prst="arc">
            <a:avLst>
              <a:gd name="adj1" fmla="val 16200000"/>
              <a:gd name="adj2" fmla="val 3376822"/>
            </a:avLst>
          </a:prstGeom>
          <a:ln w="76200">
            <a:solidFill>
              <a:srgbClr val="5AAD9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78" name="文本框 77">
            <a:extLst>
              <a:ext uri="{FF2B5EF4-FFF2-40B4-BE49-F238E27FC236}">
                <a16:creationId xmlns:a16="http://schemas.microsoft.com/office/drawing/2014/main" id="{C28075F6-E5A1-F84A-ABAE-AA91DAE4CB98}"/>
              </a:ext>
            </a:extLst>
          </p:cNvPr>
          <p:cNvSpPr txBox="1"/>
          <p:nvPr/>
        </p:nvSpPr>
        <p:spPr bwMode="auto">
          <a:xfrm>
            <a:off x="6438313" y="2835114"/>
            <a:ext cx="1406324" cy="523220"/>
          </a:xfrm>
          <a:prstGeom prst="rect">
            <a:avLst/>
          </a:prstGeom>
          <a:noFill/>
        </p:spPr>
        <p:txBody>
          <a:bodyPr wrap="square">
            <a:spAutoFit/>
            <a:scene3d>
              <a:camera prst="orthographicFront"/>
              <a:lightRig rig="threePt" dir="t"/>
            </a:scene3d>
            <a:sp3d contourW="12700"/>
          </a:bodyPr>
          <a:lstStyle/>
          <a:p>
            <a:pPr algn="ctr" eaLnBrk="1" fontAlgn="auto" hangingPunct="1">
              <a:spcBef>
                <a:spcPts val="0"/>
              </a:spcBef>
              <a:spcAft>
                <a:spcPts val="0"/>
              </a:spcAft>
              <a:defRPr/>
            </a:pPr>
            <a:r>
              <a:rPr lang="en-US" altLang="zh-CN" sz="2800" dirty="0">
                <a:solidFill>
                  <a:srgbClr val="5AAD9E"/>
                </a:solidFill>
                <a:cs typeface="+mn-ea"/>
                <a:sym typeface="+mn-lt"/>
              </a:rPr>
              <a:t>42%</a:t>
            </a:r>
          </a:p>
        </p:txBody>
      </p:sp>
      <p:sp>
        <p:nvSpPr>
          <p:cNvPr id="79" name="TextBox 33">
            <a:extLst>
              <a:ext uri="{FF2B5EF4-FFF2-40B4-BE49-F238E27FC236}">
                <a16:creationId xmlns:a16="http://schemas.microsoft.com/office/drawing/2014/main" id="{570D2476-662F-E34A-9A2D-D079D1F00C54}"/>
              </a:ext>
            </a:extLst>
          </p:cNvPr>
          <p:cNvSpPr txBox="1"/>
          <p:nvPr/>
        </p:nvSpPr>
        <p:spPr>
          <a:xfrm>
            <a:off x="4398933" y="1566579"/>
            <a:ext cx="4076056" cy="429605"/>
          </a:xfrm>
          <a:prstGeom prst="rect">
            <a:avLst/>
          </a:prstGeom>
          <a:noFill/>
        </p:spPr>
        <p:txBody>
          <a:bodyPr wrap="square" lIns="0" tIns="0" rIns="0" bIns="0" rtlCol="0">
            <a:spAutoFit/>
          </a:bodyPr>
          <a:lstStyle>
            <a:defPPr>
              <a:defRPr lang="zh-CN"/>
            </a:defPPr>
            <a:lvl1pPr algn="just" defTabSz="1219170">
              <a:lnSpc>
                <a:spcPts val="1600"/>
              </a:lnSpc>
              <a:defRPr sz="1253">
                <a:solidFill>
                  <a:schemeClr val="tx1">
                    <a:lumMod val="65000"/>
                    <a:lumOff val="35000"/>
                  </a:schemeClr>
                </a:solidFill>
                <a:latin typeface="微软雅黑 Light" panose="020B0502040204020203" pitchFamily="34" charset="-122"/>
                <a:ea typeface="微软雅黑 Light" panose="020B0502040204020203" pitchFamily="34" charset="-122"/>
              </a:defRPr>
            </a:lvl1pPr>
            <a:lvl2pPr marL="609585" defTabSz="1219170">
              <a:defRPr sz="2400"/>
            </a:lvl2pPr>
            <a:lvl3pPr marL="1219170" defTabSz="1219170">
              <a:defRPr sz="2400"/>
            </a:lvl3pPr>
            <a:lvl4pPr marL="1828754" defTabSz="1219170">
              <a:defRPr sz="2400"/>
            </a:lvl4pPr>
            <a:lvl5pPr marL="2438339" defTabSz="1219170">
              <a:defRPr sz="2400"/>
            </a:lvl5pPr>
            <a:lvl6pPr marL="3047924" defTabSz="1219170">
              <a:defRPr sz="2400"/>
            </a:lvl6pPr>
            <a:lvl7pPr marL="3657509" defTabSz="1219170">
              <a:defRPr sz="2400"/>
            </a:lvl7pPr>
            <a:lvl8pPr marL="4267093" defTabSz="1219170">
              <a:defRPr sz="2400"/>
            </a:lvl8pPr>
            <a:lvl9pPr marL="4876678" defTabSz="1219170">
              <a:defRPr sz="2400"/>
            </a:lvl9pPr>
          </a:lstStyle>
          <a:p>
            <a:pPr>
              <a:lnSpc>
                <a:spcPct val="120000"/>
              </a:lnSpc>
            </a:pPr>
            <a:r>
              <a:rPr lang="zh-CN" altLang="en-US" sz="1200" dirty="0">
                <a:solidFill>
                  <a:schemeClr val="tx1">
                    <a:lumMod val="75000"/>
                    <a:lumOff val="25000"/>
                  </a:schemeClr>
                </a:solidFill>
                <a:latin typeface="+mn-lt"/>
                <a:ea typeface="+mn-ea"/>
                <a:cs typeface="+mn-ea"/>
                <a:sym typeface="+mn-lt"/>
              </a:rPr>
              <a:t>点击输入您的文字内容或复制粘贴具体文本、用简明扼要的文字说明此项内容。</a:t>
            </a:r>
            <a:endParaRPr lang="en-US" altLang="zh-CN" sz="1200" dirty="0">
              <a:solidFill>
                <a:schemeClr val="tx1">
                  <a:lumMod val="75000"/>
                  <a:lumOff val="25000"/>
                </a:schemeClr>
              </a:solidFill>
              <a:latin typeface="+mn-lt"/>
              <a:ea typeface="+mn-ea"/>
              <a:cs typeface="+mn-ea"/>
              <a:sym typeface="+mn-lt"/>
            </a:endParaRPr>
          </a:p>
        </p:txBody>
      </p:sp>
      <p:sp>
        <p:nvSpPr>
          <p:cNvPr id="80" name="文本框 9">
            <a:extLst>
              <a:ext uri="{FF2B5EF4-FFF2-40B4-BE49-F238E27FC236}">
                <a16:creationId xmlns:a16="http://schemas.microsoft.com/office/drawing/2014/main" id="{3CDBFEF1-277D-D04B-9E75-3A748F4F5AA5}"/>
              </a:ext>
            </a:extLst>
          </p:cNvPr>
          <p:cNvSpPr txBox="1"/>
          <p:nvPr/>
        </p:nvSpPr>
        <p:spPr>
          <a:xfrm>
            <a:off x="4410382" y="1143827"/>
            <a:ext cx="1981477" cy="3282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oAutofit/>
          </a:bodyPr>
          <a:lstStyle>
            <a:defPPr>
              <a:defRPr lang="zh-CN"/>
            </a:defPPr>
            <a:lvl1pPr defTabSz="1219170">
              <a:spcBef>
                <a:spcPct val="0"/>
              </a:spcBef>
              <a:defRPr cap="all">
                <a:solidFill>
                  <a:schemeClr val="tx1">
                    <a:lumMod val="65000"/>
                    <a:lumOff val="35000"/>
                  </a:schemeClr>
                </a:solidFill>
                <a:latin typeface="微软雅黑" pitchFamily="34" charset="-122"/>
                <a:ea typeface="微软雅黑" pitchFamily="34" charset="-122"/>
                <a:cs typeface="+mj-cs"/>
              </a:defRPr>
            </a:lvl1pPr>
            <a:lvl2pPr marL="0" lvl="1" defTabSz="1219170">
              <a:defRPr sz="2054">
                <a:solidFill>
                  <a:schemeClr val="tx1">
                    <a:lumMod val="65000"/>
                    <a:lumOff val="35000"/>
                  </a:schemeClr>
                </a:solidFill>
                <a:latin typeface="微软雅黑" panose="020B0503020204020204" pitchFamily="34" charset="-122"/>
                <a:ea typeface="微软雅黑" panose="020B0503020204020204" pitchFamily="34" charset="-122"/>
              </a:defRPr>
            </a:lvl2pPr>
            <a:lvl3pPr marL="1219170" defTabSz="1219170">
              <a:defRPr sz="2400"/>
            </a:lvl3pPr>
            <a:lvl4pPr marL="1828754" defTabSz="1219170">
              <a:defRPr sz="2400"/>
            </a:lvl4pPr>
            <a:lvl5pPr marL="2438339" defTabSz="1219170">
              <a:defRPr sz="2400"/>
            </a:lvl5pPr>
            <a:lvl6pPr marL="3047924" defTabSz="1219170">
              <a:defRPr sz="2400"/>
            </a:lvl6pPr>
            <a:lvl7pPr marL="3657509" defTabSz="1219170">
              <a:defRPr sz="2400"/>
            </a:lvl7pPr>
            <a:lvl8pPr marL="4267093" defTabSz="1219170">
              <a:defRPr sz="2400"/>
            </a:lvl8pPr>
            <a:lvl9pPr marL="4876678" defTabSz="1219170">
              <a:defRPr sz="2400"/>
            </a:lvl9pPr>
          </a:lstStyle>
          <a:p>
            <a:pPr lvl="1"/>
            <a:r>
              <a:rPr lang="zh-CN" altLang="en-US" sz="1800" b="1" dirty="0">
                <a:solidFill>
                  <a:schemeClr val="tx1">
                    <a:lumMod val="75000"/>
                    <a:lumOff val="25000"/>
                  </a:schemeClr>
                </a:solidFill>
                <a:latin typeface="+mn-lt"/>
                <a:ea typeface="+mn-ea"/>
                <a:cs typeface="+mn-ea"/>
                <a:sym typeface="+mn-lt"/>
              </a:rPr>
              <a:t>输入标题文本</a:t>
            </a:r>
          </a:p>
        </p:txBody>
      </p:sp>
      <p:sp>
        <p:nvSpPr>
          <p:cNvPr id="81" name="矩形 80">
            <a:extLst>
              <a:ext uri="{FF2B5EF4-FFF2-40B4-BE49-F238E27FC236}">
                <a16:creationId xmlns:a16="http://schemas.microsoft.com/office/drawing/2014/main" id="{B9255FAA-A983-A148-951E-53B3E9FF3421}"/>
              </a:ext>
            </a:extLst>
          </p:cNvPr>
          <p:cNvSpPr/>
          <p:nvPr/>
        </p:nvSpPr>
        <p:spPr>
          <a:xfrm>
            <a:off x="3779912" y="4083918"/>
            <a:ext cx="2615349" cy="489621"/>
          </a:xfrm>
          <a:prstGeom prst="rect">
            <a:avLst/>
          </a:prstGeom>
        </p:spPr>
        <p:txBody>
          <a:bodyPr wrap="square">
            <a:spAutoFit/>
          </a:bodyPr>
          <a:lstStyle/>
          <a:p>
            <a:pPr algn="ctr">
              <a:lnSpc>
                <a:spcPct val="110000"/>
              </a:lnSpc>
              <a:spcBef>
                <a:spcPct val="0"/>
              </a:spcBef>
              <a:buNone/>
            </a:pPr>
            <a:r>
              <a:rPr lang="zh-CN" altLang="en-US" sz="1200" dirty="0">
                <a:solidFill>
                  <a:schemeClr val="tx1">
                    <a:lumMod val="75000"/>
                    <a:lumOff val="25000"/>
                  </a:schemeClr>
                </a:solidFill>
                <a:cs typeface="+mn-ea"/>
                <a:sym typeface="+mn-lt"/>
              </a:rPr>
              <a:t>使用我们的</a:t>
            </a:r>
            <a:r>
              <a:rPr lang="en" altLang="zh-CN" sz="1200" dirty="0">
                <a:solidFill>
                  <a:schemeClr val="tx1">
                    <a:lumMod val="75000"/>
                    <a:lumOff val="25000"/>
                  </a:schemeClr>
                </a:solidFill>
                <a:cs typeface="+mn-ea"/>
                <a:sym typeface="+mn-lt"/>
              </a:rPr>
              <a:t>PPT</a:t>
            </a:r>
            <a:r>
              <a:rPr lang="zh-CN" altLang="en-US" sz="1200" dirty="0">
                <a:solidFill>
                  <a:schemeClr val="tx1">
                    <a:lumMod val="75000"/>
                    <a:lumOff val="25000"/>
                  </a:schemeClr>
                </a:solidFill>
                <a:cs typeface="+mn-ea"/>
                <a:sym typeface="+mn-lt"/>
              </a:rPr>
              <a:t>模板</a:t>
            </a:r>
          </a:p>
          <a:p>
            <a:pPr algn="ctr">
              <a:lnSpc>
                <a:spcPct val="110000"/>
              </a:lnSpc>
              <a:spcBef>
                <a:spcPct val="0"/>
              </a:spcBef>
              <a:buNone/>
            </a:pPr>
            <a:r>
              <a:rPr lang="zh-CN" altLang="en-US" sz="1200" dirty="0">
                <a:solidFill>
                  <a:schemeClr val="tx1">
                    <a:lumMod val="75000"/>
                    <a:lumOff val="25000"/>
                  </a:schemeClr>
                </a:solidFill>
                <a:cs typeface="+mn-ea"/>
                <a:sym typeface="+mn-lt"/>
              </a:rPr>
              <a:t>请在此输入文字内容</a:t>
            </a:r>
          </a:p>
        </p:txBody>
      </p:sp>
      <p:sp>
        <p:nvSpPr>
          <p:cNvPr id="82" name="矩形 81">
            <a:extLst>
              <a:ext uri="{FF2B5EF4-FFF2-40B4-BE49-F238E27FC236}">
                <a16:creationId xmlns:a16="http://schemas.microsoft.com/office/drawing/2014/main" id="{8F84C865-F1AA-9743-9C5A-08BE6FED0605}"/>
              </a:ext>
            </a:extLst>
          </p:cNvPr>
          <p:cNvSpPr/>
          <p:nvPr/>
        </p:nvSpPr>
        <p:spPr>
          <a:xfrm>
            <a:off x="5863042" y="4083918"/>
            <a:ext cx="2615349" cy="489621"/>
          </a:xfrm>
          <a:prstGeom prst="rect">
            <a:avLst/>
          </a:prstGeom>
        </p:spPr>
        <p:txBody>
          <a:bodyPr wrap="square">
            <a:spAutoFit/>
          </a:bodyPr>
          <a:lstStyle/>
          <a:p>
            <a:pPr algn="ctr">
              <a:lnSpc>
                <a:spcPct val="110000"/>
              </a:lnSpc>
              <a:spcBef>
                <a:spcPct val="0"/>
              </a:spcBef>
              <a:buNone/>
            </a:pPr>
            <a:r>
              <a:rPr lang="zh-CN" altLang="en-US" sz="1200" dirty="0">
                <a:solidFill>
                  <a:schemeClr val="tx1">
                    <a:lumMod val="75000"/>
                    <a:lumOff val="25000"/>
                  </a:schemeClr>
                </a:solidFill>
                <a:cs typeface="+mn-ea"/>
                <a:sym typeface="+mn-lt"/>
              </a:rPr>
              <a:t>使用我们的</a:t>
            </a:r>
            <a:r>
              <a:rPr lang="en" altLang="zh-CN" sz="1200" dirty="0">
                <a:solidFill>
                  <a:schemeClr val="tx1">
                    <a:lumMod val="75000"/>
                    <a:lumOff val="25000"/>
                  </a:schemeClr>
                </a:solidFill>
                <a:cs typeface="+mn-ea"/>
                <a:sym typeface="+mn-lt"/>
              </a:rPr>
              <a:t>PPT</a:t>
            </a:r>
            <a:r>
              <a:rPr lang="zh-CN" altLang="en-US" sz="1200" dirty="0">
                <a:solidFill>
                  <a:schemeClr val="tx1">
                    <a:lumMod val="75000"/>
                    <a:lumOff val="25000"/>
                  </a:schemeClr>
                </a:solidFill>
                <a:cs typeface="+mn-ea"/>
                <a:sym typeface="+mn-lt"/>
              </a:rPr>
              <a:t>模板</a:t>
            </a:r>
          </a:p>
          <a:p>
            <a:pPr algn="ctr">
              <a:lnSpc>
                <a:spcPct val="110000"/>
              </a:lnSpc>
              <a:spcBef>
                <a:spcPct val="0"/>
              </a:spcBef>
              <a:buNone/>
            </a:pPr>
            <a:r>
              <a:rPr lang="zh-CN" altLang="en-US" sz="1200" dirty="0">
                <a:solidFill>
                  <a:schemeClr val="tx1">
                    <a:lumMod val="75000"/>
                    <a:lumOff val="25000"/>
                  </a:schemeClr>
                </a:solidFill>
                <a:cs typeface="+mn-ea"/>
                <a:sym typeface="+mn-lt"/>
              </a:rPr>
              <a:t>请在此输入文字内容</a:t>
            </a:r>
          </a:p>
        </p:txBody>
      </p:sp>
      <p:grpSp>
        <p:nvGrpSpPr>
          <p:cNvPr id="3" name="组合 2">
            <a:extLst>
              <a:ext uri="{FF2B5EF4-FFF2-40B4-BE49-F238E27FC236}">
                <a16:creationId xmlns:a16="http://schemas.microsoft.com/office/drawing/2014/main" id="{6744E835-A0D7-5346-9CC2-E4B0C96B598B}"/>
              </a:ext>
            </a:extLst>
          </p:cNvPr>
          <p:cNvGrpSpPr/>
          <p:nvPr/>
        </p:nvGrpSpPr>
        <p:grpSpPr>
          <a:xfrm>
            <a:off x="755576" y="1059582"/>
            <a:ext cx="2431410" cy="3658451"/>
            <a:chOff x="755576" y="1059582"/>
            <a:chExt cx="2431410" cy="3658451"/>
          </a:xfrm>
          <a:blipFill dpi="0" rotWithShape="1">
            <a:blip r:embed="rId4"/>
            <a:srcRect/>
            <a:stretch>
              <a:fillRect l="-80000" r="-26000"/>
            </a:stretch>
          </a:blipFill>
        </p:grpSpPr>
        <p:sp>
          <p:nvSpPr>
            <p:cNvPr id="2" name="矩形 1">
              <a:extLst>
                <a:ext uri="{FF2B5EF4-FFF2-40B4-BE49-F238E27FC236}">
                  <a16:creationId xmlns:a16="http://schemas.microsoft.com/office/drawing/2014/main" id="{63A38A30-9122-DA4F-BBE6-214A3DD39F04}"/>
                </a:ext>
              </a:extLst>
            </p:cNvPr>
            <p:cNvSpPr/>
            <p:nvPr/>
          </p:nvSpPr>
          <p:spPr>
            <a:xfrm>
              <a:off x="755576" y="1143827"/>
              <a:ext cx="792088" cy="3410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83" name="矩形 82">
              <a:extLst>
                <a:ext uri="{FF2B5EF4-FFF2-40B4-BE49-F238E27FC236}">
                  <a16:creationId xmlns:a16="http://schemas.microsoft.com/office/drawing/2014/main" id="{FE968B96-D940-5744-A469-7B65BF164F98}"/>
                </a:ext>
              </a:extLst>
            </p:cNvPr>
            <p:cNvSpPr/>
            <p:nvPr/>
          </p:nvSpPr>
          <p:spPr>
            <a:xfrm>
              <a:off x="1575237" y="1307942"/>
              <a:ext cx="792088" cy="3410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84" name="矩形 83">
              <a:extLst>
                <a:ext uri="{FF2B5EF4-FFF2-40B4-BE49-F238E27FC236}">
                  <a16:creationId xmlns:a16="http://schemas.microsoft.com/office/drawing/2014/main" id="{DD34EC95-4673-5743-9896-6949B54966A0}"/>
                </a:ext>
              </a:extLst>
            </p:cNvPr>
            <p:cNvSpPr/>
            <p:nvPr/>
          </p:nvSpPr>
          <p:spPr>
            <a:xfrm>
              <a:off x="2394898" y="1059582"/>
              <a:ext cx="792088" cy="3410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589" y="71495"/>
            <a:ext cx="619645" cy="621552"/>
          </a:xfrm>
          <a:prstGeom prst="rect">
            <a:avLst/>
          </a:prstGeom>
        </p:spPr>
      </p:pic>
    </p:spTree>
    <p:extLst>
      <p:ext uri="{BB962C8B-B14F-4D97-AF65-F5344CB8AC3E}">
        <p14:creationId xmlns:p14="http://schemas.microsoft.com/office/powerpoint/2010/main" val="15413553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78EA1B4-9D18-4A77-843D-E4876A3E1702}"/>
              </a:ext>
            </a:extLst>
          </p:cNvPr>
          <p:cNvGrpSpPr/>
          <p:nvPr/>
        </p:nvGrpSpPr>
        <p:grpSpPr>
          <a:xfrm>
            <a:off x="1324382" y="2067694"/>
            <a:ext cx="612068" cy="642317"/>
            <a:chOff x="2051720" y="2139702"/>
            <a:chExt cx="612068" cy="642317"/>
          </a:xfrm>
        </p:grpSpPr>
        <p:sp>
          <p:nvSpPr>
            <p:cNvPr id="26" name="Freeform: Shape 1"/>
            <p:cNvSpPr/>
            <p:nvPr/>
          </p:nvSpPr>
          <p:spPr>
            <a:xfrm>
              <a:off x="2051720" y="2139702"/>
              <a:ext cx="576064" cy="642317"/>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solidFill>
              <a:srgbClr val="5AAD9E"/>
            </a:solidFill>
            <a:ln w="22225">
              <a:noFill/>
            </a:ln>
          </p:spPr>
          <p:style>
            <a:lnRef idx="1">
              <a:schemeClr val="accent1"/>
            </a:lnRef>
            <a:fillRef idx="0">
              <a:schemeClr val="accent1"/>
            </a:fillRef>
            <a:effectRef idx="0">
              <a:schemeClr val="accent1"/>
            </a:effectRef>
            <a:fontRef idx="minor">
              <a:schemeClr val="tx1"/>
            </a:fontRef>
          </p:style>
          <p:txBody>
            <a:bodyPr anchor="ctr"/>
            <a:lstStyle/>
            <a:p>
              <a:pPr algn="ctr"/>
              <a:endParaRPr>
                <a:cs typeface="+mn-ea"/>
                <a:sym typeface="+mn-lt"/>
              </a:endParaRPr>
            </a:p>
          </p:txBody>
        </p:sp>
        <p:sp>
          <p:nvSpPr>
            <p:cNvPr id="36" name="矩形 35">
              <a:extLst>
                <a:ext uri="{FF2B5EF4-FFF2-40B4-BE49-F238E27FC236}">
                  <a16:creationId xmlns:a16="http://schemas.microsoft.com/office/drawing/2014/main" id="{D5A1205E-2A8E-47E0-AF3E-7EE841010245}"/>
                </a:ext>
              </a:extLst>
            </p:cNvPr>
            <p:cNvSpPr/>
            <p:nvPr/>
          </p:nvSpPr>
          <p:spPr>
            <a:xfrm>
              <a:off x="2087724" y="2276194"/>
              <a:ext cx="576064" cy="369332"/>
            </a:xfrm>
            <a:prstGeom prst="rect">
              <a:avLst/>
            </a:prstGeom>
          </p:spPr>
          <p:txBody>
            <a:bodyPr wrap="square">
              <a:spAutoFit/>
            </a:bodyPr>
            <a:lstStyle/>
            <a:p>
              <a:pPr fontAlgn="auto">
                <a:spcBef>
                  <a:spcPts val="0"/>
                </a:spcBef>
                <a:spcAft>
                  <a:spcPts val="0"/>
                </a:spcAft>
                <a:defRPr/>
              </a:pPr>
              <a:r>
                <a:rPr lang="en-US" altLang="zh-CN" b="1" spc="300" dirty="0">
                  <a:solidFill>
                    <a:schemeClr val="bg1"/>
                  </a:solidFill>
                  <a:cs typeface="+mn-ea"/>
                  <a:sym typeface="+mn-lt"/>
                </a:rPr>
                <a:t>01</a:t>
              </a:r>
              <a:endParaRPr lang="zh-CN" altLang="en-US" b="1" spc="300" dirty="0">
                <a:solidFill>
                  <a:schemeClr val="bg1"/>
                </a:solidFill>
                <a:cs typeface="+mn-ea"/>
                <a:sym typeface="+mn-lt"/>
              </a:endParaRPr>
            </a:p>
          </p:txBody>
        </p:sp>
      </p:grpSp>
      <p:sp>
        <p:nvSpPr>
          <p:cNvPr id="59" name="任意多边形: 形状 58">
            <a:extLst>
              <a:ext uri="{FF2B5EF4-FFF2-40B4-BE49-F238E27FC236}">
                <a16:creationId xmlns:a16="http://schemas.microsoft.com/office/drawing/2014/main" id="{7B1245CA-0DDB-48D2-A2E1-F175BFDB61EB}"/>
              </a:ext>
            </a:extLst>
          </p:cNvPr>
          <p:cNvSpPr/>
          <p:nvPr/>
        </p:nvSpPr>
        <p:spPr>
          <a:xfrm rot="18958199">
            <a:off x="-690145" y="4352111"/>
            <a:ext cx="2420772" cy="2420772"/>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64" name="组合 63">
            <a:extLst>
              <a:ext uri="{FF2B5EF4-FFF2-40B4-BE49-F238E27FC236}">
                <a16:creationId xmlns:a16="http://schemas.microsoft.com/office/drawing/2014/main" id="{2B9352CC-2809-479B-A8A5-C394ABC3F82E}"/>
              </a:ext>
            </a:extLst>
          </p:cNvPr>
          <p:cNvGrpSpPr/>
          <p:nvPr/>
        </p:nvGrpSpPr>
        <p:grpSpPr>
          <a:xfrm>
            <a:off x="3347864" y="2067694"/>
            <a:ext cx="612068" cy="642317"/>
            <a:chOff x="2051720" y="2139702"/>
            <a:chExt cx="612068" cy="642317"/>
          </a:xfrm>
        </p:grpSpPr>
        <p:sp>
          <p:nvSpPr>
            <p:cNvPr id="66" name="Freeform: Shape 1">
              <a:extLst>
                <a:ext uri="{FF2B5EF4-FFF2-40B4-BE49-F238E27FC236}">
                  <a16:creationId xmlns:a16="http://schemas.microsoft.com/office/drawing/2014/main" id="{8E25EBB8-1955-4512-A5E5-CF23197C560A}"/>
                </a:ext>
              </a:extLst>
            </p:cNvPr>
            <p:cNvSpPr/>
            <p:nvPr/>
          </p:nvSpPr>
          <p:spPr>
            <a:xfrm>
              <a:off x="2051720" y="2139702"/>
              <a:ext cx="576064" cy="642317"/>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solidFill>
              <a:srgbClr val="5AAD9E"/>
            </a:solidFill>
            <a:ln w="22225">
              <a:noFill/>
            </a:ln>
          </p:spPr>
          <p:style>
            <a:lnRef idx="1">
              <a:schemeClr val="accent1"/>
            </a:lnRef>
            <a:fillRef idx="0">
              <a:schemeClr val="accent1"/>
            </a:fillRef>
            <a:effectRef idx="0">
              <a:schemeClr val="accent1"/>
            </a:effectRef>
            <a:fontRef idx="minor">
              <a:schemeClr val="tx1"/>
            </a:fontRef>
          </p:style>
          <p:txBody>
            <a:bodyPr anchor="ctr"/>
            <a:lstStyle/>
            <a:p>
              <a:pPr algn="ctr"/>
              <a:endParaRPr>
                <a:cs typeface="+mn-ea"/>
                <a:sym typeface="+mn-lt"/>
              </a:endParaRPr>
            </a:p>
          </p:txBody>
        </p:sp>
        <p:sp>
          <p:nvSpPr>
            <p:cNvPr id="67" name="矩形 66">
              <a:extLst>
                <a:ext uri="{FF2B5EF4-FFF2-40B4-BE49-F238E27FC236}">
                  <a16:creationId xmlns:a16="http://schemas.microsoft.com/office/drawing/2014/main" id="{D47C204D-8B4F-4910-B2C1-F5E11DD2900E}"/>
                </a:ext>
              </a:extLst>
            </p:cNvPr>
            <p:cNvSpPr/>
            <p:nvPr/>
          </p:nvSpPr>
          <p:spPr>
            <a:xfrm>
              <a:off x="2087724" y="2276194"/>
              <a:ext cx="576064" cy="369332"/>
            </a:xfrm>
            <a:prstGeom prst="rect">
              <a:avLst/>
            </a:prstGeom>
          </p:spPr>
          <p:txBody>
            <a:bodyPr wrap="square">
              <a:spAutoFit/>
            </a:bodyPr>
            <a:lstStyle/>
            <a:p>
              <a:pPr fontAlgn="auto">
                <a:spcBef>
                  <a:spcPts val="0"/>
                </a:spcBef>
                <a:spcAft>
                  <a:spcPts val="0"/>
                </a:spcAft>
                <a:defRPr/>
              </a:pPr>
              <a:r>
                <a:rPr lang="en-US" altLang="zh-CN" b="1" spc="300" dirty="0">
                  <a:solidFill>
                    <a:schemeClr val="bg1"/>
                  </a:solidFill>
                  <a:cs typeface="+mn-ea"/>
                  <a:sym typeface="+mn-lt"/>
                </a:rPr>
                <a:t>02</a:t>
              </a:r>
              <a:endParaRPr lang="zh-CN" altLang="en-US" b="1" spc="300" dirty="0">
                <a:solidFill>
                  <a:schemeClr val="bg1"/>
                </a:solidFill>
                <a:cs typeface="+mn-ea"/>
                <a:sym typeface="+mn-lt"/>
              </a:endParaRPr>
            </a:p>
          </p:txBody>
        </p:sp>
      </p:grpSp>
      <p:grpSp>
        <p:nvGrpSpPr>
          <p:cNvPr id="69" name="组合 68">
            <a:extLst>
              <a:ext uri="{FF2B5EF4-FFF2-40B4-BE49-F238E27FC236}">
                <a16:creationId xmlns:a16="http://schemas.microsoft.com/office/drawing/2014/main" id="{C0196C3C-19AD-402B-A078-D9C3BE751C74}"/>
              </a:ext>
            </a:extLst>
          </p:cNvPr>
          <p:cNvGrpSpPr/>
          <p:nvPr/>
        </p:nvGrpSpPr>
        <p:grpSpPr>
          <a:xfrm>
            <a:off x="5364088" y="2067694"/>
            <a:ext cx="612068" cy="642317"/>
            <a:chOff x="2051720" y="2139702"/>
            <a:chExt cx="612068" cy="642317"/>
          </a:xfrm>
        </p:grpSpPr>
        <p:sp>
          <p:nvSpPr>
            <p:cNvPr id="71" name="Freeform: Shape 1">
              <a:extLst>
                <a:ext uri="{FF2B5EF4-FFF2-40B4-BE49-F238E27FC236}">
                  <a16:creationId xmlns:a16="http://schemas.microsoft.com/office/drawing/2014/main" id="{F2896D0D-804F-4AE1-A86D-B93E33D397C9}"/>
                </a:ext>
              </a:extLst>
            </p:cNvPr>
            <p:cNvSpPr/>
            <p:nvPr/>
          </p:nvSpPr>
          <p:spPr>
            <a:xfrm>
              <a:off x="2051720" y="2139702"/>
              <a:ext cx="576064" cy="642317"/>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solidFill>
              <a:srgbClr val="5AAD9E"/>
            </a:solidFill>
            <a:ln w="22225">
              <a:noFill/>
            </a:ln>
          </p:spPr>
          <p:style>
            <a:lnRef idx="1">
              <a:schemeClr val="accent1"/>
            </a:lnRef>
            <a:fillRef idx="0">
              <a:schemeClr val="accent1"/>
            </a:fillRef>
            <a:effectRef idx="0">
              <a:schemeClr val="accent1"/>
            </a:effectRef>
            <a:fontRef idx="minor">
              <a:schemeClr val="tx1"/>
            </a:fontRef>
          </p:style>
          <p:txBody>
            <a:bodyPr anchor="ctr"/>
            <a:lstStyle/>
            <a:p>
              <a:pPr algn="ctr"/>
              <a:endParaRPr>
                <a:cs typeface="+mn-ea"/>
                <a:sym typeface="+mn-lt"/>
              </a:endParaRPr>
            </a:p>
          </p:txBody>
        </p:sp>
        <p:sp>
          <p:nvSpPr>
            <p:cNvPr id="72" name="矩形 71">
              <a:extLst>
                <a:ext uri="{FF2B5EF4-FFF2-40B4-BE49-F238E27FC236}">
                  <a16:creationId xmlns:a16="http://schemas.microsoft.com/office/drawing/2014/main" id="{366A295A-47FF-4907-9A59-144A3FD626D1}"/>
                </a:ext>
              </a:extLst>
            </p:cNvPr>
            <p:cNvSpPr/>
            <p:nvPr/>
          </p:nvSpPr>
          <p:spPr>
            <a:xfrm>
              <a:off x="2087724" y="2276194"/>
              <a:ext cx="576064" cy="369332"/>
            </a:xfrm>
            <a:prstGeom prst="rect">
              <a:avLst/>
            </a:prstGeom>
          </p:spPr>
          <p:txBody>
            <a:bodyPr wrap="square">
              <a:spAutoFit/>
            </a:bodyPr>
            <a:lstStyle/>
            <a:p>
              <a:pPr fontAlgn="auto">
                <a:spcBef>
                  <a:spcPts val="0"/>
                </a:spcBef>
                <a:spcAft>
                  <a:spcPts val="0"/>
                </a:spcAft>
                <a:defRPr/>
              </a:pPr>
              <a:r>
                <a:rPr lang="en-US" altLang="zh-CN" b="1" spc="300" dirty="0">
                  <a:solidFill>
                    <a:schemeClr val="bg1"/>
                  </a:solidFill>
                  <a:cs typeface="+mn-ea"/>
                  <a:sym typeface="+mn-lt"/>
                </a:rPr>
                <a:t>03</a:t>
              </a:r>
              <a:endParaRPr lang="zh-CN" altLang="en-US" b="1" spc="300" dirty="0">
                <a:solidFill>
                  <a:schemeClr val="bg1"/>
                </a:solidFill>
                <a:cs typeface="+mn-ea"/>
                <a:sym typeface="+mn-lt"/>
              </a:endParaRPr>
            </a:p>
          </p:txBody>
        </p:sp>
      </p:grpSp>
      <p:grpSp>
        <p:nvGrpSpPr>
          <p:cNvPr id="74" name="组合 73">
            <a:extLst>
              <a:ext uri="{FF2B5EF4-FFF2-40B4-BE49-F238E27FC236}">
                <a16:creationId xmlns:a16="http://schemas.microsoft.com/office/drawing/2014/main" id="{0F87CC14-4453-48F7-A31F-E1208E68A732}"/>
              </a:ext>
            </a:extLst>
          </p:cNvPr>
          <p:cNvGrpSpPr/>
          <p:nvPr/>
        </p:nvGrpSpPr>
        <p:grpSpPr>
          <a:xfrm>
            <a:off x="7344308" y="2067694"/>
            <a:ext cx="612068" cy="642317"/>
            <a:chOff x="2051720" y="2139702"/>
            <a:chExt cx="612068" cy="642317"/>
          </a:xfrm>
        </p:grpSpPr>
        <p:sp>
          <p:nvSpPr>
            <p:cNvPr id="76" name="Freeform: Shape 1">
              <a:extLst>
                <a:ext uri="{FF2B5EF4-FFF2-40B4-BE49-F238E27FC236}">
                  <a16:creationId xmlns:a16="http://schemas.microsoft.com/office/drawing/2014/main" id="{F396F9F6-9CBB-4217-A1CD-FAF052BD2E46}"/>
                </a:ext>
              </a:extLst>
            </p:cNvPr>
            <p:cNvSpPr/>
            <p:nvPr/>
          </p:nvSpPr>
          <p:spPr>
            <a:xfrm>
              <a:off x="2051720" y="2139702"/>
              <a:ext cx="576064" cy="642317"/>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solidFill>
              <a:srgbClr val="5AAD9E"/>
            </a:solidFill>
            <a:ln w="22225">
              <a:noFill/>
            </a:ln>
          </p:spPr>
          <p:style>
            <a:lnRef idx="1">
              <a:schemeClr val="accent1"/>
            </a:lnRef>
            <a:fillRef idx="0">
              <a:schemeClr val="accent1"/>
            </a:fillRef>
            <a:effectRef idx="0">
              <a:schemeClr val="accent1"/>
            </a:effectRef>
            <a:fontRef idx="minor">
              <a:schemeClr val="tx1"/>
            </a:fontRef>
          </p:style>
          <p:txBody>
            <a:bodyPr anchor="ctr"/>
            <a:lstStyle/>
            <a:p>
              <a:pPr algn="ctr"/>
              <a:endParaRPr>
                <a:cs typeface="+mn-ea"/>
                <a:sym typeface="+mn-lt"/>
              </a:endParaRPr>
            </a:p>
          </p:txBody>
        </p:sp>
        <p:sp>
          <p:nvSpPr>
            <p:cNvPr id="77" name="矩形 76">
              <a:extLst>
                <a:ext uri="{FF2B5EF4-FFF2-40B4-BE49-F238E27FC236}">
                  <a16:creationId xmlns:a16="http://schemas.microsoft.com/office/drawing/2014/main" id="{24C6094C-9385-45FB-A580-284137BE58CF}"/>
                </a:ext>
              </a:extLst>
            </p:cNvPr>
            <p:cNvSpPr/>
            <p:nvPr/>
          </p:nvSpPr>
          <p:spPr>
            <a:xfrm>
              <a:off x="2087724" y="2276194"/>
              <a:ext cx="576064" cy="369332"/>
            </a:xfrm>
            <a:prstGeom prst="rect">
              <a:avLst/>
            </a:prstGeom>
          </p:spPr>
          <p:txBody>
            <a:bodyPr wrap="square">
              <a:spAutoFit/>
            </a:bodyPr>
            <a:lstStyle/>
            <a:p>
              <a:pPr fontAlgn="auto">
                <a:spcBef>
                  <a:spcPts val="0"/>
                </a:spcBef>
                <a:spcAft>
                  <a:spcPts val="0"/>
                </a:spcAft>
                <a:defRPr/>
              </a:pPr>
              <a:r>
                <a:rPr lang="en-US" altLang="zh-CN" b="1" spc="300" dirty="0">
                  <a:solidFill>
                    <a:schemeClr val="bg1"/>
                  </a:solidFill>
                  <a:cs typeface="+mn-ea"/>
                  <a:sym typeface="+mn-lt"/>
                </a:rPr>
                <a:t>04</a:t>
              </a:r>
              <a:endParaRPr lang="zh-CN" altLang="en-US" b="1" spc="300" dirty="0">
                <a:solidFill>
                  <a:schemeClr val="bg1"/>
                </a:solidFill>
                <a:cs typeface="+mn-ea"/>
                <a:sym typeface="+mn-lt"/>
              </a:endParaRPr>
            </a:p>
          </p:txBody>
        </p:sp>
      </p:grpSp>
      <p:sp>
        <p:nvSpPr>
          <p:cNvPr id="4" name="矩形 3">
            <a:extLst>
              <a:ext uri="{FF2B5EF4-FFF2-40B4-BE49-F238E27FC236}">
                <a16:creationId xmlns:a16="http://schemas.microsoft.com/office/drawing/2014/main" id="{07547AD7-998E-A94A-8FD9-95CE2DEF56D0}"/>
              </a:ext>
            </a:extLst>
          </p:cNvPr>
          <p:cNvSpPr/>
          <p:nvPr/>
        </p:nvSpPr>
        <p:spPr>
          <a:xfrm>
            <a:off x="2397244" y="414094"/>
            <a:ext cx="4572000" cy="1292662"/>
          </a:xfrm>
          <a:prstGeom prst="rect">
            <a:avLst/>
          </a:prstGeom>
        </p:spPr>
        <p:txBody>
          <a:bodyPr>
            <a:spAutoFit/>
          </a:bodyPr>
          <a:lstStyle/>
          <a:p>
            <a:pPr algn="ctr"/>
            <a:r>
              <a:rPr lang="zh-CN" altLang="en-US" sz="6000" b="1" spc="300" dirty="0">
                <a:solidFill>
                  <a:schemeClr val="tx1">
                    <a:lumMod val="65000"/>
                    <a:lumOff val="35000"/>
                  </a:schemeClr>
                </a:solidFill>
                <a:cs typeface="+mn-ea"/>
                <a:sym typeface="+mn-lt"/>
              </a:rPr>
              <a:t>目录 </a:t>
            </a:r>
            <a:br>
              <a:rPr lang="zh-CN" altLang="en-US" sz="6000" b="1" spc="300" dirty="0">
                <a:solidFill>
                  <a:schemeClr val="tx1">
                    <a:lumMod val="65000"/>
                    <a:lumOff val="35000"/>
                  </a:schemeClr>
                </a:solidFill>
                <a:cs typeface="+mn-ea"/>
                <a:sym typeface="+mn-lt"/>
              </a:rPr>
            </a:br>
            <a:r>
              <a:rPr lang="en-US" altLang="zh-CN" b="1" spc="300" dirty="0">
                <a:solidFill>
                  <a:schemeClr val="tx1">
                    <a:lumMod val="65000"/>
                    <a:lumOff val="35000"/>
                  </a:schemeClr>
                </a:solidFill>
                <a:cs typeface="+mn-ea"/>
                <a:sym typeface="+mn-lt"/>
              </a:rPr>
              <a:t>CONTENT</a:t>
            </a:r>
            <a:endParaRPr lang="en-US" altLang="zh-CN" sz="6000" b="1" spc="300" dirty="0">
              <a:solidFill>
                <a:schemeClr val="tx1">
                  <a:lumMod val="65000"/>
                  <a:lumOff val="35000"/>
                </a:schemeClr>
              </a:solidFill>
              <a:cs typeface="+mn-ea"/>
              <a:sym typeface="+mn-lt"/>
            </a:endParaRPr>
          </a:p>
        </p:txBody>
      </p:sp>
      <p:sp>
        <p:nvSpPr>
          <p:cNvPr id="27" name="任意多边形: 形状 58">
            <a:extLst>
              <a:ext uri="{FF2B5EF4-FFF2-40B4-BE49-F238E27FC236}">
                <a16:creationId xmlns:a16="http://schemas.microsoft.com/office/drawing/2014/main" id="{A87D4BB1-DFBD-C541-AD68-EDAAFE953BD1}"/>
              </a:ext>
            </a:extLst>
          </p:cNvPr>
          <p:cNvSpPr/>
          <p:nvPr/>
        </p:nvSpPr>
        <p:spPr>
          <a:xfrm rot="18958199">
            <a:off x="8387427" y="-375154"/>
            <a:ext cx="1734459" cy="1734459"/>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 name="文本框 4">
            <a:extLst>
              <a:ext uri="{FF2B5EF4-FFF2-40B4-BE49-F238E27FC236}">
                <a16:creationId xmlns:a16="http://schemas.microsoft.com/office/drawing/2014/main" id="{C840DF6C-7C6B-8C4B-9D9A-72149EE42F35}"/>
              </a:ext>
            </a:extLst>
          </p:cNvPr>
          <p:cNvSpPr txBox="1"/>
          <p:nvPr/>
        </p:nvSpPr>
        <p:spPr>
          <a:xfrm>
            <a:off x="827584" y="2987826"/>
            <a:ext cx="1608133" cy="369332"/>
          </a:xfrm>
          <a:prstGeom prst="rect">
            <a:avLst/>
          </a:prstGeom>
          <a:noFill/>
        </p:spPr>
        <p:txBody>
          <a:bodyPr wrap="none" rtlCol="0">
            <a:spAutoFit/>
          </a:bodyPr>
          <a:lstStyle/>
          <a:p>
            <a:r>
              <a:rPr kumimoji="1" lang="zh-CN" altLang="en-US" b="1" dirty="0">
                <a:solidFill>
                  <a:schemeClr val="tx1">
                    <a:lumMod val="75000"/>
                    <a:lumOff val="25000"/>
                  </a:schemeClr>
                </a:solidFill>
                <a:cs typeface="+mn-ea"/>
                <a:sym typeface="+mn-lt"/>
              </a:rPr>
              <a:t>项目整体介绍</a:t>
            </a:r>
          </a:p>
        </p:txBody>
      </p:sp>
      <p:sp>
        <p:nvSpPr>
          <p:cNvPr id="28" name="文本框 27">
            <a:extLst>
              <a:ext uri="{FF2B5EF4-FFF2-40B4-BE49-F238E27FC236}">
                <a16:creationId xmlns:a16="http://schemas.microsoft.com/office/drawing/2014/main" id="{AE0819FA-D712-3A4A-9EB9-915E866C79F0}"/>
              </a:ext>
            </a:extLst>
          </p:cNvPr>
          <p:cNvSpPr txBox="1"/>
          <p:nvPr/>
        </p:nvSpPr>
        <p:spPr>
          <a:xfrm>
            <a:off x="2851066" y="2987826"/>
            <a:ext cx="1608133" cy="369332"/>
          </a:xfrm>
          <a:prstGeom prst="rect">
            <a:avLst/>
          </a:prstGeom>
          <a:noFill/>
        </p:spPr>
        <p:txBody>
          <a:bodyPr wrap="none" rtlCol="0">
            <a:spAutoFit/>
          </a:bodyPr>
          <a:lstStyle/>
          <a:p>
            <a:r>
              <a:rPr kumimoji="1" lang="zh-CN" altLang="en-US" b="1" dirty="0">
                <a:solidFill>
                  <a:schemeClr val="tx1">
                    <a:lumMod val="75000"/>
                    <a:lumOff val="25000"/>
                  </a:schemeClr>
                </a:solidFill>
                <a:cs typeface="+mn-ea"/>
                <a:sym typeface="+mn-lt"/>
              </a:rPr>
              <a:t>市场调研报告</a:t>
            </a:r>
          </a:p>
        </p:txBody>
      </p:sp>
      <p:sp>
        <p:nvSpPr>
          <p:cNvPr id="29" name="文本框 28">
            <a:extLst>
              <a:ext uri="{FF2B5EF4-FFF2-40B4-BE49-F238E27FC236}">
                <a16:creationId xmlns:a16="http://schemas.microsoft.com/office/drawing/2014/main" id="{C2185B50-8245-6F40-B80C-D7B344CBA18B}"/>
              </a:ext>
            </a:extLst>
          </p:cNvPr>
          <p:cNvSpPr txBox="1"/>
          <p:nvPr/>
        </p:nvSpPr>
        <p:spPr>
          <a:xfrm>
            <a:off x="4903294" y="2987826"/>
            <a:ext cx="1608133" cy="369332"/>
          </a:xfrm>
          <a:prstGeom prst="rect">
            <a:avLst/>
          </a:prstGeom>
          <a:noFill/>
        </p:spPr>
        <p:txBody>
          <a:bodyPr wrap="none" rtlCol="0">
            <a:spAutoFit/>
          </a:bodyPr>
          <a:lstStyle/>
          <a:p>
            <a:r>
              <a:rPr kumimoji="1" lang="zh-CN" altLang="en-US" b="1" dirty="0">
                <a:solidFill>
                  <a:schemeClr val="tx1">
                    <a:lumMod val="75000"/>
                    <a:lumOff val="25000"/>
                  </a:schemeClr>
                </a:solidFill>
                <a:cs typeface="+mn-ea"/>
                <a:sym typeface="+mn-lt"/>
              </a:rPr>
              <a:t>核心竞争优势</a:t>
            </a:r>
          </a:p>
        </p:txBody>
      </p:sp>
      <p:sp>
        <p:nvSpPr>
          <p:cNvPr id="30" name="文本框 29">
            <a:extLst>
              <a:ext uri="{FF2B5EF4-FFF2-40B4-BE49-F238E27FC236}">
                <a16:creationId xmlns:a16="http://schemas.microsoft.com/office/drawing/2014/main" id="{19871369-2CBE-374A-BE41-18B36D016BCE}"/>
              </a:ext>
            </a:extLst>
          </p:cNvPr>
          <p:cNvSpPr txBox="1"/>
          <p:nvPr/>
        </p:nvSpPr>
        <p:spPr>
          <a:xfrm>
            <a:off x="6847510" y="2987826"/>
            <a:ext cx="1608133" cy="369332"/>
          </a:xfrm>
          <a:prstGeom prst="rect">
            <a:avLst/>
          </a:prstGeom>
          <a:noFill/>
        </p:spPr>
        <p:txBody>
          <a:bodyPr wrap="none" rtlCol="0">
            <a:spAutoFit/>
          </a:bodyPr>
          <a:lstStyle/>
          <a:p>
            <a:r>
              <a:rPr kumimoji="1" lang="zh-CN" altLang="en-US" b="1" dirty="0">
                <a:solidFill>
                  <a:schemeClr val="tx1">
                    <a:lumMod val="75000"/>
                    <a:lumOff val="25000"/>
                  </a:schemeClr>
                </a:solidFill>
                <a:cs typeface="+mn-ea"/>
                <a:sym typeface="+mn-lt"/>
              </a:rPr>
              <a:t>投资收益说明</a:t>
            </a:r>
          </a:p>
        </p:txBody>
      </p:sp>
      <p:sp>
        <p:nvSpPr>
          <p:cNvPr id="6" name="文本框 5">
            <a:extLst>
              <a:ext uri="{FF2B5EF4-FFF2-40B4-BE49-F238E27FC236}">
                <a16:creationId xmlns:a16="http://schemas.microsoft.com/office/drawing/2014/main" id="{32C98FA7-AB4A-8043-A755-931632F45764}"/>
              </a:ext>
            </a:extLst>
          </p:cNvPr>
          <p:cNvSpPr txBox="1"/>
          <p:nvPr/>
        </p:nvSpPr>
        <p:spPr>
          <a:xfrm>
            <a:off x="821262" y="3328575"/>
            <a:ext cx="1806522" cy="525465"/>
          </a:xfrm>
          <a:prstGeom prst="rect">
            <a:avLst/>
          </a:prstGeom>
          <a:noFill/>
        </p:spPr>
        <p:txBody>
          <a:bodyPr wrap="square" rtlCol="0">
            <a:spAutoFit/>
          </a:bodyPr>
          <a:lstStyle/>
          <a:p>
            <a:pPr>
              <a:lnSpc>
                <a:spcPct val="150000"/>
              </a:lnSpc>
            </a:pPr>
            <a:r>
              <a:rPr lang="en" altLang="zh-CN" sz="1000">
                <a:solidFill>
                  <a:schemeClr val="tx1">
                    <a:lumMod val="50000"/>
                    <a:lumOff val="50000"/>
                  </a:schemeClr>
                </a:solidFill>
                <a:cs typeface="+mn-ea"/>
                <a:sym typeface="+mn-lt"/>
              </a:rPr>
              <a:t>Enter the relevant content you need here. </a:t>
            </a:r>
          </a:p>
        </p:txBody>
      </p:sp>
      <p:sp>
        <p:nvSpPr>
          <p:cNvPr id="32" name="文本框 31">
            <a:extLst>
              <a:ext uri="{FF2B5EF4-FFF2-40B4-BE49-F238E27FC236}">
                <a16:creationId xmlns:a16="http://schemas.microsoft.com/office/drawing/2014/main" id="{94D4ED57-4AA0-9945-A41A-EAFB948278D2}"/>
              </a:ext>
            </a:extLst>
          </p:cNvPr>
          <p:cNvSpPr txBox="1"/>
          <p:nvPr/>
        </p:nvSpPr>
        <p:spPr>
          <a:xfrm>
            <a:off x="2855488" y="3323151"/>
            <a:ext cx="1806522" cy="525465"/>
          </a:xfrm>
          <a:prstGeom prst="rect">
            <a:avLst/>
          </a:prstGeom>
          <a:noFill/>
        </p:spPr>
        <p:txBody>
          <a:bodyPr wrap="square" rtlCol="0">
            <a:spAutoFit/>
          </a:bodyPr>
          <a:lstStyle/>
          <a:p>
            <a:pPr>
              <a:lnSpc>
                <a:spcPct val="150000"/>
              </a:lnSpc>
            </a:pPr>
            <a:r>
              <a:rPr lang="en" altLang="zh-CN" sz="1000">
                <a:solidFill>
                  <a:schemeClr val="tx1">
                    <a:lumMod val="50000"/>
                    <a:lumOff val="50000"/>
                  </a:schemeClr>
                </a:solidFill>
                <a:cs typeface="+mn-ea"/>
                <a:sym typeface="+mn-lt"/>
              </a:rPr>
              <a:t>Enter the relevant content you need here. </a:t>
            </a:r>
          </a:p>
        </p:txBody>
      </p:sp>
      <p:sp>
        <p:nvSpPr>
          <p:cNvPr id="33" name="文本框 32">
            <a:extLst>
              <a:ext uri="{FF2B5EF4-FFF2-40B4-BE49-F238E27FC236}">
                <a16:creationId xmlns:a16="http://schemas.microsoft.com/office/drawing/2014/main" id="{45D563A2-7B02-B143-A13A-9B16584ABA8B}"/>
              </a:ext>
            </a:extLst>
          </p:cNvPr>
          <p:cNvSpPr txBox="1"/>
          <p:nvPr/>
        </p:nvSpPr>
        <p:spPr>
          <a:xfrm>
            <a:off x="4906860" y="3323150"/>
            <a:ext cx="1806522" cy="525465"/>
          </a:xfrm>
          <a:prstGeom prst="rect">
            <a:avLst/>
          </a:prstGeom>
          <a:noFill/>
        </p:spPr>
        <p:txBody>
          <a:bodyPr wrap="square" rtlCol="0">
            <a:spAutoFit/>
          </a:bodyPr>
          <a:lstStyle/>
          <a:p>
            <a:pPr>
              <a:lnSpc>
                <a:spcPct val="150000"/>
              </a:lnSpc>
            </a:pPr>
            <a:r>
              <a:rPr lang="en" altLang="zh-CN" sz="1000">
                <a:solidFill>
                  <a:schemeClr val="tx1">
                    <a:lumMod val="50000"/>
                    <a:lumOff val="50000"/>
                  </a:schemeClr>
                </a:solidFill>
                <a:cs typeface="+mn-ea"/>
                <a:sym typeface="+mn-lt"/>
              </a:rPr>
              <a:t>Enter the relevant content you need here. </a:t>
            </a:r>
          </a:p>
        </p:txBody>
      </p:sp>
      <p:sp>
        <p:nvSpPr>
          <p:cNvPr id="34" name="文本框 33">
            <a:extLst>
              <a:ext uri="{FF2B5EF4-FFF2-40B4-BE49-F238E27FC236}">
                <a16:creationId xmlns:a16="http://schemas.microsoft.com/office/drawing/2014/main" id="{8E96EE4C-B952-3447-A3B2-A7EBB63DC468}"/>
              </a:ext>
            </a:extLst>
          </p:cNvPr>
          <p:cNvSpPr txBox="1"/>
          <p:nvPr/>
        </p:nvSpPr>
        <p:spPr>
          <a:xfrm>
            <a:off x="6847510" y="3323149"/>
            <a:ext cx="1806522" cy="525465"/>
          </a:xfrm>
          <a:prstGeom prst="rect">
            <a:avLst/>
          </a:prstGeom>
          <a:noFill/>
        </p:spPr>
        <p:txBody>
          <a:bodyPr wrap="square" rtlCol="0">
            <a:spAutoFit/>
          </a:bodyPr>
          <a:lstStyle/>
          <a:p>
            <a:pPr>
              <a:lnSpc>
                <a:spcPct val="150000"/>
              </a:lnSpc>
            </a:pPr>
            <a:r>
              <a:rPr lang="en" altLang="zh-CN" sz="1000">
                <a:solidFill>
                  <a:schemeClr val="tx1">
                    <a:lumMod val="50000"/>
                    <a:lumOff val="50000"/>
                  </a:schemeClr>
                </a:solidFill>
                <a:cs typeface="+mn-ea"/>
                <a:sym typeface="+mn-lt"/>
              </a:rPr>
              <a:t>Enter the relevant content you need here. </a:t>
            </a:r>
          </a:p>
        </p:txBody>
      </p:sp>
      <p:sp>
        <p:nvSpPr>
          <p:cNvPr id="35" name="Freeform: Shape 1">
            <a:extLst>
              <a:ext uri="{FF2B5EF4-FFF2-40B4-BE49-F238E27FC236}">
                <a16:creationId xmlns:a16="http://schemas.microsoft.com/office/drawing/2014/main" id="{20814CE0-1356-E445-B647-1DEDA1BA78D1}"/>
              </a:ext>
            </a:extLst>
          </p:cNvPr>
          <p:cNvSpPr/>
          <p:nvPr/>
        </p:nvSpPr>
        <p:spPr>
          <a:xfrm>
            <a:off x="1261938" y="1998068"/>
            <a:ext cx="700952" cy="781568"/>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noFill/>
          <a:ln w="3175">
            <a:solidFill>
              <a:srgbClr val="5AAD9E"/>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a:cs typeface="+mn-ea"/>
              <a:sym typeface="+mn-lt"/>
            </a:endParaRPr>
          </a:p>
        </p:txBody>
      </p:sp>
      <p:sp>
        <p:nvSpPr>
          <p:cNvPr id="37" name="Freeform: Shape 1">
            <a:extLst>
              <a:ext uri="{FF2B5EF4-FFF2-40B4-BE49-F238E27FC236}">
                <a16:creationId xmlns:a16="http://schemas.microsoft.com/office/drawing/2014/main" id="{7A11F4CF-2BCB-E64D-A3E7-5BDCA166BC3E}"/>
              </a:ext>
            </a:extLst>
          </p:cNvPr>
          <p:cNvSpPr/>
          <p:nvPr/>
        </p:nvSpPr>
        <p:spPr>
          <a:xfrm>
            <a:off x="3285420" y="1991139"/>
            <a:ext cx="700952" cy="781568"/>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noFill/>
          <a:ln w="3175">
            <a:solidFill>
              <a:srgbClr val="5AAD9E"/>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a:cs typeface="+mn-ea"/>
              <a:sym typeface="+mn-lt"/>
            </a:endParaRPr>
          </a:p>
        </p:txBody>
      </p:sp>
      <p:sp>
        <p:nvSpPr>
          <p:cNvPr id="38" name="Freeform: Shape 1">
            <a:extLst>
              <a:ext uri="{FF2B5EF4-FFF2-40B4-BE49-F238E27FC236}">
                <a16:creationId xmlns:a16="http://schemas.microsoft.com/office/drawing/2014/main" id="{72838C1D-0402-FE4C-B481-779F35688944}"/>
              </a:ext>
            </a:extLst>
          </p:cNvPr>
          <p:cNvSpPr/>
          <p:nvPr/>
        </p:nvSpPr>
        <p:spPr>
          <a:xfrm>
            <a:off x="5292080" y="1986014"/>
            <a:ext cx="700952" cy="781568"/>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noFill/>
          <a:ln w="3175">
            <a:solidFill>
              <a:srgbClr val="5AAD9E"/>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a:cs typeface="+mn-ea"/>
              <a:sym typeface="+mn-lt"/>
            </a:endParaRPr>
          </a:p>
        </p:txBody>
      </p:sp>
      <p:sp>
        <p:nvSpPr>
          <p:cNvPr id="39" name="Freeform: Shape 1">
            <a:extLst>
              <a:ext uri="{FF2B5EF4-FFF2-40B4-BE49-F238E27FC236}">
                <a16:creationId xmlns:a16="http://schemas.microsoft.com/office/drawing/2014/main" id="{E326D0F8-56B3-6C4B-9523-0F2272803079}"/>
              </a:ext>
            </a:extLst>
          </p:cNvPr>
          <p:cNvSpPr/>
          <p:nvPr/>
        </p:nvSpPr>
        <p:spPr>
          <a:xfrm>
            <a:off x="7281864" y="1991139"/>
            <a:ext cx="700952" cy="781568"/>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noFill/>
          <a:ln w="3175">
            <a:solidFill>
              <a:srgbClr val="5AAD9E"/>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a:cs typeface="+mn-ea"/>
              <a:sym typeface="+mn-lt"/>
            </a:endParaRPr>
          </a:p>
        </p:txBody>
      </p:sp>
    </p:spTree>
    <p:extLst>
      <p:ext uri="{BB962C8B-B14F-4D97-AF65-F5344CB8AC3E}">
        <p14:creationId xmlns:p14="http://schemas.microsoft.com/office/powerpoint/2010/main" val="2324247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34000">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14:bounceEnd="34000">
                                          <p:cBhvr additive="base">
                                            <p:cTn id="7" dur="1000" fill="hold"/>
                                            <p:tgtEl>
                                              <p:spTgt spid="59"/>
                                            </p:tgtEl>
                                            <p:attrNameLst>
                                              <p:attrName>ppt_x</p:attrName>
                                            </p:attrNameLst>
                                          </p:cBhvr>
                                          <p:tavLst>
                                            <p:tav tm="0">
                                              <p:val>
                                                <p:strVal val="#ppt_x"/>
                                              </p:val>
                                            </p:tav>
                                            <p:tav tm="100000">
                                              <p:val>
                                                <p:strVal val="#ppt_x"/>
                                              </p:val>
                                            </p:tav>
                                          </p:tavLst>
                                        </p:anim>
                                        <p:anim calcmode="lin" valueType="num" p14:bounceEnd="34000">
                                          <p:cBhvr additive="base">
                                            <p:cTn id="8" dur="1000" fill="hold"/>
                                            <p:tgtEl>
                                              <p:spTgt spid="5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34000">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14:bounceEnd="34000">
                                          <p:cBhvr additive="base">
                                            <p:cTn id="12" dur="1000" fill="hold"/>
                                            <p:tgtEl>
                                              <p:spTgt spid="27"/>
                                            </p:tgtEl>
                                            <p:attrNameLst>
                                              <p:attrName>ppt_x</p:attrName>
                                            </p:attrNameLst>
                                          </p:cBhvr>
                                          <p:tavLst>
                                            <p:tav tm="0">
                                              <p:val>
                                                <p:strVal val="#ppt_x"/>
                                              </p:val>
                                            </p:tav>
                                            <p:tav tm="100000">
                                              <p:val>
                                                <p:strVal val="#ppt_x"/>
                                              </p:val>
                                            </p:tav>
                                          </p:tavLst>
                                        </p:anim>
                                        <p:anim calcmode="lin" valueType="num" p14:bounceEnd="34000">
                                          <p:cBhvr additive="base">
                                            <p:cTn id="13"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1000" fill="hold"/>
                                            <p:tgtEl>
                                              <p:spTgt spid="59"/>
                                            </p:tgtEl>
                                            <p:attrNameLst>
                                              <p:attrName>ppt_x</p:attrName>
                                            </p:attrNameLst>
                                          </p:cBhvr>
                                          <p:tavLst>
                                            <p:tav tm="0">
                                              <p:val>
                                                <p:strVal val="#ppt_x"/>
                                              </p:val>
                                            </p:tav>
                                            <p:tav tm="100000">
                                              <p:val>
                                                <p:strVal val="#ppt_x"/>
                                              </p:val>
                                            </p:tav>
                                          </p:tavLst>
                                        </p:anim>
                                        <p:anim calcmode="lin" valueType="num">
                                          <p:cBhvr additive="base">
                                            <p:cTn id="8" dur="1000" fill="hold"/>
                                            <p:tgtEl>
                                              <p:spTgt spid="5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1000" fill="hold"/>
                                            <p:tgtEl>
                                              <p:spTgt spid="27"/>
                                            </p:tgtEl>
                                            <p:attrNameLst>
                                              <p:attrName>ppt_x</p:attrName>
                                            </p:attrNameLst>
                                          </p:cBhvr>
                                          <p:tavLst>
                                            <p:tav tm="0">
                                              <p:val>
                                                <p:strVal val="#ppt_x"/>
                                              </p:val>
                                            </p:tav>
                                            <p:tav tm="100000">
                                              <p:val>
                                                <p:strVal val="#ppt_x"/>
                                              </p:val>
                                            </p:tav>
                                          </p:tavLst>
                                        </p:anim>
                                        <p:anim calcmode="lin" valueType="num">
                                          <p:cBhvr additive="base">
                                            <p:cTn id="13"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7"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2153053" y="1261049"/>
            <a:ext cx="4657917" cy="3882451"/>
            <a:chOff x="2153053" y="1261049"/>
            <a:chExt cx="4657917" cy="3882451"/>
          </a:xfrm>
        </p:grpSpPr>
        <p:sp>
          <p:nvSpPr>
            <p:cNvPr id="8" name="Freeform: Shape 7"/>
            <p:cNvSpPr>
              <a:spLocks/>
            </p:cNvSpPr>
            <p:nvPr/>
          </p:nvSpPr>
          <p:spPr bwMode="auto">
            <a:xfrm rot="4961872">
              <a:off x="2922886" y="1264354"/>
              <a:ext cx="2128313" cy="2121704"/>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chemeClr val="accent2"/>
            </a:solidFill>
            <a:ln>
              <a:noFill/>
            </a:ln>
          </p:spPr>
          <p:txBody>
            <a:bodyPr anchor="ctr"/>
            <a:lstStyle/>
            <a:p>
              <a:pPr algn="ctr"/>
              <a:endParaRPr>
                <a:cs typeface="+mn-ea"/>
                <a:sym typeface="+mn-lt"/>
              </a:endParaRPr>
            </a:p>
          </p:txBody>
        </p:sp>
        <p:grpSp>
          <p:nvGrpSpPr>
            <p:cNvPr id="31" name="组合 30"/>
            <p:cNvGrpSpPr/>
            <p:nvPr/>
          </p:nvGrpSpPr>
          <p:grpSpPr>
            <a:xfrm>
              <a:off x="2153053" y="1387614"/>
              <a:ext cx="4657917" cy="3755886"/>
              <a:chOff x="2153053" y="1387614"/>
              <a:chExt cx="4657917" cy="3755886"/>
            </a:xfrm>
          </p:grpSpPr>
          <p:sp>
            <p:nvSpPr>
              <p:cNvPr id="6" name="Freeform: Shape 5"/>
              <p:cNvSpPr>
                <a:spLocks/>
              </p:cNvSpPr>
              <p:nvPr/>
            </p:nvSpPr>
            <p:spPr bwMode="auto">
              <a:xfrm flipH="1">
                <a:off x="3859988" y="3151036"/>
                <a:ext cx="1240415" cy="1992464"/>
              </a:xfrm>
              <a:custGeom>
                <a:avLst/>
                <a:gdLst>
                  <a:gd name="connsiteX0" fmla="*/ 759198 w 1653886"/>
                  <a:gd name="connsiteY0" fmla="*/ 850 h 2656618"/>
                  <a:gd name="connsiteX1" fmla="*/ 763881 w 1653886"/>
                  <a:gd name="connsiteY1" fmla="*/ 488839 h 2656618"/>
                  <a:gd name="connsiteX2" fmla="*/ 459348 w 1653886"/>
                  <a:gd name="connsiteY2" fmla="*/ 298375 h 2656618"/>
                  <a:gd name="connsiteX3" fmla="*/ 233486 w 1653886"/>
                  <a:gd name="connsiteY3" fmla="*/ 125688 h 2656618"/>
                  <a:gd name="connsiteX4" fmla="*/ 502490 w 1653886"/>
                  <a:gd name="connsiteY4" fmla="*/ 735172 h 2656618"/>
                  <a:gd name="connsiteX5" fmla="*/ 55842 w 1653886"/>
                  <a:gd name="connsiteY5" fmla="*/ 326310 h 2656618"/>
                  <a:gd name="connsiteX6" fmla="*/ 48228 w 1653886"/>
                  <a:gd name="connsiteY6" fmla="*/ 514234 h 2656618"/>
                  <a:gd name="connsiteX7" fmla="*/ 411130 w 1653886"/>
                  <a:gd name="connsiteY7" fmla="*/ 930715 h 2656618"/>
                  <a:gd name="connsiteX8" fmla="*/ 65993 w 1653886"/>
                  <a:gd name="connsiteY8" fmla="*/ 750409 h 2656618"/>
                  <a:gd name="connsiteX9" fmla="*/ 170042 w 1653886"/>
                  <a:gd name="connsiteY9" fmla="*/ 981505 h 2656618"/>
                  <a:gd name="connsiteX10" fmla="*/ 723277 w 1653886"/>
                  <a:gd name="connsiteY10" fmla="*/ 1641780 h 2656618"/>
                  <a:gd name="connsiteX11" fmla="*/ 671256 w 1653886"/>
                  <a:gd name="connsiteY11" fmla="*/ 2645894 h 2656618"/>
                  <a:gd name="connsiteX12" fmla="*/ 670238 w 1653886"/>
                  <a:gd name="connsiteY12" fmla="*/ 2656618 h 2656618"/>
                  <a:gd name="connsiteX13" fmla="*/ 1288826 w 1653886"/>
                  <a:gd name="connsiteY13" fmla="*/ 2656618 h 2656618"/>
                  <a:gd name="connsiteX14" fmla="*/ 1277268 w 1653886"/>
                  <a:gd name="connsiteY14" fmla="*/ 2583272 h 2656618"/>
                  <a:gd name="connsiteX15" fmla="*/ 1266361 w 1653886"/>
                  <a:gd name="connsiteY15" fmla="*/ 1331959 h 2656618"/>
                  <a:gd name="connsiteX16" fmla="*/ 1652103 w 1653886"/>
                  <a:gd name="connsiteY16" fmla="*/ 430430 h 2656618"/>
                  <a:gd name="connsiteX17" fmla="*/ 1459232 w 1653886"/>
                  <a:gd name="connsiteY17" fmla="*/ 471062 h 2656618"/>
                  <a:gd name="connsiteX18" fmla="*/ 1098868 w 1653886"/>
                  <a:gd name="connsiteY18" fmla="*/ 732633 h 2656618"/>
                  <a:gd name="connsiteX19" fmla="*/ 794335 w 1653886"/>
                  <a:gd name="connsiteY19" fmla="*/ 8870 h 2656618"/>
                  <a:gd name="connsiteX20" fmla="*/ 759198 w 1653886"/>
                  <a:gd name="connsiteY20" fmla="*/ 850 h 265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53886" h="2656618">
                    <a:moveTo>
                      <a:pt x="759198" y="850"/>
                    </a:moveTo>
                    <a:cubicBezTo>
                      <a:pt x="692269" y="17203"/>
                      <a:pt x="726132" y="266631"/>
                      <a:pt x="763881" y="488839"/>
                    </a:cubicBezTo>
                    <a:cubicBezTo>
                      <a:pt x="807024" y="740251"/>
                      <a:pt x="593850" y="600578"/>
                      <a:pt x="459348" y="298375"/>
                    </a:cubicBezTo>
                    <a:cubicBezTo>
                      <a:pt x="324846" y="-3827"/>
                      <a:pt x="246175" y="82516"/>
                      <a:pt x="233486" y="125688"/>
                    </a:cubicBezTo>
                    <a:cubicBezTo>
                      <a:pt x="218259" y="168860"/>
                      <a:pt x="525330" y="707237"/>
                      <a:pt x="502490" y="735172"/>
                    </a:cubicBezTo>
                    <a:cubicBezTo>
                      <a:pt x="482188" y="760567"/>
                      <a:pt x="93908" y="313612"/>
                      <a:pt x="55842" y="326310"/>
                    </a:cubicBezTo>
                    <a:cubicBezTo>
                      <a:pt x="20313" y="339007"/>
                      <a:pt x="-45669" y="374561"/>
                      <a:pt x="48228" y="514234"/>
                    </a:cubicBezTo>
                    <a:cubicBezTo>
                      <a:pt x="139588" y="656447"/>
                      <a:pt x="428895" y="892622"/>
                      <a:pt x="411130" y="930715"/>
                    </a:cubicBezTo>
                    <a:cubicBezTo>
                      <a:pt x="393366" y="971347"/>
                      <a:pt x="152277" y="755488"/>
                      <a:pt x="65993" y="750409"/>
                    </a:cubicBezTo>
                    <a:cubicBezTo>
                      <a:pt x="-22829" y="745330"/>
                      <a:pt x="12700" y="869767"/>
                      <a:pt x="170042" y="981505"/>
                    </a:cubicBezTo>
                    <a:cubicBezTo>
                      <a:pt x="327384" y="1093244"/>
                      <a:pt x="710588" y="1217680"/>
                      <a:pt x="723277" y="1641780"/>
                    </a:cubicBezTo>
                    <a:cubicBezTo>
                      <a:pt x="732001" y="1933348"/>
                      <a:pt x="695144" y="2389360"/>
                      <a:pt x="671256" y="2645894"/>
                    </a:cubicBezTo>
                    <a:lnTo>
                      <a:pt x="670238" y="2656618"/>
                    </a:lnTo>
                    <a:lnTo>
                      <a:pt x="1288826" y="2656618"/>
                    </a:lnTo>
                    <a:lnTo>
                      <a:pt x="1277268" y="2583272"/>
                    </a:lnTo>
                    <a:cubicBezTo>
                      <a:pt x="1221841" y="2210562"/>
                      <a:pt x="1177856" y="1703363"/>
                      <a:pt x="1266361" y="1331959"/>
                    </a:cubicBezTo>
                    <a:cubicBezTo>
                      <a:pt x="1426241" y="669145"/>
                      <a:pt x="1677481" y="532011"/>
                      <a:pt x="1652103" y="430430"/>
                    </a:cubicBezTo>
                    <a:cubicBezTo>
                      <a:pt x="1629263" y="328849"/>
                      <a:pt x="1499836" y="377100"/>
                      <a:pt x="1459232" y="471062"/>
                    </a:cubicBezTo>
                    <a:cubicBezTo>
                      <a:pt x="1418628" y="562485"/>
                      <a:pt x="1253672" y="765646"/>
                      <a:pt x="1098868" y="732633"/>
                    </a:cubicBezTo>
                    <a:cubicBezTo>
                      <a:pt x="946601" y="699619"/>
                      <a:pt x="905997" y="69819"/>
                      <a:pt x="794335" y="8870"/>
                    </a:cubicBezTo>
                    <a:cubicBezTo>
                      <a:pt x="780377" y="934"/>
                      <a:pt x="768759" y="-1486"/>
                      <a:pt x="759198" y="850"/>
                    </a:cubicBezTo>
                    <a:close/>
                  </a:path>
                </a:pathLst>
              </a:custGeom>
              <a:solidFill>
                <a:srgbClr val="5AAD9E"/>
              </a:solidFill>
              <a:ln>
                <a:noFill/>
              </a:ln>
            </p:spPr>
            <p:txBody>
              <a:bodyPr anchor="ctr"/>
              <a:lstStyle/>
              <a:p>
                <a:pPr algn="ctr"/>
                <a:endParaRPr>
                  <a:cs typeface="+mn-ea"/>
                  <a:sym typeface="+mn-lt"/>
                </a:endParaRPr>
              </a:p>
            </p:txBody>
          </p:sp>
          <p:sp>
            <p:nvSpPr>
              <p:cNvPr id="7" name="Freeform: Shape 6"/>
              <p:cNvSpPr>
                <a:spLocks/>
              </p:cNvSpPr>
              <p:nvPr/>
            </p:nvSpPr>
            <p:spPr bwMode="auto">
              <a:xfrm rot="1883109">
                <a:off x="2153053" y="2183244"/>
                <a:ext cx="1754008" cy="1748561"/>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rgbClr val="5AAD9E"/>
              </a:solidFill>
              <a:ln>
                <a:noFill/>
              </a:ln>
            </p:spPr>
            <p:txBody>
              <a:bodyPr anchor="ctr"/>
              <a:lstStyle/>
              <a:p>
                <a:pPr algn="ctr"/>
                <a:endParaRPr>
                  <a:cs typeface="+mn-ea"/>
                  <a:sym typeface="+mn-lt"/>
                </a:endParaRPr>
              </a:p>
            </p:txBody>
          </p:sp>
          <p:sp>
            <p:nvSpPr>
              <p:cNvPr id="9" name="Freeform: Shape 8"/>
              <p:cNvSpPr>
                <a:spLocks/>
              </p:cNvSpPr>
              <p:nvPr/>
            </p:nvSpPr>
            <p:spPr bwMode="auto">
              <a:xfrm rot="7696778">
                <a:off x="4236953" y="1390526"/>
                <a:ext cx="1875186" cy="1869362"/>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chemeClr val="accent4"/>
              </a:solidFill>
              <a:ln>
                <a:noFill/>
              </a:ln>
            </p:spPr>
            <p:txBody>
              <a:bodyPr anchor="ctr"/>
              <a:lstStyle/>
              <a:p>
                <a:pPr algn="ctr"/>
                <a:endParaRPr>
                  <a:cs typeface="+mn-ea"/>
                  <a:sym typeface="+mn-lt"/>
                </a:endParaRPr>
              </a:p>
            </p:txBody>
          </p:sp>
          <p:sp>
            <p:nvSpPr>
              <p:cNvPr id="10" name="Freeform: Shape 9"/>
              <p:cNvSpPr>
                <a:spLocks/>
              </p:cNvSpPr>
              <p:nvPr/>
            </p:nvSpPr>
            <p:spPr bwMode="auto">
              <a:xfrm rot="10345882">
                <a:off x="5105418" y="2351265"/>
                <a:ext cx="1705552" cy="1700255"/>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rgbClr val="5AAD9E"/>
              </a:solidFill>
              <a:ln>
                <a:noFill/>
              </a:ln>
            </p:spPr>
            <p:txBody>
              <a:bodyPr anchor="ctr"/>
              <a:lstStyle/>
              <a:p>
                <a:pPr algn="ctr"/>
                <a:endParaRPr>
                  <a:cs typeface="+mn-ea"/>
                  <a:sym typeface="+mn-lt"/>
                </a:endParaRPr>
              </a:p>
            </p:txBody>
          </p:sp>
        </p:grpSp>
      </p:grpSp>
      <p:grpSp>
        <p:nvGrpSpPr>
          <p:cNvPr id="2" name="组合 1"/>
          <p:cNvGrpSpPr/>
          <p:nvPr/>
        </p:nvGrpSpPr>
        <p:grpSpPr>
          <a:xfrm>
            <a:off x="539750" y="1142214"/>
            <a:ext cx="2601238" cy="3107603"/>
            <a:chOff x="539750" y="1142214"/>
            <a:chExt cx="2601238" cy="3107603"/>
          </a:xfrm>
        </p:grpSpPr>
        <p:sp>
          <p:nvSpPr>
            <p:cNvPr id="11" name="Oval 10"/>
            <p:cNvSpPr/>
            <p:nvPr/>
          </p:nvSpPr>
          <p:spPr>
            <a:xfrm>
              <a:off x="2906297" y="1237279"/>
              <a:ext cx="200777" cy="200777"/>
            </a:xfrm>
            <a:prstGeom prst="ellipse">
              <a:avLst/>
            </a:prstGeom>
            <a:solidFill>
              <a:schemeClr val="accent2"/>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lumMod val="75000"/>
                    <a:lumOff val="25000"/>
                  </a:schemeClr>
                </a:solidFill>
                <a:cs typeface="+mn-ea"/>
                <a:sym typeface="+mn-lt"/>
              </a:endParaRPr>
            </a:p>
          </p:txBody>
        </p:sp>
        <p:grpSp>
          <p:nvGrpSpPr>
            <p:cNvPr id="12" name="Group 1"/>
            <p:cNvGrpSpPr/>
            <p:nvPr/>
          </p:nvGrpSpPr>
          <p:grpSpPr>
            <a:xfrm>
              <a:off x="539750" y="1142214"/>
              <a:ext cx="2259788" cy="571310"/>
              <a:chOff x="719667" y="1522953"/>
              <a:chExt cx="3013050" cy="761747"/>
            </a:xfrm>
          </p:grpSpPr>
          <p:sp>
            <p:nvSpPr>
              <p:cNvPr id="29" name="TextBox 11"/>
              <p:cNvSpPr txBox="1"/>
              <p:nvPr/>
            </p:nvSpPr>
            <p:spPr>
              <a:xfrm>
                <a:off x="719667" y="1522953"/>
                <a:ext cx="3013050" cy="276999"/>
              </a:xfrm>
              <a:prstGeom prst="rect">
                <a:avLst/>
              </a:prstGeom>
              <a:noFill/>
            </p:spPr>
            <p:txBody>
              <a:bodyPr wrap="none" lIns="0" tIns="0" rIns="0" bIns="0">
                <a:normAutofit fontScale="92500" lnSpcReduction="20000"/>
              </a:bodyPr>
              <a:lstStyle/>
              <a:p>
                <a:pPr algn="r"/>
                <a:r>
                  <a:rPr lang="zh-CN" altLang="en-US" b="1" dirty="0">
                    <a:solidFill>
                      <a:schemeClr val="tx1">
                        <a:lumMod val="75000"/>
                        <a:lumOff val="25000"/>
                      </a:schemeClr>
                    </a:solidFill>
                    <a:cs typeface="+mn-ea"/>
                    <a:sym typeface="+mn-lt"/>
                  </a:rPr>
                  <a:t>标题文本预设</a:t>
                </a:r>
              </a:p>
            </p:txBody>
          </p:sp>
          <p:sp>
            <p:nvSpPr>
              <p:cNvPr id="30" name="Rectangle 12"/>
              <p:cNvSpPr/>
              <p:nvPr/>
            </p:nvSpPr>
            <p:spPr>
              <a:xfrm>
                <a:off x="719667" y="1799952"/>
                <a:ext cx="3013050" cy="484748"/>
              </a:xfrm>
              <a:prstGeom prst="rect">
                <a:avLst/>
              </a:prstGeom>
            </p:spPr>
            <p:txBody>
              <a:bodyPr wrap="square" lIns="0" tIns="0" rIns="0" bIns="0">
                <a:normAutofit lnSpcReduction="10000"/>
              </a:bodyPr>
              <a:lstStyle/>
              <a:p>
                <a:pPr algn="r">
                  <a:lnSpc>
                    <a:spcPct val="120000"/>
                  </a:lnSpc>
                </a:pPr>
                <a:r>
                  <a:rPr lang="zh-CN" altLang="en-US" sz="1050">
                    <a:solidFill>
                      <a:schemeClr val="tx1">
                        <a:lumMod val="75000"/>
                        <a:lumOff val="25000"/>
                      </a:schemeClr>
                    </a:solidFill>
                    <a:cs typeface="+mn-ea"/>
                    <a:sym typeface="+mn-lt"/>
                  </a:rPr>
                  <a:t>此部分内容作为文字排版占位显示 </a:t>
                </a:r>
                <a:br>
                  <a:rPr lang="zh-CN" altLang="en-US" sz="1050">
                    <a:solidFill>
                      <a:schemeClr val="tx1">
                        <a:lumMod val="75000"/>
                        <a:lumOff val="25000"/>
                      </a:schemeClr>
                    </a:solidFill>
                    <a:cs typeface="+mn-ea"/>
                    <a:sym typeface="+mn-lt"/>
                  </a:rPr>
                </a:br>
                <a:r>
                  <a:rPr lang="zh-CN" altLang="en-US" sz="1050">
                    <a:solidFill>
                      <a:schemeClr val="tx1">
                        <a:lumMod val="75000"/>
                        <a:lumOff val="25000"/>
                      </a:schemeClr>
                    </a:solidFill>
                    <a:cs typeface="+mn-ea"/>
                    <a:sym typeface="+mn-lt"/>
                  </a:rPr>
                  <a:t>（建议使用主题字体）</a:t>
                </a:r>
              </a:p>
            </p:txBody>
          </p:sp>
        </p:grpSp>
        <p:sp>
          <p:nvSpPr>
            <p:cNvPr id="13" name="Oval 13"/>
            <p:cNvSpPr/>
            <p:nvPr/>
          </p:nvSpPr>
          <p:spPr>
            <a:xfrm>
              <a:off x="2940211" y="3781378"/>
              <a:ext cx="200777" cy="200777"/>
            </a:xfrm>
            <a:prstGeom prst="ellipse">
              <a:avLst/>
            </a:prstGeom>
            <a:solidFill>
              <a:srgbClr val="5AAD9E"/>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lumMod val="75000"/>
                    <a:lumOff val="25000"/>
                  </a:schemeClr>
                </a:solidFill>
                <a:cs typeface="+mn-ea"/>
                <a:sym typeface="+mn-lt"/>
              </a:endParaRPr>
            </a:p>
          </p:txBody>
        </p:sp>
        <p:grpSp>
          <p:nvGrpSpPr>
            <p:cNvPr id="16" name="Group 18"/>
            <p:cNvGrpSpPr/>
            <p:nvPr/>
          </p:nvGrpSpPr>
          <p:grpSpPr>
            <a:xfrm>
              <a:off x="539750" y="3678507"/>
              <a:ext cx="2259788" cy="571310"/>
              <a:chOff x="719667" y="4904677"/>
              <a:chExt cx="3013050" cy="761747"/>
            </a:xfrm>
          </p:grpSpPr>
          <p:sp>
            <p:nvSpPr>
              <p:cNvPr id="27" name="TextBox 25"/>
              <p:cNvSpPr txBox="1"/>
              <p:nvPr/>
            </p:nvSpPr>
            <p:spPr>
              <a:xfrm>
                <a:off x="719667" y="4904677"/>
                <a:ext cx="3013050" cy="276999"/>
              </a:xfrm>
              <a:prstGeom prst="rect">
                <a:avLst/>
              </a:prstGeom>
              <a:noFill/>
            </p:spPr>
            <p:txBody>
              <a:bodyPr wrap="none" lIns="0" tIns="0" rIns="0" bIns="0">
                <a:normAutofit fontScale="92500" lnSpcReduction="20000"/>
              </a:bodyPr>
              <a:lstStyle/>
              <a:p>
                <a:pPr algn="r"/>
                <a:r>
                  <a:rPr lang="zh-CN" altLang="en-US" b="1" dirty="0">
                    <a:solidFill>
                      <a:schemeClr val="tx1">
                        <a:lumMod val="75000"/>
                        <a:lumOff val="25000"/>
                      </a:schemeClr>
                    </a:solidFill>
                    <a:cs typeface="+mn-ea"/>
                    <a:sym typeface="+mn-lt"/>
                  </a:rPr>
                  <a:t>标题文本预设</a:t>
                </a:r>
              </a:p>
            </p:txBody>
          </p:sp>
          <p:sp>
            <p:nvSpPr>
              <p:cNvPr id="28" name="Rectangle 26"/>
              <p:cNvSpPr/>
              <p:nvPr/>
            </p:nvSpPr>
            <p:spPr>
              <a:xfrm>
                <a:off x="719667" y="5181676"/>
                <a:ext cx="3013050" cy="484748"/>
              </a:xfrm>
              <a:prstGeom prst="rect">
                <a:avLst/>
              </a:prstGeom>
            </p:spPr>
            <p:txBody>
              <a:bodyPr wrap="square" lIns="0" tIns="0" rIns="0" bIns="0">
                <a:normAutofit lnSpcReduction="10000"/>
              </a:bodyPr>
              <a:lstStyle/>
              <a:p>
                <a:pPr algn="r">
                  <a:lnSpc>
                    <a:spcPct val="120000"/>
                  </a:lnSpc>
                </a:pPr>
                <a:r>
                  <a:rPr lang="zh-CN" altLang="en-US" sz="1050">
                    <a:solidFill>
                      <a:schemeClr val="tx1">
                        <a:lumMod val="75000"/>
                        <a:lumOff val="25000"/>
                      </a:schemeClr>
                    </a:solidFill>
                    <a:cs typeface="+mn-ea"/>
                    <a:sym typeface="+mn-lt"/>
                  </a:rPr>
                  <a:t>此部分内容作为文字排版占位显示 </a:t>
                </a:r>
                <a:br>
                  <a:rPr lang="zh-CN" altLang="en-US" sz="1050">
                    <a:solidFill>
                      <a:schemeClr val="tx1">
                        <a:lumMod val="75000"/>
                        <a:lumOff val="25000"/>
                      </a:schemeClr>
                    </a:solidFill>
                    <a:cs typeface="+mn-ea"/>
                    <a:sym typeface="+mn-lt"/>
                  </a:rPr>
                </a:br>
                <a:r>
                  <a:rPr lang="zh-CN" altLang="en-US" sz="1050">
                    <a:solidFill>
                      <a:schemeClr val="tx1">
                        <a:lumMod val="75000"/>
                        <a:lumOff val="25000"/>
                      </a:schemeClr>
                    </a:solidFill>
                    <a:cs typeface="+mn-ea"/>
                    <a:sym typeface="+mn-lt"/>
                  </a:rPr>
                  <a:t>（建议使用主题字体）</a:t>
                </a:r>
              </a:p>
            </p:txBody>
          </p:sp>
        </p:grpSp>
      </p:grpSp>
      <p:grpSp>
        <p:nvGrpSpPr>
          <p:cNvPr id="3" name="组合 2"/>
          <p:cNvGrpSpPr/>
          <p:nvPr/>
        </p:nvGrpSpPr>
        <p:grpSpPr>
          <a:xfrm>
            <a:off x="5359954" y="908914"/>
            <a:ext cx="3246194" cy="3393222"/>
            <a:chOff x="5359954" y="908914"/>
            <a:chExt cx="3246194" cy="3393222"/>
          </a:xfrm>
        </p:grpSpPr>
        <p:sp>
          <p:nvSpPr>
            <p:cNvPr id="14" name="Oval 16"/>
            <p:cNvSpPr/>
            <p:nvPr/>
          </p:nvSpPr>
          <p:spPr>
            <a:xfrm>
              <a:off x="5739735" y="908914"/>
              <a:ext cx="200777" cy="200777"/>
            </a:xfrm>
            <a:prstGeom prst="ellipse">
              <a:avLst/>
            </a:prstGeom>
            <a:solidFill>
              <a:schemeClr val="accent4"/>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lumMod val="75000"/>
                    <a:lumOff val="25000"/>
                  </a:schemeClr>
                </a:solidFill>
                <a:cs typeface="+mn-ea"/>
                <a:sym typeface="+mn-lt"/>
              </a:endParaRPr>
            </a:p>
          </p:txBody>
        </p:sp>
        <p:sp>
          <p:nvSpPr>
            <p:cNvPr id="15" name="Oval 19"/>
            <p:cNvSpPr/>
            <p:nvPr/>
          </p:nvSpPr>
          <p:spPr>
            <a:xfrm>
              <a:off x="6103281" y="2089722"/>
              <a:ext cx="200777" cy="200777"/>
            </a:xfrm>
            <a:prstGeom prst="ellipse">
              <a:avLst/>
            </a:prstGeom>
            <a:solidFill>
              <a:srgbClr val="5AAD9E"/>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lumMod val="75000"/>
                    <a:lumOff val="25000"/>
                  </a:schemeClr>
                </a:solidFill>
                <a:cs typeface="+mn-ea"/>
                <a:sym typeface="+mn-lt"/>
              </a:endParaRPr>
            </a:p>
          </p:txBody>
        </p:sp>
        <p:grpSp>
          <p:nvGrpSpPr>
            <p:cNvPr id="17" name="Group 14"/>
            <p:cNvGrpSpPr/>
            <p:nvPr/>
          </p:nvGrpSpPr>
          <p:grpSpPr>
            <a:xfrm>
              <a:off x="6057165" y="909999"/>
              <a:ext cx="2259788" cy="571310"/>
              <a:chOff x="8076220" y="1213333"/>
              <a:chExt cx="3013050" cy="761747"/>
            </a:xfrm>
          </p:grpSpPr>
          <p:sp>
            <p:nvSpPr>
              <p:cNvPr id="25" name="TextBox 27"/>
              <p:cNvSpPr txBox="1"/>
              <p:nvPr/>
            </p:nvSpPr>
            <p:spPr>
              <a:xfrm>
                <a:off x="8076220" y="1213333"/>
                <a:ext cx="3013050" cy="276999"/>
              </a:xfrm>
              <a:prstGeom prst="rect">
                <a:avLst/>
              </a:prstGeom>
              <a:noFill/>
            </p:spPr>
            <p:txBody>
              <a:bodyPr wrap="none" lIns="0" tIns="0" rIns="0" bIns="0">
                <a:normAutofit fontScale="92500" lnSpcReduction="20000"/>
              </a:bodyPr>
              <a:lstStyle/>
              <a:p>
                <a:r>
                  <a:rPr lang="zh-CN" altLang="en-US" b="1">
                    <a:solidFill>
                      <a:schemeClr val="tx1">
                        <a:lumMod val="75000"/>
                        <a:lumOff val="25000"/>
                      </a:schemeClr>
                    </a:solidFill>
                    <a:cs typeface="+mn-ea"/>
                    <a:sym typeface="+mn-lt"/>
                  </a:rPr>
                  <a:t>标题文本预设</a:t>
                </a:r>
              </a:p>
            </p:txBody>
          </p:sp>
          <p:sp>
            <p:nvSpPr>
              <p:cNvPr id="26" name="Rectangle 28"/>
              <p:cNvSpPr/>
              <p:nvPr/>
            </p:nvSpPr>
            <p:spPr>
              <a:xfrm>
                <a:off x="8076220" y="1490332"/>
                <a:ext cx="3013050" cy="484748"/>
              </a:xfrm>
              <a:prstGeom prst="rect">
                <a:avLst/>
              </a:prstGeom>
            </p:spPr>
            <p:txBody>
              <a:bodyPr wrap="square" lIns="0" tIns="0" rIns="0" bIns="0">
                <a:normAutofit lnSpcReduction="10000"/>
              </a:bodyPr>
              <a:lstStyle/>
              <a:p>
                <a:pPr>
                  <a:lnSpc>
                    <a:spcPct val="120000"/>
                  </a:lnSpc>
                </a:pPr>
                <a:r>
                  <a:rPr lang="zh-CN" altLang="en-US" sz="1050">
                    <a:solidFill>
                      <a:schemeClr val="tx1">
                        <a:lumMod val="75000"/>
                        <a:lumOff val="25000"/>
                      </a:schemeClr>
                    </a:solidFill>
                    <a:cs typeface="+mn-ea"/>
                    <a:sym typeface="+mn-lt"/>
                  </a:rPr>
                  <a:t>此部分内容作为文字排版占位显示 </a:t>
                </a:r>
                <a:br>
                  <a:rPr lang="zh-CN" altLang="en-US" sz="1050">
                    <a:solidFill>
                      <a:schemeClr val="tx1">
                        <a:lumMod val="75000"/>
                        <a:lumOff val="25000"/>
                      </a:schemeClr>
                    </a:solidFill>
                    <a:cs typeface="+mn-ea"/>
                    <a:sym typeface="+mn-lt"/>
                  </a:rPr>
                </a:br>
                <a:r>
                  <a:rPr lang="zh-CN" altLang="en-US" sz="1050">
                    <a:solidFill>
                      <a:schemeClr val="tx1">
                        <a:lumMod val="75000"/>
                        <a:lumOff val="25000"/>
                      </a:schemeClr>
                    </a:solidFill>
                    <a:cs typeface="+mn-ea"/>
                    <a:sym typeface="+mn-lt"/>
                  </a:rPr>
                  <a:t>（建议使用主题字体）</a:t>
                </a:r>
              </a:p>
            </p:txBody>
          </p:sp>
        </p:grpSp>
        <p:grpSp>
          <p:nvGrpSpPr>
            <p:cNvPr id="18" name="Group 15"/>
            <p:cNvGrpSpPr/>
            <p:nvPr/>
          </p:nvGrpSpPr>
          <p:grpSpPr>
            <a:xfrm>
              <a:off x="6419661" y="2073174"/>
              <a:ext cx="2186487" cy="571310"/>
              <a:chOff x="8559548" y="2764233"/>
              <a:chExt cx="3013050" cy="761747"/>
            </a:xfrm>
          </p:grpSpPr>
          <p:sp>
            <p:nvSpPr>
              <p:cNvPr id="23" name="TextBox 29"/>
              <p:cNvSpPr txBox="1"/>
              <p:nvPr/>
            </p:nvSpPr>
            <p:spPr>
              <a:xfrm>
                <a:off x="8559548" y="2764233"/>
                <a:ext cx="3013050" cy="276999"/>
              </a:xfrm>
              <a:prstGeom prst="rect">
                <a:avLst/>
              </a:prstGeom>
              <a:noFill/>
            </p:spPr>
            <p:txBody>
              <a:bodyPr wrap="none" lIns="0" tIns="0" rIns="0" bIns="0">
                <a:normAutofit fontScale="92500" lnSpcReduction="20000"/>
              </a:bodyPr>
              <a:lstStyle/>
              <a:p>
                <a:r>
                  <a:rPr lang="zh-CN" altLang="en-US" b="1">
                    <a:solidFill>
                      <a:schemeClr val="tx1">
                        <a:lumMod val="75000"/>
                        <a:lumOff val="25000"/>
                      </a:schemeClr>
                    </a:solidFill>
                    <a:cs typeface="+mn-ea"/>
                    <a:sym typeface="+mn-lt"/>
                  </a:rPr>
                  <a:t>标题文本预设</a:t>
                </a:r>
              </a:p>
            </p:txBody>
          </p:sp>
          <p:sp>
            <p:nvSpPr>
              <p:cNvPr id="24" name="Rectangle 30"/>
              <p:cNvSpPr/>
              <p:nvPr/>
            </p:nvSpPr>
            <p:spPr>
              <a:xfrm>
                <a:off x="8559548" y="3041232"/>
                <a:ext cx="3013050" cy="484748"/>
              </a:xfrm>
              <a:prstGeom prst="rect">
                <a:avLst/>
              </a:prstGeom>
            </p:spPr>
            <p:txBody>
              <a:bodyPr wrap="square" lIns="0" tIns="0" rIns="0" bIns="0">
                <a:normAutofit lnSpcReduction="10000"/>
              </a:bodyPr>
              <a:lstStyle/>
              <a:p>
                <a:pPr>
                  <a:lnSpc>
                    <a:spcPct val="120000"/>
                  </a:lnSpc>
                </a:pPr>
                <a:r>
                  <a:rPr lang="zh-CN" altLang="en-US" sz="1050">
                    <a:solidFill>
                      <a:schemeClr val="tx1">
                        <a:lumMod val="75000"/>
                        <a:lumOff val="25000"/>
                      </a:schemeClr>
                    </a:solidFill>
                    <a:cs typeface="+mn-ea"/>
                    <a:sym typeface="+mn-lt"/>
                  </a:rPr>
                  <a:t>此部分内容作为文字排版占位显示 </a:t>
                </a:r>
                <a:br>
                  <a:rPr lang="zh-CN" altLang="en-US" sz="1050">
                    <a:solidFill>
                      <a:schemeClr val="tx1">
                        <a:lumMod val="75000"/>
                        <a:lumOff val="25000"/>
                      </a:schemeClr>
                    </a:solidFill>
                    <a:cs typeface="+mn-ea"/>
                    <a:sym typeface="+mn-lt"/>
                  </a:rPr>
                </a:br>
                <a:r>
                  <a:rPr lang="zh-CN" altLang="en-US" sz="1050">
                    <a:solidFill>
                      <a:schemeClr val="tx1">
                        <a:lumMod val="75000"/>
                        <a:lumOff val="25000"/>
                      </a:schemeClr>
                    </a:solidFill>
                    <a:cs typeface="+mn-ea"/>
                    <a:sym typeface="+mn-lt"/>
                  </a:rPr>
                  <a:t>（建议使用主题字体）</a:t>
                </a:r>
              </a:p>
            </p:txBody>
          </p:sp>
        </p:grpSp>
        <p:sp>
          <p:nvSpPr>
            <p:cNvPr id="19" name="Oval 33"/>
            <p:cNvSpPr/>
            <p:nvPr/>
          </p:nvSpPr>
          <p:spPr>
            <a:xfrm>
              <a:off x="5359954" y="3740415"/>
              <a:ext cx="200777" cy="200777"/>
            </a:xfrm>
            <a:prstGeom prst="ellipse">
              <a:avLst/>
            </a:prstGeom>
            <a:solidFill>
              <a:srgbClr val="5AAD9E"/>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tx1">
                    <a:lumMod val="75000"/>
                    <a:lumOff val="25000"/>
                  </a:schemeClr>
                </a:solidFill>
                <a:cs typeface="+mn-ea"/>
                <a:sym typeface="+mn-lt"/>
              </a:endParaRPr>
            </a:p>
          </p:txBody>
        </p:sp>
        <p:grpSp>
          <p:nvGrpSpPr>
            <p:cNvPr id="20" name="Group 17"/>
            <p:cNvGrpSpPr/>
            <p:nvPr/>
          </p:nvGrpSpPr>
          <p:grpSpPr>
            <a:xfrm>
              <a:off x="5706126" y="3730826"/>
              <a:ext cx="2900022" cy="571310"/>
              <a:chOff x="7608168" y="4974435"/>
              <a:chExt cx="3013050" cy="761747"/>
            </a:xfrm>
          </p:grpSpPr>
          <p:sp>
            <p:nvSpPr>
              <p:cNvPr id="21" name="TextBox 34"/>
              <p:cNvSpPr txBox="1"/>
              <p:nvPr/>
            </p:nvSpPr>
            <p:spPr>
              <a:xfrm>
                <a:off x="7608168" y="4974435"/>
                <a:ext cx="3013050" cy="276999"/>
              </a:xfrm>
              <a:prstGeom prst="rect">
                <a:avLst/>
              </a:prstGeom>
              <a:noFill/>
            </p:spPr>
            <p:txBody>
              <a:bodyPr wrap="none" lIns="0" tIns="0" rIns="0" bIns="0">
                <a:normAutofit fontScale="92500" lnSpcReduction="20000"/>
              </a:bodyPr>
              <a:lstStyle/>
              <a:p>
                <a:r>
                  <a:rPr lang="zh-CN" altLang="en-US" b="1" dirty="0">
                    <a:solidFill>
                      <a:schemeClr val="tx1">
                        <a:lumMod val="75000"/>
                        <a:lumOff val="25000"/>
                      </a:schemeClr>
                    </a:solidFill>
                    <a:cs typeface="+mn-ea"/>
                    <a:sym typeface="+mn-lt"/>
                  </a:rPr>
                  <a:t>标题文本预设</a:t>
                </a:r>
              </a:p>
            </p:txBody>
          </p:sp>
          <p:sp>
            <p:nvSpPr>
              <p:cNvPr id="22" name="Rectangle 35"/>
              <p:cNvSpPr/>
              <p:nvPr/>
            </p:nvSpPr>
            <p:spPr>
              <a:xfrm>
                <a:off x="7608168" y="5251434"/>
                <a:ext cx="3013050" cy="484748"/>
              </a:xfrm>
              <a:prstGeom prst="rect">
                <a:avLst/>
              </a:prstGeom>
            </p:spPr>
            <p:txBody>
              <a:bodyPr wrap="square" lIns="0" tIns="0" rIns="0" bIns="0">
                <a:normAutofit lnSpcReduction="10000"/>
              </a:bodyPr>
              <a:lstStyle/>
              <a:p>
                <a:pPr>
                  <a:lnSpc>
                    <a:spcPct val="120000"/>
                  </a:lnSpc>
                </a:pPr>
                <a:r>
                  <a:rPr lang="zh-CN" altLang="en-US" sz="1050">
                    <a:solidFill>
                      <a:schemeClr val="tx1">
                        <a:lumMod val="75000"/>
                        <a:lumOff val="25000"/>
                      </a:schemeClr>
                    </a:solidFill>
                    <a:cs typeface="+mn-ea"/>
                    <a:sym typeface="+mn-lt"/>
                  </a:rPr>
                  <a:t>此部分内容作为文字排版占位显示 </a:t>
                </a:r>
                <a:br>
                  <a:rPr lang="zh-CN" altLang="en-US" sz="1050">
                    <a:solidFill>
                      <a:schemeClr val="tx1">
                        <a:lumMod val="75000"/>
                        <a:lumOff val="25000"/>
                      </a:schemeClr>
                    </a:solidFill>
                    <a:cs typeface="+mn-ea"/>
                    <a:sym typeface="+mn-lt"/>
                  </a:rPr>
                </a:br>
                <a:r>
                  <a:rPr lang="zh-CN" altLang="en-US" sz="1050">
                    <a:solidFill>
                      <a:schemeClr val="tx1">
                        <a:lumMod val="75000"/>
                        <a:lumOff val="25000"/>
                      </a:schemeClr>
                    </a:solidFill>
                    <a:cs typeface="+mn-ea"/>
                    <a:sym typeface="+mn-lt"/>
                  </a:rPr>
                  <a:t>（建议使用主题字体）</a:t>
                </a:r>
              </a:p>
            </p:txBody>
          </p:sp>
        </p:grpSp>
      </p:grpSp>
      <p:sp>
        <p:nvSpPr>
          <p:cNvPr id="37" name="文本框 36">
            <a:extLst>
              <a:ext uri="{FF2B5EF4-FFF2-40B4-BE49-F238E27FC236}">
                <a16:creationId xmlns:a16="http://schemas.microsoft.com/office/drawing/2014/main" id="{D260553F-8FA8-B743-85E4-8356FAE2BF84}"/>
              </a:ext>
            </a:extLst>
          </p:cNvPr>
          <p:cNvSpPr txBox="1"/>
          <p:nvPr/>
        </p:nvSpPr>
        <p:spPr>
          <a:xfrm>
            <a:off x="936754" y="151439"/>
            <a:ext cx="2079415" cy="461665"/>
          </a:xfrm>
          <a:prstGeom prst="rect">
            <a:avLst/>
          </a:prstGeom>
          <a:noFill/>
        </p:spPr>
        <p:txBody>
          <a:bodyPr wrap="none" rtlCol="0">
            <a:spAutoFit/>
          </a:bodyPr>
          <a:lstStyle/>
          <a:p>
            <a:r>
              <a:rPr kumimoji="1" lang="zh-CN" altLang="en-US" sz="2400" b="1" dirty="0">
                <a:solidFill>
                  <a:srgbClr val="5AAD9E"/>
                </a:solidFill>
                <a:cs typeface="+mn-ea"/>
                <a:sym typeface="+mn-lt"/>
              </a:rPr>
              <a:t>核心竞争优势</a:t>
            </a:r>
          </a:p>
        </p:txBody>
      </p:sp>
    </p:spTree>
    <p:extLst>
      <p:ext uri="{BB962C8B-B14F-4D97-AF65-F5344CB8AC3E}">
        <p14:creationId xmlns:p14="http://schemas.microsoft.com/office/powerpoint/2010/main" val="15006502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任意多边形: 形状 48">
            <a:extLst>
              <a:ext uri="{FF2B5EF4-FFF2-40B4-BE49-F238E27FC236}">
                <a16:creationId xmlns:a16="http://schemas.microsoft.com/office/drawing/2014/main" id="{13F99724-055C-46FC-A097-086D5BD47179}"/>
              </a:ext>
            </a:extLst>
          </p:cNvPr>
          <p:cNvSpPr/>
          <p:nvPr/>
        </p:nvSpPr>
        <p:spPr>
          <a:xfrm rot="18900000">
            <a:off x="-1383128" y="320578"/>
            <a:ext cx="2763018" cy="2763018"/>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blipFill dpi="0"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任意多边形: 形状 49">
            <a:extLst>
              <a:ext uri="{FF2B5EF4-FFF2-40B4-BE49-F238E27FC236}">
                <a16:creationId xmlns:a16="http://schemas.microsoft.com/office/drawing/2014/main" id="{DD062E6E-50F2-4205-9A04-A508E0797FD3}"/>
              </a:ext>
            </a:extLst>
          </p:cNvPr>
          <p:cNvSpPr/>
          <p:nvPr/>
        </p:nvSpPr>
        <p:spPr>
          <a:xfrm rot="18958199">
            <a:off x="8213012" y="1362252"/>
            <a:ext cx="651315" cy="651315"/>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 name="任意多边形: 形状 50">
            <a:extLst>
              <a:ext uri="{FF2B5EF4-FFF2-40B4-BE49-F238E27FC236}">
                <a16:creationId xmlns:a16="http://schemas.microsoft.com/office/drawing/2014/main" id="{D7BB0580-6924-4737-8426-6A60F574F497}"/>
              </a:ext>
            </a:extLst>
          </p:cNvPr>
          <p:cNvSpPr/>
          <p:nvPr/>
        </p:nvSpPr>
        <p:spPr>
          <a:xfrm rot="18932100">
            <a:off x="1199526" y="3080526"/>
            <a:ext cx="1159449" cy="1159449"/>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 name="任意多边形: 形状 51">
            <a:extLst>
              <a:ext uri="{FF2B5EF4-FFF2-40B4-BE49-F238E27FC236}">
                <a16:creationId xmlns:a16="http://schemas.microsoft.com/office/drawing/2014/main" id="{E4D55EAB-3B3C-428C-89B6-78FAAA4170E3}"/>
              </a:ext>
            </a:extLst>
          </p:cNvPr>
          <p:cNvSpPr/>
          <p:nvPr/>
        </p:nvSpPr>
        <p:spPr>
          <a:xfrm rot="18958199">
            <a:off x="7845097" y="2156092"/>
            <a:ext cx="462942" cy="462942"/>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TextBox 48">
            <a:extLst>
              <a:ext uri="{FF2B5EF4-FFF2-40B4-BE49-F238E27FC236}">
                <a16:creationId xmlns:a16="http://schemas.microsoft.com/office/drawing/2014/main" id="{8E07D5A0-CBF7-4A45-9B14-8634EFC8BE0B}"/>
              </a:ext>
            </a:extLst>
          </p:cNvPr>
          <p:cNvSpPr txBox="1"/>
          <p:nvPr/>
        </p:nvSpPr>
        <p:spPr>
          <a:xfrm>
            <a:off x="2699711" y="2154696"/>
            <a:ext cx="3983825" cy="677108"/>
          </a:xfrm>
          <a:prstGeom prst="rect">
            <a:avLst/>
          </a:prstGeom>
          <a:noFill/>
        </p:spPr>
        <p:txBody>
          <a:bodyPr wrap="square" lIns="0" tIns="0" rIns="0" bIns="0" rtlCol="0">
            <a:spAutoFit/>
          </a:bodyPr>
          <a:lstStyle/>
          <a:p>
            <a:pPr algn="dist"/>
            <a:r>
              <a:rPr kumimoji="1" lang="zh-CN" altLang="en-US" sz="4400" b="1" dirty="0">
                <a:solidFill>
                  <a:schemeClr val="tx1">
                    <a:lumMod val="75000"/>
                    <a:lumOff val="25000"/>
                  </a:schemeClr>
                </a:solidFill>
                <a:cs typeface="+mn-ea"/>
                <a:sym typeface="+mn-lt"/>
              </a:rPr>
              <a:t>投资收益说明</a:t>
            </a:r>
          </a:p>
        </p:txBody>
      </p:sp>
      <p:sp>
        <p:nvSpPr>
          <p:cNvPr id="56" name="任意多边形: 形状 55">
            <a:extLst>
              <a:ext uri="{FF2B5EF4-FFF2-40B4-BE49-F238E27FC236}">
                <a16:creationId xmlns:a16="http://schemas.microsoft.com/office/drawing/2014/main" id="{CF55519A-F0F3-4C8F-BA4F-43A457C571A2}"/>
              </a:ext>
            </a:extLst>
          </p:cNvPr>
          <p:cNvSpPr/>
          <p:nvPr/>
        </p:nvSpPr>
        <p:spPr>
          <a:xfrm rot="17471221">
            <a:off x="8118276" y="2408223"/>
            <a:ext cx="2875571" cy="2875571"/>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任意多边形: 形状 48">
            <a:extLst>
              <a:ext uri="{FF2B5EF4-FFF2-40B4-BE49-F238E27FC236}">
                <a16:creationId xmlns:a16="http://schemas.microsoft.com/office/drawing/2014/main" id="{D5D9CBBD-5F98-7D43-BDA5-BB0FB831847A}"/>
              </a:ext>
            </a:extLst>
          </p:cNvPr>
          <p:cNvSpPr/>
          <p:nvPr/>
        </p:nvSpPr>
        <p:spPr>
          <a:xfrm rot="18900000">
            <a:off x="-1381510" y="320578"/>
            <a:ext cx="2763018" cy="2763018"/>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rgbClr val="5AAD9E">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文本框 1">
            <a:extLst>
              <a:ext uri="{FF2B5EF4-FFF2-40B4-BE49-F238E27FC236}">
                <a16:creationId xmlns:a16="http://schemas.microsoft.com/office/drawing/2014/main" id="{5D38C2BE-7D7F-F948-AE87-7C9FBE7CAA5F}"/>
              </a:ext>
            </a:extLst>
          </p:cNvPr>
          <p:cNvSpPr txBox="1"/>
          <p:nvPr/>
        </p:nvSpPr>
        <p:spPr>
          <a:xfrm>
            <a:off x="4274135" y="1822984"/>
            <a:ext cx="996918" cy="276999"/>
          </a:xfrm>
          <a:prstGeom prst="rect">
            <a:avLst/>
          </a:prstGeom>
          <a:noFill/>
        </p:spPr>
        <p:txBody>
          <a:bodyPr wrap="square" rtlCol="0">
            <a:spAutoFit/>
          </a:bodyPr>
          <a:lstStyle/>
          <a:p>
            <a:pPr algn="dist"/>
            <a:r>
              <a:rPr kumimoji="1" lang="en-US" altLang="zh-CN" sz="1200" dirty="0">
                <a:solidFill>
                  <a:schemeClr val="tx1">
                    <a:lumMod val="50000"/>
                    <a:lumOff val="50000"/>
                  </a:schemeClr>
                </a:solidFill>
                <a:cs typeface="+mn-ea"/>
                <a:sym typeface="+mn-lt"/>
              </a:rPr>
              <a:t>PART</a:t>
            </a:r>
            <a:endParaRPr kumimoji="1" lang="zh-CN" altLang="en-US" sz="1200" dirty="0">
              <a:solidFill>
                <a:schemeClr val="tx1">
                  <a:lumMod val="50000"/>
                  <a:lumOff val="50000"/>
                </a:schemeClr>
              </a:solidFill>
              <a:cs typeface="+mn-ea"/>
              <a:sym typeface="+mn-lt"/>
            </a:endParaRPr>
          </a:p>
        </p:txBody>
      </p:sp>
      <p:sp>
        <p:nvSpPr>
          <p:cNvPr id="3" name="文本框 2">
            <a:extLst>
              <a:ext uri="{FF2B5EF4-FFF2-40B4-BE49-F238E27FC236}">
                <a16:creationId xmlns:a16="http://schemas.microsoft.com/office/drawing/2014/main" id="{53EFE73E-5C6B-FA46-A6E2-38689CEBB5C5}"/>
              </a:ext>
            </a:extLst>
          </p:cNvPr>
          <p:cNvSpPr txBox="1"/>
          <p:nvPr/>
        </p:nvSpPr>
        <p:spPr>
          <a:xfrm>
            <a:off x="4264011" y="1066747"/>
            <a:ext cx="954107" cy="923330"/>
          </a:xfrm>
          <a:prstGeom prst="rect">
            <a:avLst/>
          </a:prstGeom>
          <a:noFill/>
        </p:spPr>
        <p:txBody>
          <a:bodyPr wrap="none" rtlCol="0">
            <a:spAutoFit/>
          </a:bodyPr>
          <a:lstStyle/>
          <a:p>
            <a:r>
              <a:rPr kumimoji="1" lang="en-US" altLang="zh-CN" sz="5400" b="1" dirty="0">
                <a:solidFill>
                  <a:srgbClr val="5AAD9E"/>
                </a:solidFill>
                <a:cs typeface="+mn-ea"/>
                <a:sym typeface="+mn-lt"/>
              </a:rPr>
              <a:t>04</a:t>
            </a:r>
            <a:endParaRPr kumimoji="1" lang="zh-CN" altLang="en-US" sz="5400" b="1" dirty="0">
              <a:solidFill>
                <a:srgbClr val="5AAD9E"/>
              </a:solidFill>
              <a:cs typeface="+mn-ea"/>
              <a:sym typeface="+mn-lt"/>
            </a:endParaRPr>
          </a:p>
        </p:txBody>
      </p:sp>
      <p:sp>
        <p:nvSpPr>
          <p:cNvPr id="4" name="文本框 3">
            <a:extLst>
              <a:ext uri="{FF2B5EF4-FFF2-40B4-BE49-F238E27FC236}">
                <a16:creationId xmlns:a16="http://schemas.microsoft.com/office/drawing/2014/main" id="{6C28CB32-926A-3F49-B594-FFD35C663543}"/>
              </a:ext>
            </a:extLst>
          </p:cNvPr>
          <p:cNvSpPr txBox="1"/>
          <p:nvPr/>
        </p:nvSpPr>
        <p:spPr>
          <a:xfrm>
            <a:off x="2627784" y="2891720"/>
            <a:ext cx="4103452" cy="400110"/>
          </a:xfrm>
          <a:prstGeom prst="rect">
            <a:avLst/>
          </a:prstGeom>
          <a:noFill/>
        </p:spPr>
        <p:txBody>
          <a:bodyPr wrap="square" rtlCol="0">
            <a:spAutoFit/>
          </a:bodyPr>
          <a:lstStyle/>
          <a:p>
            <a:r>
              <a:rPr lang="en" altLang="zh-CN" sz="1000">
                <a:solidFill>
                  <a:schemeClr val="tx1">
                    <a:lumMod val="50000"/>
                    <a:lumOff val="50000"/>
                  </a:schemeClr>
                </a:solidFill>
                <a:cs typeface="+mn-ea"/>
                <a:sym typeface="+mn-lt"/>
              </a:rPr>
              <a:t>Enter the relevant content you need here. Thank you for downloading our PPT template file.</a:t>
            </a:r>
          </a:p>
        </p:txBody>
      </p:sp>
    </p:spTree>
    <p:extLst>
      <p:ext uri="{BB962C8B-B14F-4D97-AF65-F5344CB8AC3E}">
        <p14:creationId xmlns:p14="http://schemas.microsoft.com/office/powerpoint/2010/main" val="4159406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14:presetBounceEnd="34000">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14:bounceEnd="34000">
                                          <p:cBhvr additive="base">
                                            <p:cTn id="7" dur="500" fill="hold"/>
                                            <p:tgtEl>
                                              <p:spTgt spid="56"/>
                                            </p:tgtEl>
                                            <p:attrNameLst>
                                              <p:attrName>ppt_x</p:attrName>
                                            </p:attrNameLst>
                                          </p:cBhvr>
                                          <p:tavLst>
                                            <p:tav tm="0">
                                              <p:val>
                                                <p:strVal val="1+#ppt_w/2"/>
                                              </p:val>
                                            </p:tav>
                                            <p:tav tm="100000">
                                              <p:val>
                                                <p:strVal val="#ppt_x"/>
                                              </p:val>
                                            </p:tav>
                                          </p:tavLst>
                                        </p:anim>
                                        <p:anim calcmode="lin" valueType="num" p14:bounceEnd="34000">
                                          <p:cBhvr additive="base">
                                            <p:cTn id="8" dur="500" fill="hold"/>
                                            <p:tgtEl>
                                              <p:spTgt spid="56"/>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14:presetBounceEnd="34000">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14:bounceEnd="34000">
                                          <p:cBhvr additive="base">
                                            <p:cTn id="11" dur="500" fill="hold"/>
                                            <p:tgtEl>
                                              <p:spTgt spid="49"/>
                                            </p:tgtEl>
                                            <p:attrNameLst>
                                              <p:attrName>ppt_x</p:attrName>
                                            </p:attrNameLst>
                                          </p:cBhvr>
                                          <p:tavLst>
                                            <p:tav tm="0">
                                              <p:val>
                                                <p:strVal val="1+#ppt_w/2"/>
                                              </p:val>
                                            </p:tav>
                                            <p:tav tm="100000">
                                              <p:val>
                                                <p:strVal val="#ppt_x"/>
                                              </p:val>
                                            </p:tav>
                                          </p:tavLst>
                                        </p:anim>
                                        <p:anim calcmode="lin" valueType="num" p14:bounceEnd="34000">
                                          <p:cBhvr additive="base">
                                            <p:cTn id="12" dur="5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14:presetBounceEnd="34000">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14:bounceEnd="34000">
                                          <p:cBhvr additive="base">
                                            <p:cTn id="15" dur="500" fill="hold"/>
                                            <p:tgtEl>
                                              <p:spTgt spid="50"/>
                                            </p:tgtEl>
                                            <p:attrNameLst>
                                              <p:attrName>ppt_x</p:attrName>
                                            </p:attrNameLst>
                                          </p:cBhvr>
                                          <p:tavLst>
                                            <p:tav tm="0">
                                              <p:val>
                                                <p:strVal val="1+#ppt_w/2"/>
                                              </p:val>
                                            </p:tav>
                                            <p:tav tm="100000">
                                              <p:val>
                                                <p:strVal val="#ppt_x"/>
                                              </p:val>
                                            </p:tav>
                                          </p:tavLst>
                                        </p:anim>
                                        <p:anim calcmode="lin" valueType="num" p14:bounceEnd="34000">
                                          <p:cBhvr additive="base">
                                            <p:cTn id="16" dur="500" fill="hold"/>
                                            <p:tgtEl>
                                              <p:spTgt spid="50"/>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14:presetBounceEnd="34000">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14:bounceEnd="34000">
                                          <p:cBhvr additive="base">
                                            <p:cTn id="19" dur="500" fill="hold"/>
                                            <p:tgtEl>
                                              <p:spTgt spid="52"/>
                                            </p:tgtEl>
                                            <p:attrNameLst>
                                              <p:attrName>ppt_x</p:attrName>
                                            </p:attrNameLst>
                                          </p:cBhvr>
                                          <p:tavLst>
                                            <p:tav tm="0">
                                              <p:val>
                                                <p:strVal val="1+#ppt_w/2"/>
                                              </p:val>
                                            </p:tav>
                                            <p:tav tm="100000">
                                              <p:val>
                                                <p:strVal val="#ppt_x"/>
                                              </p:val>
                                            </p:tav>
                                          </p:tavLst>
                                        </p:anim>
                                        <p:anim calcmode="lin" valueType="num" p14:bounceEnd="34000">
                                          <p:cBhvr additive="base">
                                            <p:cTn id="20" dur="500" fill="hold"/>
                                            <p:tgtEl>
                                              <p:spTgt spid="52"/>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53"/>
                                            </p:tgtEl>
                                            <p:attrNameLst>
                                              <p:attrName>style.visibility</p:attrName>
                                            </p:attrNameLst>
                                          </p:cBhvr>
                                          <p:to>
                                            <p:strVal val="visible"/>
                                          </p:to>
                                        </p:set>
                                        <p:animEffect transition="in" filter="wipe(left)">
                                          <p:cBhvr>
                                            <p:cTn id="24" dur="200"/>
                                            <p:tgtEl>
                                              <p:spTgt spid="53"/>
                                            </p:tgtEl>
                                          </p:cBhvr>
                                        </p:animEffect>
                                      </p:childTnLst>
                                    </p:cTn>
                                  </p:par>
                                </p:childTnLst>
                              </p:cTn>
                            </p:par>
                            <p:par>
                              <p:cTn id="25" fill="hold">
                                <p:stCondLst>
                                  <p:cond delay="1000"/>
                                </p:stCondLst>
                                <p:childTnLst>
                                  <p:par>
                                    <p:cTn id="26" presetID="49" presetClass="entr" presetSubtype="0" decel="100000"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1000" fill="hold"/>
                                            <p:tgtEl>
                                              <p:spTgt spid="51"/>
                                            </p:tgtEl>
                                            <p:attrNameLst>
                                              <p:attrName>ppt_w</p:attrName>
                                            </p:attrNameLst>
                                          </p:cBhvr>
                                          <p:tavLst>
                                            <p:tav tm="0">
                                              <p:val>
                                                <p:fltVal val="0"/>
                                              </p:val>
                                            </p:tav>
                                            <p:tav tm="100000">
                                              <p:val>
                                                <p:strVal val="#ppt_w"/>
                                              </p:val>
                                            </p:tav>
                                          </p:tavLst>
                                        </p:anim>
                                        <p:anim calcmode="lin" valueType="num">
                                          <p:cBhvr>
                                            <p:cTn id="29" dur="1000" fill="hold"/>
                                            <p:tgtEl>
                                              <p:spTgt spid="51"/>
                                            </p:tgtEl>
                                            <p:attrNameLst>
                                              <p:attrName>ppt_h</p:attrName>
                                            </p:attrNameLst>
                                          </p:cBhvr>
                                          <p:tavLst>
                                            <p:tav tm="0">
                                              <p:val>
                                                <p:fltVal val="0"/>
                                              </p:val>
                                            </p:tav>
                                            <p:tav tm="100000">
                                              <p:val>
                                                <p:strVal val="#ppt_h"/>
                                              </p:val>
                                            </p:tav>
                                          </p:tavLst>
                                        </p:anim>
                                        <p:anim calcmode="lin" valueType="num">
                                          <p:cBhvr>
                                            <p:cTn id="30" dur="1000" fill="hold"/>
                                            <p:tgtEl>
                                              <p:spTgt spid="51"/>
                                            </p:tgtEl>
                                            <p:attrNameLst>
                                              <p:attrName>style.rotation</p:attrName>
                                            </p:attrNameLst>
                                          </p:cBhvr>
                                          <p:tavLst>
                                            <p:tav tm="0">
                                              <p:val>
                                                <p:fltVal val="360"/>
                                              </p:val>
                                            </p:tav>
                                            <p:tav tm="100000">
                                              <p:val>
                                                <p:fltVal val="0"/>
                                              </p:val>
                                            </p:tav>
                                          </p:tavLst>
                                        </p:anim>
                                        <p:animEffect transition="in" filter="fade">
                                          <p:cBhvr>
                                            <p:cTn id="31" dur="1000"/>
                                            <p:tgtEl>
                                              <p:spTgt spid="51"/>
                                            </p:tgtEl>
                                          </p:cBhvr>
                                        </p:animEffect>
                                      </p:childTnLst>
                                    </p:cTn>
                                  </p:par>
                                  <p:par>
                                    <p:cTn id="32" presetID="2" presetClass="entr" presetSubtype="3" fill="hold" grpId="0" nodeType="withEffect" p14:presetBounceEnd="34000">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14:bounceEnd="34000">
                                          <p:cBhvr additive="base">
                                            <p:cTn id="34" dur="500" fill="hold"/>
                                            <p:tgtEl>
                                              <p:spTgt spid="10"/>
                                            </p:tgtEl>
                                            <p:attrNameLst>
                                              <p:attrName>ppt_x</p:attrName>
                                            </p:attrNameLst>
                                          </p:cBhvr>
                                          <p:tavLst>
                                            <p:tav tm="0">
                                              <p:val>
                                                <p:strVal val="1+#ppt_w/2"/>
                                              </p:val>
                                            </p:tav>
                                            <p:tav tm="100000">
                                              <p:val>
                                                <p:strVal val="#ppt_x"/>
                                              </p:val>
                                            </p:tav>
                                          </p:tavLst>
                                        </p:anim>
                                        <p:anim calcmode="lin" valueType="num" p14:bounceEnd="34000">
                                          <p:cBhvr additive="base">
                                            <p:cTn id="3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p:bldP spid="56"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1+#ppt_w/2"/>
                                              </p:val>
                                            </p:tav>
                                            <p:tav tm="100000">
                                              <p:val>
                                                <p:strVal val="#ppt_x"/>
                                              </p:val>
                                            </p:tav>
                                          </p:tavLst>
                                        </p:anim>
                                        <p:anim calcmode="lin" valueType="num">
                                          <p:cBhvr additive="base">
                                            <p:cTn id="8" dur="500" fill="hold"/>
                                            <p:tgtEl>
                                              <p:spTgt spid="56"/>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1+#ppt_w/2"/>
                                              </p:val>
                                            </p:tav>
                                            <p:tav tm="100000">
                                              <p:val>
                                                <p:strVal val="#ppt_x"/>
                                              </p:val>
                                            </p:tav>
                                          </p:tavLst>
                                        </p:anim>
                                        <p:anim calcmode="lin" valueType="num">
                                          <p:cBhvr additive="base">
                                            <p:cTn id="12" dur="5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1+#ppt_w/2"/>
                                              </p:val>
                                            </p:tav>
                                            <p:tav tm="100000">
                                              <p:val>
                                                <p:strVal val="#ppt_x"/>
                                              </p:val>
                                            </p:tav>
                                          </p:tavLst>
                                        </p:anim>
                                        <p:anim calcmode="lin" valueType="num">
                                          <p:cBhvr additive="base">
                                            <p:cTn id="16" dur="500" fill="hold"/>
                                            <p:tgtEl>
                                              <p:spTgt spid="50"/>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1+#ppt_w/2"/>
                                              </p:val>
                                            </p:tav>
                                            <p:tav tm="100000">
                                              <p:val>
                                                <p:strVal val="#ppt_x"/>
                                              </p:val>
                                            </p:tav>
                                          </p:tavLst>
                                        </p:anim>
                                        <p:anim calcmode="lin" valueType="num">
                                          <p:cBhvr additive="base">
                                            <p:cTn id="20" dur="500" fill="hold"/>
                                            <p:tgtEl>
                                              <p:spTgt spid="52"/>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53"/>
                                            </p:tgtEl>
                                            <p:attrNameLst>
                                              <p:attrName>style.visibility</p:attrName>
                                            </p:attrNameLst>
                                          </p:cBhvr>
                                          <p:to>
                                            <p:strVal val="visible"/>
                                          </p:to>
                                        </p:set>
                                        <p:animEffect transition="in" filter="wipe(left)">
                                          <p:cBhvr>
                                            <p:cTn id="24" dur="200"/>
                                            <p:tgtEl>
                                              <p:spTgt spid="53"/>
                                            </p:tgtEl>
                                          </p:cBhvr>
                                        </p:animEffect>
                                      </p:childTnLst>
                                    </p:cTn>
                                  </p:par>
                                </p:childTnLst>
                              </p:cTn>
                            </p:par>
                            <p:par>
                              <p:cTn id="25" fill="hold">
                                <p:stCondLst>
                                  <p:cond delay="1000"/>
                                </p:stCondLst>
                                <p:childTnLst>
                                  <p:par>
                                    <p:cTn id="26" presetID="49" presetClass="entr" presetSubtype="0" decel="100000"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1000" fill="hold"/>
                                            <p:tgtEl>
                                              <p:spTgt spid="51"/>
                                            </p:tgtEl>
                                            <p:attrNameLst>
                                              <p:attrName>ppt_w</p:attrName>
                                            </p:attrNameLst>
                                          </p:cBhvr>
                                          <p:tavLst>
                                            <p:tav tm="0">
                                              <p:val>
                                                <p:fltVal val="0"/>
                                              </p:val>
                                            </p:tav>
                                            <p:tav tm="100000">
                                              <p:val>
                                                <p:strVal val="#ppt_w"/>
                                              </p:val>
                                            </p:tav>
                                          </p:tavLst>
                                        </p:anim>
                                        <p:anim calcmode="lin" valueType="num">
                                          <p:cBhvr>
                                            <p:cTn id="29" dur="1000" fill="hold"/>
                                            <p:tgtEl>
                                              <p:spTgt spid="51"/>
                                            </p:tgtEl>
                                            <p:attrNameLst>
                                              <p:attrName>ppt_h</p:attrName>
                                            </p:attrNameLst>
                                          </p:cBhvr>
                                          <p:tavLst>
                                            <p:tav tm="0">
                                              <p:val>
                                                <p:fltVal val="0"/>
                                              </p:val>
                                            </p:tav>
                                            <p:tav tm="100000">
                                              <p:val>
                                                <p:strVal val="#ppt_h"/>
                                              </p:val>
                                            </p:tav>
                                          </p:tavLst>
                                        </p:anim>
                                        <p:anim calcmode="lin" valueType="num">
                                          <p:cBhvr>
                                            <p:cTn id="30" dur="1000" fill="hold"/>
                                            <p:tgtEl>
                                              <p:spTgt spid="51"/>
                                            </p:tgtEl>
                                            <p:attrNameLst>
                                              <p:attrName>style.rotation</p:attrName>
                                            </p:attrNameLst>
                                          </p:cBhvr>
                                          <p:tavLst>
                                            <p:tav tm="0">
                                              <p:val>
                                                <p:fltVal val="360"/>
                                              </p:val>
                                            </p:tav>
                                            <p:tav tm="100000">
                                              <p:val>
                                                <p:fltVal val="0"/>
                                              </p:val>
                                            </p:tav>
                                          </p:tavLst>
                                        </p:anim>
                                        <p:animEffect transition="in" filter="fade">
                                          <p:cBhvr>
                                            <p:cTn id="31" dur="1000"/>
                                            <p:tgtEl>
                                              <p:spTgt spid="51"/>
                                            </p:tgtEl>
                                          </p:cBhvr>
                                        </p:animEffect>
                                      </p:childTnLst>
                                    </p:cTn>
                                  </p:par>
                                  <p:par>
                                    <p:cTn id="32" presetID="2" presetClass="entr" presetSubtype="3"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1+#ppt_w/2"/>
                                              </p:val>
                                            </p:tav>
                                            <p:tav tm="100000">
                                              <p:val>
                                                <p:strVal val="#ppt_x"/>
                                              </p:val>
                                            </p:tav>
                                          </p:tavLst>
                                        </p:anim>
                                        <p:anim calcmode="lin" valueType="num">
                                          <p:cBhvr additive="base">
                                            <p:cTn id="3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p:bldP spid="56" grpId="0" animBg="1"/>
          <p:bldP spid="10"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005649" y="1086585"/>
            <a:ext cx="3168253" cy="3203972"/>
            <a:chOff x="4007532" y="1776638"/>
            <a:chExt cx="4224337" cy="4271962"/>
          </a:xfrm>
        </p:grpSpPr>
        <p:sp>
          <p:nvSpPr>
            <p:cNvPr id="16" name="任意多边形: 形状 15"/>
            <p:cNvSpPr>
              <a:spLocks/>
            </p:cNvSpPr>
            <p:nvPr/>
          </p:nvSpPr>
          <p:spPr bwMode="auto">
            <a:xfrm>
              <a:off x="4139294" y="1960787"/>
              <a:ext cx="4092575" cy="4087813"/>
            </a:xfrm>
            <a:custGeom>
              <a:avLst/>
              <a:gdLst>
                <a:gd name="T0" fmla="*/ 428 w 1089"/>
                <a:gd name="T1" fmla="*/ 503 h 1087"/>
                <a:gd name="T2" fmla="*/ 464 w 1089"/>
                <a:gd name="T3" fmla="*/ 156 h 1087"/>
                <a:gd name="T4" fmla="*/ 481 w 1089"/>
                <a:gd name="T5" fmla="*/ 113 h 1087"/>
                <a:gd name="T6" fmla="*/ 547 w 1089"/>
                <a:gd name="T7" fmla="*/ 75 h 1087"/>
                <a:gd name="T8" fmla="*/ 610 w 1089"/>
                <a:gd name="T9" fmla="*/ 112 h 1087"/>
                <a:gd name="T10" fmla="*/ 605 w 1089"/>
                <a:gd name="T11" fmla="*/ 188 h 1087"/>
                <a:gd name="T12" fmla="*/ 772 w 1089"/>
                <a:gd name="T13" fmla="*/ 536 h 1087"/>
                <a:gd name="T14" fmla="*/ 933 w 1089"/>
                <a:gd name="T15" fmla="*/ 463 h 1087"/>
                <a:gd name="T16" fmla="*/ 976 w 1089"/>
                <a:gd name="T17" fmla="*/ 480 h 1087"/>
                <a:gd name="T18" fmla="*/ 1014 w 1089"/>
                <a:gd name="T19" fmla="*/ 555 h 1087"/>
                <a:gd name="T20" fmla="*/ 977 w 1089"/>
                <a:gd name="T21" fmla="*/ 609 h 1087"/>
                <a:gd name="T22" fmla="*/ 902 w 1089"/>
                <a:gd name="T23" fmla="*/ 604 h 1087"/>
                <a:gd name="T24" fmla="*/ 662 w 1089"/>
                <a:gd name="T25" fmla="*/ 584 h 1087"/>
                <a:gd name="T26" fmla="*/ 626 w 1089"/>
                <a:gd name="T27" fmla="*/ 932 h 1087"/>
                <a:gd name="T28" fmla="*/ 609 w 1089"/>
                <a:gd name="T29" fmla="*/ 975 h 1087"/>
                <a:gd name="T30" fmla="*/ 542 w 1089"/>
                <a:gd name="T31" fmla="*/ 1013 h 1087"/>
                <a:gd name="T32" fmla="*/ 480 w 1089"/>
                <a:gd name="T33" fmla="*/ 976 h 1087"/>
                <a:gd name="T34" fmla="*/ 485 w 1089"/>
                <a:gd name="T35" fmla="*/ 900 h 1087"/>
                <a:gd name="T36" fmla="*/ 318 w 1089"/>
                <a:gd name="T37" fmla="*/ 551 h 1087"/>
                <a:gd name="T38" fmla="*/ 156 w 1089"/>
                <a:gd name="T39" fmla="*/ 625 h 1087"/>
                <a:gd name="T40" fmla="*/ 113 w 1089"/>
                <a:gd name="T41" fmla="*/ 608 h 1087"/>
                <a:gd name="T42" fmla="*/ 76 w 1089"/>
                <a:gd name="T43" fmla="*/ 533 h 1087"/>
                <a:gd name="T44" fmla="*/ 112 w 1089"/>
                <a:gd name="T45" fmla="*/ 479 h 1087"/>
                <a:gd name="T46" fmla="*/ 188 w 1089"/>
                <a:gd name="T47" fmla="*/ 484 h 1087"/>
                <a:gd name="T48" fmla="*/ 546 w 1089"/>
                <a:gd name="T49" fmla="*/ 0 h 1087"/>
                <a:gd name="T50" fmla="*/ 418 w 1089"/>
                <a:gd name="T51" fmla="*/ 74 h 1087"/>
                <a:gd name="T52" fmla="*/ 388 w 1089"/>
                <a:gd name="T53" fmla="*/ 113 h 1087"/>
                <a:gd name="T54" fmla="*/ 224 w 1089"/>
                <a:gd name="T55" fmla="*/ 127 h 1087"/>
                <a:gd name="T56" fmla="*/ 77 w 1089"/>
                <a:gd name="T57" fmla="*/ 413 h 1087"/>
                <a:gd name="T58" fmla="*/ 0 w 1089"/>
                <a:gd name="T59" fmla="*/ 543 h 1087"/>
                <a:gd name="T60" fmla="*/ 91 w 1089"/>
                <a:gd name="T61" fmla="*/ 681 h 1087"/>
                <a:gd name="T62" fmla="*/ 127 w 1089"/>
                <a:gd name="T63" fmla="*/ 864 h 1087"/>
                <a:gd name="T64" fmla="*/ 347 w 1089"/>
                <a:gd name="T65" fmla="*/ 978 h 1087"/>
                <a:gd name="T66" fmla="*/ 414 w 1089"/>
                <a:gd name="T67" fmla="*/ 1011 h 1087"/>
                <a:gd name="T68" fmla="*/ 544 w 1089"/>
                <a:gd name="T69" fmla="*/ 1087 h 1087"/>
                <a:gd name="T70" fmla="*/ 672 w 1089"/>
                <a:gd name="T71" fmla="*/ 1013 h 1087"/>
                <a:gd name="T72" fmla="*/ 702 w 1089"/>
                <a:gd name="T73" fmla="*/ 975 h 1087"/>
                <a:gd name="T74" fmla="*/ 866 w 1089"/>
                <a:gd name="T75" fmla="*/ 961 h 1087"/>
                <a:gd name="T76" fmla="*/ 1013 w 1089"/>
                <a:gd name="T77" fmla="*/ 674 h 1087"/>
                <a:gd name="T78" fmla="*/ 1089 w 1089"/>
                <a:gd name="T79" fmla="*/ 545 h 1087"/>
                <a:gd name="T80" fmla="*/ 999 w 1089"/>
                <a:gd name="T81" fmla="*/ 407 h 1087"/>
                <a:gd name="T82" fmla="*/ 962 w 1089"/>
                <a:gd name="T83" fmla="*/ 224 h 1087"/>
                <a:gd name="T84" fmla="*/ 743 w 1089"/>
                <a:gd name="T85" fmla="*/ 110 h 1087"/>
                <a:gd name="T86" fmla="*/ 676 w 1089"/>
                <a:gd name="T87" fmla="*/ 76 h 1087"/>
                <a:gd name="T88" fmla="*/ 546 w 1089"/>
                <a:gd name="T89" fmla="*/ 0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89" h="1087">
                  <a:moveTo>
                    <a:pt x="323" y="531"/>
                  </a:moveTo>
                  <a:cubicBezTo>
                    <a:pt x="358" y="531"/>
                    <a:pt x="394" y="522"/>
                    <a:pt x="428" y="503"/>
                  </a:cubicBezTo>
                  <a:cubicBezTo>
                    <a:pt x="532" y="445"/>
                    <a:pt x="568" y="312"/>
                    <a:pt x="507" y="209"/>
                  </a:cubicBezTo>
                  <a:cubicBezTo>
                    <a:pt x="496" y="188"/>
                    <a:pt x="481" y="171"/>
                    <a:pt x="464" y="156"/>
                  </a:cubicBezTo>
                  <a:cubicBezTo>
                    <a:pt x="465" y="146"/>
                    <a:pt x="468" y="136"/>
                    <a:pt x="473" y="127"/>
                  </a:cubicBezTo>
                  <a:cubicBezTo>
                    <a:pt x="481" y="113"/>
                    <a:pt x="481" y="113"/>
                    <a:pt x="481" y="113"/>
                  </a:cubicBezTo>
                  <a:cubicBezTo>
                    <a:pt x="495" y="90"/>
                    <a:pt x="519" y="75"/>
                    <a:pt x="546" y="75"/>
                  </a:cubicBezTo>
                  <a:cubicBezTo>
                    <a:pt x="546" y="75"/>
                    <a:pt x="547" y="75"/>
                    <a:pt x="547" y="75"/>
                  </a:cubicBezTo>
                  <a:cubicBezTo>
                    <a:pt x="550" y="75"/>
                    <a:pt x="553" y="75"/>
                    <a:pt x="556" y="75"/>
                  </a:cubicBezTo>
                  <a:cubicBezTo>
                    <a:pt x="579" y="78"/>
                    <a:pt x="598" y="91"/>
                    <a:pt x="610" y="112"/>
                  </a:cubicBezTo>
                  <a:cubicBezTo>
                    <a:pt x="610" y="112"/>
                    <a:pt x="610" y="112"/>
                    <a:pt x="610" y="112"/>
                  </a:cubicBezTo>
                  <a:cubicBezTo>
                    <a:pt x="624" y="136"/>
                    <a:pt x="622" y="166"/>
                    <a:pt x="605" y="188"/>
                  </a:cubicBezTo>
                  <a:cubicBezTo>
                    <a:pt x="552" y="254"/>
                    <a:pt x="541" y="349"/>
                    <a:pt x="585" y="427"/>
                  </a:cubicBezTo>
                  <a:cubicBezTo>
                    <a:pt x="625" y="497"/>
                    <a:pt x="697" y="536"/>
                    <a:pt x="772" y="536"/>
                  </a:cubicBezTo>
                  <a:cubicBezTo>
                    <a:pt x="809" y="536"/>
                    <a:pt x="846" y="527"/>
                    <a:pt x="880" y="507"/>
                  </a:cubicBezTo>
                  <a:cubicBezTo>
                    <a:pt x="901" y="495"/>
                    <a:pt x="919" y="480"/>
                    <a:pt x="933" y="463"/>
                  </a:cubicBezTo>
                  <a:cubicBezTo>
                    <a:pt x="943" y="464"/>
                    <a:pt x="953" y="467"/>
                    <a:pt x="962" y="472"/>
                  </a:cubicBezTo>
                  <a:cubicBezTo>
                    <a:pt x="976" y="480"/>
                    <a:pt x="976" y="480"/>
                    <a:pt x="976" y="480"/>
                  </a:cubicBezTo>
                  <a:cubicBezTo>
                    <a:pt x="1000" y="494"/>
                    <a:pt x="1015" y="519"/>
                    <a:pt x="1015" y="546"/>
                  </a:cubicBezTo>
                  <a:cubicBezTo>
                    <a:pt x="1015" y="549"/>
                    <a:pt x="1015" y="552"/>
                    <a:pt x="1014" y="555"/>
                  </a:cubicBezTo>
                  <a:cubicBezTo>
                    <a:pt x="1011" y="578"/>
                    <a:pt x="998" y="597"/>
                    <a:pt x="978" y="609"/>
                  </a:cubicBezTo>
                  <a:cubicBezTo>
                    <a:pt x="977" y="609"/>
                    <a:pt x="977" y="609"/>
                    <a:pt x="977" y="609"/>
                  </a:cubicBezTo>
                  <a:cubicBezTo>
                    <a:pt x="967" y="615"/>
                    <a:pt x="955" y="618"/>
                    <a:pt x="943" y="618"/>
                  </a:cubicBezTo>
                  <a:cubicBezTo>
                    <a:pt x="928" y="618"/>
                    <a:pt x="914" y="613"/>
                    <a:pt x="902" y="604"/>
                  </a:cubicBezTo>
                  <a:cubicBezTo>
                    <a:pt x="863" y="573"/>
                    <a:pt x="816" y="557"/>
                    <a:pt x="767" y="557"/>
                  </a:cubicBezTo>
                  <a:cubicBezTo>
                    <a:pt x="731" y="557"/>
                    <a:pt x="695" y="565"/>
                    <a:pt x="662" y="584"/>
                  </a:cubicBezTo>
                  <a:cubicBezTo>
                    <a:pt x="558" y="643"/>
                    <a:pt x="522" y="776"/>
                    <a:pt x="582" y="879"/>
                  </a:cubicBezTo>
                  <a:cubicBezTo>
                    <a:pt x="594" y="899"/>
                    <a:pt x="609" y="917"/>
                    <a:pt x="626" y="932"/>
                  </a:cubicBezTo>
                  <a:cubicBezTo>
                    <a:pt x="625" y="942"/>
                    <a:pt x="622" y="951"/>
                    <a:pt x="617" y="960"/>
                  </a:cubicBezTo>
                  <a:cubicBezTo>
                    <a:pt x="609" y="975"/>
                    <a:pt x="609" y="975"/>
                    <a:pt x="609" y="975"/>
                  </a:cubicBezTo>
                  <a:cubicBezTo>
                    <a:pt x="595" y="998"/>
                    <a:pt x="571" y="1013"/>
                    <a:pt x="544" y="1013"/>
                  </a:cubicBezTo>
                  <a:cubicBezTo>
                    <a:pt x="543" y="1013"/>
                    <a:pt x="543" y="1013"/>
                    <a:pt x="542" y="1013"/>
                  </a:cubicBezTo>
                  <a:cubicBezTo>
                    <a:pt x="539" y="1013"/>
                    <a:pt x="537" y="1013"/>
                    <a:pt x="534" y="1012"/>
                  </a:cubicBezTo>
                  <a:cubicBezTo>
                    <a:pt x="511" y="1009"/>
                    <a:pt x="492" y="996"/>
                    <a:pt x="480" y="976"/>
                  </a:cubicBezTo>
                  <a:cubicBezTo>
                    <a:pt x="480" y="976"/>
                    <a:pt x="480" y="976"/>
                    <a:pt x="480" y="976"/>
                  </a:cubicBezTo>
                  <a:cubicBezTo>
                    <a:pt x="466" y="952"/>
                    <a:pt x="467" y="921"/>
                    <a:pt x="485" y="900"/>
                  </a:cubicBezTo>
                  <a:cubicBezTo>
                    <a:pt x="538" y="833"/>
                    <a:pt x="549" y="739"/>
                    <a:pt x="504" y="660"/>
                  </a:cubicBezTo>
                  <a:cubicBezTo>
                    <a:pt x="465" y="590"/>
                    <a:pt x="392" y="551"/>
                    <a:pt x="318" y="551"/>
                  </a:cubicBezTo>
                  <a:cubicBezTo>
                    <a:pt x="281" y="551"/>
                    <a:pt x="244" y="561"/>
                    <a:pt x="210" y="581"/>
                  </a:cubicBezTo>
                  <a:cubicBezTo>
                    <a:pt x="189" y="593"/>
                    <a:pt x="171" y="608"/>
                    <a:pt x="156" y="625"/>
                  </a:cubicBezTo>
                  <a:cubicBezTo>
                    <a:pt x="146" y="624"/>
                    <a:pt x="136" y="621"/>
                    <a:pt x="128" y="616"/>
                  </a:cubicBezTo>
                  <a:cubicBezTo>
                    <a:pt x="113" y="608"/>
                    <a:pt x="113" y="608"/>
                    <a:pt x="113" y="608"/>
                  </a:cubicBezTo>
                  <a:cubicBezTo>
                    <a:pt x="90" y="594"/>
                    <a:pt x="74" y="569"/>
                    <a:pt x="75" y="541"/>
                  </a:cubicBezTo>
                  <a:cubicBezTo>
                    <a:pt x="75" y="538"/>
                    <a:pt x="75" y="536"/>
                    <a:pt x="76" y="533"/>
                  </a:cubicBezTo>
                  <a:cubicBezTo>
                    <a:pt x="79" y="510"/>
                    <a:pt x="92" y="491"/>
                    <a:pt x="112" y="479"/>
                  </a:cubicBezTo>
                  <a:cubicBezTo>
                    <a:pt x="112" y="479"/>
                    <a:pt x="112" y="479"/>
                    <a:pt x="112" y="479"/>
                  </a:cubicBezTo>
                  <a:cubicBezTo>
                    <a:pt x="123" y="472"/>
                    <a:pt x="135" y="469"/>
                    <a:pt x="147" y="469"/>
                  </a:cubicBezTo>
                  <a:cubicBezTo>
                    <a:pt x="161" y="469"/>
                    <a:pt x="176" y="474"/>
                    <a:pt x="188" y="484"/>
                  </a:cubicBezTo>
                  <a:cubicBezTo>
                    <a:pt x="226" y="515"/>
                    <a:pt x="274" y="531"/>
                    <a:pt x="323" y="531"/>
                  </a:cubicBezTo>
                  <a:moveTo>
                    <a:pt x="546" y="0"/>
                  </a:moveTo>
                  <a:cubicBezTo>
                    <a:pt x="546" y="0"/>
                    <a:pt x="546" y="0"/>
                    <a:pt x="546" y="0"/>
                  </a:cubicBezTo>
                  <a:cubicBezTo>
                    <a:pt x="492" y="0"/>
                    <a:pt x="444" y="28"/>
                    <a:pt x="418" y="74"/>
                  </a:cubicBezTo>
                  <a:cubicBezTo>
                    <a:pt x="408" y="91"/>
                    <a:pt x="408" y="91"/>
                    <a:pt x="408" y="91"/>
                  </a:cubicBezTo>
                  <a:cubicBezTo>
                    <a:pt x="403" y="100"/>
                    <a:pt x="396" y="107"/>
                    <a:pt x="388" y="113"/>
                  </a:cubicBezTo>
                  <a:cubicBezTo>
                    <a:pt x="366" y="106"/>
                    <a:pt x="344" y="103"/>
                    <a:pt x="322" y="103"/>
                  </a:cubicBezTo>
                  <a:cubicBezTo>
                    <a:pt x="288" y="103"/>
                    <a:pt x="255" y="110"/>
                    <a:pt x="224" y="127"/>
                  </a:cubicBezTo>
                  <a:cubicBezTo>
                    <a:pt x="141" y="170"/>
                    <a:pt x="98" y="259"/>
                    <a:pt x="110" y="346"/>
                  </a:cubicBezTo>
                  <a:cubicBezTo>
                    <a:pt x="114" y="373"/>
                    <a:pt x="100" y="400"/>
                    <a:pt x="77" y="413"/>
                  </a:cubicBezTo>
                  <a:cubicBezTo>
                    <a:pt x="35" y="437"/>
                    <a:pt x="7" y="480"/>
                    <a:pt x="1" y="527"/>
                  </a:cubicBezTo>
                  <a:cubicBezTo>
                    <a:pt x="1" y="532"/>
                    <a:pt x="0" y="538"/>
                    <a:pt x="0" y="543"/>
                  </a:cubicBezTo>
                  <a:cubicBezTo>
                    <a:pt x="1" y="597"/>
                    <a:pt x="28" y="644"/>
                    <a:pt x="75" y="671"/>
                  </a:cubicBezTo>
                  <a:cubicBezTo>
                    <a:pt x="91" y="681"/>
                    <a:pt x="91" y="681"/>
                    <a:pt x="91" y="681"/>
                  </a:cubicBezTo>
                  <a:cubicBezTo>
                    <a:pt x="100" y="686"/>
                    <a:pt x="108" y="693"/>
                    <a:pt x="114" y="702"/>
                  </a:cubicBezTo>
                  <a:cubicBezTo>
                    <a:pt x="97" y="754"/>
                    <a:pt x="101" y="812"/>
                    <a:pt x="127" y="864"/>
                  </a:cubicBezTo>
                  <a:cubicBezTo>
                    <a:pt x="166" y="938"/>
                    <a:pt x="241" y="980"/>
                    <a:pt x="318" y="980"/>
                  </a:cubicBezTo>
                  <a:cubicBezTo>
                    <a:pt x="328" y="980"/>
                    <a:pt x="337" y="979"/>
                    <a:pt x="347" y="978"/>
                  </a:cubicBezTo>
                  <a:cubicBezTo>
                    <a:pt x="350" y="977"/>
                    <a:pt x="353" y="977"/>
                    <a:pt x="356" y="977"/>
                  </a:cubicBezTo>
                  <a:cubicBezTo>
                    <a:pt x="380" y="977"/>
                    <a:pt x="402" y="990"/>
                    <a:pt x="414" y="1011"/>
                  </a:cubicBezTo>
                  <a:cubicBezTo>
                    <a:pt x="438" y="1053"/>
                    <a:pt x="480" y="1081"/>
                    <a:pt x="528" y="1086"/>
                  </a:cubicBezTo>
                  <a:cubicBezTo>
                    <a:pt x="533" y="1087"/>
                    <a:pt x="538" y="1087"/>
                    <a:pt x="544" y="1087"/>
                  </a:cubicBezTo>
                  <a:cubicBezTo>
                    <a:pt x="544" y="1087"/>
                    <a:pt x="544" y="1087"/>
                    <a:pt x="544" y="1087"/>
                  </a:cubicBezTo>
                  <a:cubicBezTo>
                    <a:pt x="598" y="1087"/>
                    <a:pt x="645" y="1060"/>
                    <a:pt x="672" y="1013"/>
                  </a:cubicBezTo>
                  <a:cubicBezTo>
                    <a:pt x="682" y="997"/>
                    <a:pt x="682" y="997"/>
                    <a:pt x="682" y="997"/>
                  </a:cubicBezTo>
                  <a:cubicBezTo>
                    <a:pt x="687" y="988"/>
                    <a:pt x="694" y="980"/>
                    <a:pt x="702" y="975"/>
                  </a:cubicBezTo>
                  <a:cubicBezTo>
                    <a:pt x="723" y="981"/>
                    <a:pt x="746" y="985"/>
                    <a:pt x="768" y="985"/>
                  </a:cubicBezTo>
                  <a:cubicBezTo>
                    <a:pt x="801" y="985"/>
                    <a:pt x="835" y="977"/>
                    <a:pt x="866" y="961"/>
                  </a:cubicBezTo>
                  <a:cubicBezTo>
                    <a:pt x="949" y="918"/>
                    <a:pt x="992" y="829"/>
                    <a:pt x="980" y="742"/>
                  </a:cubicBezTo>
                  <a:cubicBezTo>
                    <a:pt x="976" y="715"/>
                    <a:pt x="989" y="688"/>
                    <a:pt x="1013" y="674"/>
                  </a:cubicBezTo>
                  <a:cubicBezTo>
                    <a:pt x="1055" y="650"/>
                    <a:pt x="1083" y="608"/>
                    <a:pt x="1088" y="561"/>
                  </a:cubicBezTo>
                  <a:cubicBezTo>
                    <a:pt x="1089" y="556"/>
                    <a:pt x="1089" y="550"/>
                    <a:pt x="1089" y="545"/>
                  </a:cubicBezTo>
                  <a:cubicBezTo>
                    <a:pt x="1089" y="491"/>
                    <a:pt x="1062" y="443"/>
                    <a:pt x="1015" y="416"/>
                  </a:cubicBezTo>
                  <a:cubicBezTo>
                    <a:pt x="999" y="407"/>
                    <a:pt x="999" y="407"/>
                    <a:pt x="999" y="407"/>
                  </a:cubicBezTo>
                  <a:cubicBezTo>
                    <a:pt x="989" y="402"/>
                    <a:pt x="982" y="394"/>
                    <a:pt x="976" y="386"/>
                  </a:cubicBezTo>
                  <a:cubicBezTo>
                    <a:pt x="993" y="334"/>
                    <a:pt x="989" y="275"/>
                    <a:pt x="962" y="224"/>
                  </a:cubicBezTo>
                  <a:cubicBezTo>
                    <a:pt x="924" y="150"/>
                    <a:pt x="849" y="108"/>
                    <a:pt x="772" y="108"/>
                  </a:cubicBezTo>
                  <a:cubicBezTo>
                    <a:pt x="762" y="108"/>
                    <a:pt x="753" y="109"/>
                    <a:pt x="743" y="110"/>
                  </a:cubicBezTo>
                  <a:cubicBezTo>
                    <a:pt x="740" y="110"/>
                    <a:pt x="737" y="110"/>
                    <a:pt x="734" y="110"/>
                  </a:cubicBezTo>
                  <a:cubicBezTo>
                    <a:pt x="710" y="110"/>
                    <a:pt x="688" y="98"/>
                    <a:pt x="676" y="76"/>
                  </a:cubicBezTo>
                  <a:cubicBezTo>
                    <a:pt x="651" y="35"/>
                    <a:pt x="609" y="7"/>
                    <a:pt x="562" y="1"/>
                  </a:cubicBezTo>
                  <a:cubicBezTo>
                    <a:pt x="557" y="1"/>
                    <a:pt x="551" y="0"/>
                    <a:pt x="546" y="0"/>
                  </a:cubicBezTo>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nvGrpSpPr>
            <p:cNvPr id="17" name="组合 16"/>
            <p:cNvGrpSpPr/>
            <p:nvPr/>
          </p:nvGrpSpPr>
          <p:grpSpPr>
            <a:xfrm>
              <a:off x="4285344" y="3732437"/>
              <a:ext cx="3063671" cy="2127250"/>
              <a:chOff x="4285344" y="3732437"/>
              <a:chExt cx="3063671" cy="2127250"/>
            </a:xfrm>
          </p:grpSpPr>
          <p:sp>
            <p:nvSpPr>
              <p:cNvPr id="29" name="文本框 15"/>
              <p:cNvSpPr txBox="1"/>
              <p:nvPr/>
            </p:nvSpPr>
            <p:spPr>
              <a:xfrm>
                <a:off x="6537574" y="3992201"/>
                <a:ext cx="811441" cy="1323439"/>
              </a:xfrm>
              <a:prstGeom prst="rect">
                <a:avLst/>
              </a:prstGeom>
              <a:noFill/>
            </p:spPr>
            <p:txBody>
              <a:bodyPr wrap="none">
                <a:normAutofit fontScale="85000" lnSpcReduction="20000"/>
              </a:bodyPr>
              <a:lstStyle/>
              <a:p>
                <a:r>
                  <a:rPr lang="en-US" sz="8000" b="1">
                    <a:solidFill>
                      <a:schemeClr val="bg1"/>
                    </a:solidFill>
                    <a:cs typeface="+mn-ea"/>
                    <a:sym typeface="+mn-lt"/>
                  </a:rPr>
                  <a:t>T</a:t>
                </a:r>
              </a:p>
            </p:txBody>
          </p:sp>
          <p:sp>
            <p:nvSpPr>
              <p:cNvPr id="30" name="任意多边形: 形状 29"/>
              <p:cNvSpPr>
                <a:spLocks/>
              </p:cNvSpPr>
              <p:nvPr/>
            </p:nvSpPr>
            <p:spPr bwMode="auto">
              <a:xfrm>
                <a:off x="4285344" y="3732437"/>
                <a:ext cx="1781175" cy="2127250"/>
              </a:xfrm>
              <a:custGeom>
                <a:avLst/>
                <a:gdLst>
                  <a:gd name="T0" fmla="*/ 405 w 474"/>
                  <a:gd name="T1" fmla="*/ 456 h 566"/>
                  <a:gd name="T2" fmla="*/ 405 w 474"/>
                  <a:gd name="T3" fmla="*/ 455 h 566"/>
                  <a:gd name="T4" fmla="*/ 410 w 474"/>
                  <a:gd name="T5" fmla="*/ 379 h 566"/>
                  <a:gd name="T6" fmla="*/ 430 w 474"/>
                  <a:gd name="T7" fmla="*/ 140 h 566"/>
                  <a:gd name="T8" fmla="*/ 135 w 474"/>
                  <a:gd name="T9" fmla="*/ 60 h 566"/>
                  <a:gd name="T10" fmla="*/ 53 w 474"/>
                  <a:gd name="T11" fmla="*/ 344 h 566"/>
                  <a:gd name="T12" fmla="*/ 272 w 474"/>
                  <a:gd name="T13" fmla="*/ 458 h 566"/>
                  <a:gd name="T14" fmla="*/ 339 w 474"/>
                  <a:gd name="T15" fmla="*/ 491 h 566"/>
                  <a:gd name="T16" fmla="*/ 453 w 474"/>
                  <a:gd name="T17" fmla="*/ 566 h 566"/>
                  <a:gd name="T18" fmla="*/ 459 w 474"/>
                  <a:gd name="T19" fmla="*/ 492 h 566"/>
                  <a:gd name="T20" fmla="*/ 405 w 474"/>
                  <a:gd name="T21" fmla="*/ 45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4" h="566">
                    <a:moveTo>
                      <a:pt x="405" y="456"/>
                    </a:moveTo>
                    <a:cubicBezTo>
                      <a:pt x="405" y="455"/>
                      <a:pt x="405" y="455"/>
                      <a:pt x="405" y="455"/>
                    </a:cubicBezTo>
                    <a:cubicBezTo>
                      <a:pt x="391" y="431"/>
                      <a:pt x="393" y="401"/>
                      <a:pt x="410" y="379"/>
                    </a:cubicBezTo>
                    <a:cubicBezTo>
                      <a:pt x="463" y="313"/>
                      <a:pt x="474" y="219"/>
                      <a:pt x="430" y="140"/>
                    </a:cubicBezTo>
                    <a:cubicBezTo>
                      <a:pt x="371" y="36"/>
                      <a:pt x="238" y="0"/>
                      <a:pt x="135" y="60"/>
                    </a:cubicBezTo>
                    <a:cubicBezTo>
                      <a:pt x="37" y="118"/>
                      <a:pt x="0" y="243"/>
                      <a:pt x="53" y="344"/>
                    </a:cubicBezTo>
                    <a:cubicBezTo>
                      <a:pt x="96" y="427"/>
                      <a:pt x="185" y="469"/>
                      <a:pt x="272" y="458"/>
                    </a:cubicBezTo>
                    <a:cubicBezTo>
                      <a:pt x="299" y="454"/>
                      <a:pt x="326" y="467"/>
                      <a:pt x="339" y="491"/>
                    </a:cubicBezTo>
                    <a:cubicBezTo>
                      <a:pt x="364" y="533"/>
                      <a:pt x="406" y="561"/>
                      <a:pt x="453" y="566"/>
                    </a:cubicBezTo>
                    <a:cubicBezTo>
                      <a:pt x="459" y="492"/>
                      <a:pt x="459" y="492"/>
                      <a:pt x="459" y="492"/>
                    </a:cubicBezTo>
                    <a:cubicBezTo>
                      <a:pt x="436" y="489"/>
                      <a:pt x="417" y="476"/>
                      <a:pt x="405" y="456"/>
                    </a:cubicBezTo>
                    <a:close/>
                  </a:path>
                </a:pathLst>
              </a:custGeom>
              <a:solidFill>
                <a:srgbClr val="5AAD9E"/>
              </a:solidFill>
              <a:ln>
                <a:noFill/>
              </a:ln>
            </p:spPr>
            <p:txBody>
              <a:bodyPr anchor="ctr"/>
              <a:lstStyle/>
              <a:p>
                <a:pPr algn="ctr"/>
                <a:endParaRPr>
                  <a:cs typeface="+mn-ea"/>
                  <a:sym typeface="+mn-lt"/>
                </a:endParaRPr>
              </a:p>
            </p:txBody>
          </p:sp>
        </p:grpSp>
        <p:grpSp>
          <p:nvGrpSpPr>
            <p:cNvPr id="18" name="组合 17"/>
            <p:cNvGrpSpPr/>
            <p:nvPr/>
          </p:nvGrpSpPr>
          <p:grpSpPr>
            <a:xfrm>
              <a:off x="4007532" y="2160683"/>
              <a:ext cx="2014079" cy="3353454"/>
              <a:chOff x="4007532" y="2160683"/>
              <a:chExt cx="2014079" cy="3353454"/>
            </a:xfrm>
          </p:grpSpPr>
          <p:sp>
            <p:nvSpPr>
              <p:cNvPr id="27" name="任意多边形: 形状 26"/>
              <p:cNvSpPr>
                <a:spLocks/>
              </p:cNvSpPr>
              <p:nvPr/>
            </p:nvSpPr>
            <p:spPr bwMode="auto">
              <a:xfrm>
                <a:off x="4007532" y="2160683"/>
                <a:ext cx="2014079" cy="3221255"/>
              </a:xfrm>
              <a:custGeom>
                <a:avLst/>
                <a:gdLst>
                  <a:gd name="connsiteX0" fmla="*/ 1133805 w 2014079"/>
                  <a:gd name="connsiteY0" fmla="*/ 3228 h 3221255"/>
                  <a:gd name="connsiteX1" fmla="*/ 1904922 w 2014079"/>
                  <a:gd name="connsiteY1" fmla="*/ 397921 h 3221255"/>
                  <a:gd name="connsiteX2" fmla="*/ 1604250 w 2014079"/>
                  <a:gd name="connsiteY2" fmla="*/ 1507812 h 3221255"/>
                  <a:gd name="connsiteX3" fmla="*/ 702236 w 2014079"/>
                  <a:gd name="connsiteY3" fmla="*/ 1436327 h 3221255"/>
                  <a:gd name="connsiteX4" fmla="*/ 420357 w 2014079"/>
                  <a:gd name="connsiteY4" fmla="*/ 1413753 h 3221255"/>
                  <a:gd name="connsiteX5" fmla="*/ 416598 w 2014079"/>
                  <a:gd name="connsiteY5" fmla="*/ 1417516 h 3221255"/>
                  <a:gd name="connsiteX6" fmla="*/ 296623 w 2014079"/>
                  <a:gd name="connsiteY6" fmla="*/ 1556664 h 3221255"/>
                  <a:gd name="connsiteX7" fmla="*/ 281406 w 2014079"/>
                  <a:gd name="connsiteY7" fmla="*/ 1616487 h 3221255"/>
                  <a:gd name="connsiteX8" fmla="*/ 281944 w 2014079"/>
                  <a:gd name="connsiteY8" fmla="*/ 1616531 h 3221255"/>
                  <a:gd name="connsiteX9" fmla="*/ 278185 w 2014079"/>
                  <a:gd name="connsiteY9" fmla="*/ 1650358 h 3221255"/>
                  <a:gd name="connsiteX10" fmla="*/ 424795 w 2014079"/>
                  <a:gd name="connsiteY10" fmla="*/ 1898425 h 3221255"/>
                  <a:gd name="connsiteX11" fmla="*/ 477425 w 2014079"/>
                  <a:gd name="connsiteY11" fmla="*/ 1932252 h 3221255"/>
                  <a:gd name="connsiteX12" fmla="*/ 755609 w 2014079"/>
                  <a:gd name="connsiteY12" fmla="*/ 1917218 h 3221255"/>
                  <a:gd name="connsiteX13" fmla="*/ 1571366 w 2014079"/>
                  <a:gd name="connsiteY13" fmla="*/ 1879632 h 3221255"/>
                  <a:gd name="connsiteX14" fmla="*/ 1789402 w 2014079"/>
                  <a:gd name="connsiteY14" fmla="*/ 2905727 h 3221255"/>
                  <a:gd name="connsiteX15" fmla="*/ 830794 w 2014079"/>
                  <a:gd name="connsiteY15" fmla="*/ 3127483 h 3221255"/>
                  <a:gd name="connsiteX16" fmla="*/ 466147 w 2014079"/>
                  <a:gd name="connsiteY16" fmla="*/ 2420869 h 3221255"/>
                  <a:gd name="connsiteX17" fmla="*/ 338332 w 2014079"/>
                  <a:gd name="connsiteY17" fmla="*/ 2176560 h 3221255"/>
                  <a:gd name="connsiteX18" fmla="*/ 278185 w 2014079"/>
                  <a:gd name="connsiteY18" fmla="*/ 2138975 h 3221255"/>
                  <a:gd name="connsiteX19" fmla="*/ 0 w 2014079"/>
                  <a:gd name="connsiteY19" fmla="*/ 1657875 h 3221255"/>
                  <a:gd name="connsiteX20" fmla="*/ 3735 w 2014079"/>
                  <a:gd name="connsiteY20" fmla="*/ 1594391 h 3221255"/>
                  <a:gd name="connsiteX21" fmla="*/ 3175 w 2014079"/>
                  <a:gd name="connsiteY21" fmla="*/ 1594346 h 3221255"/>
                  <a:gd name="connsiteX22" fmla="*/ 285055 w 2014079"/>
                  <a:gd name="connsiteY22" fmla="*/ 1169201 h 3221255"/>
                  <a:gd name="connsiteX23" fmla="*/ 409082 w 2014079"/>
                  <a:gd name="connsiteY23" fmla="*/ 913362 h 3221255"/>
                  <a:gd name="connsiteX24" fmla="*/ 837538 w 2014079"/>
                  <a:gd name="connsiteY24" fmla="*/ 89409 h 3221255"/>
                  <a:gd name="connsiteX25" fmla="*/ 1133805 w 2014079"/>
                  <a:gd name="connsiteY25" fmla="*/ 3228 h 322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14079" h="3221255">
                    <a:moveTo>
                      <a:pt x="1133805" y="3228"/>
                    </a:moveTo>
                    <a:cubicBezTo>
                      <a:pt x="1436297" y="-23932"/>
                      <a:pt x="1741432" y="121389"/>
                      <a:pt x="1904922" y="397921"/>
                    </a:cubicBezTo>
                    <a:cubicBezTo>
                      <a:pt x="2130425" y="789204"/>
                      <a:pt x="1995123" y="1285834"/>
                      <a:pt x="1604250" y="1507812"/>
                    </a:cubicBezTo>
                    <a:cubicBezTo>
                      <a:pt x="1307337" y="1673355"/>
                      <a:pt x="954048" y="1635732"/>
                      <a:pt x="702236" y="1436327"/>
                    </a:cubicBezTo>
                    <a:cubicBezTo>
                      <a:pt x="623310" y="1368605"/>
                      <a:pt x="510558" y="1361080"/>
                      <a:pt x="420357" y="1413753"/>
                    </a:cubicBezTo>
                    <a:cubicBezTo>
                      <a:pt x="420357" y="1413753"/>
                      <a:pt x="420357" y="1413753"/>
                      <a:pt x="416598" y="1417516"/>
                    </a:cubicBezTo>
                    <a:cubicBezTo>
                      <a:pt x="360223" y="1448555"/>
                      <a:pt x="318645" y="1498641"/>
                      <a:pt x="296623" y="1556664"/>
                    </a:cubicBezTo>
                    <a:lnTo>
                      <a:pt x="281406" y="1616487"/>
                    </a:lnTo>
                    <a:lnTo>
                      <a:pt x="281944" y="1616531"/>
                    </a:lnTo>
                    <a:cubicBezTo>
                      <a:pt x="278185" y="1627806"/>
                      <a:pt x="278185" y="1639082"/>
                      <a:pt x="278185" y="1650358"/>
                    </a:cubicBezTo>
                    <a:cubicBezTo>
                      <a:pt x="278185" y="1751840"/>
                      <a:pt x="334573" y="1849563"/>
                      <a:pt x="424795" y="1898425"/>
                    </a:cubicBezTo>
                    <a:cubicBezTo>
                      <a:pt x="424795" y="1898425"/>
                      <a:pt x="424795" y="1898425"/>
                      <a:pt x="477425" y="1932252"/>
                    </a:cubicBezTo>
                    <a:cubicBezTo>
                      <a:pt x="563887" y="1981114"/>
                      <a:pt x="672905" y="1977355"/>
                      <a:pt x="755609" y="1917218"/>
                    </a:cubicBezTo>
                    <a:cubicBezTo>
                      <a:pt x="984923" y="1744323"/>
                      <a:pt x="1308218" y="1718013"/>
                      <a:pt x="1571366" y="1879632"/>
                    </a:cubicBezTo>
                    <a:cubicBezTo>
                      <a:pt x="1920976" y="2097630"/>
                      <a:pt x="2022475" y="2563695"/>
                      <a:pt x="1789402" y="2905727"/>
                    </a:cubicBezTo>
                    <a:cubicBezTo>
                      <a:pt x="1575125" y="3217689"/>
                      <a:pt x="1157848" y="3311654"/>
                      <a:pt x="830794" y="3127483"/>
                    </a:cubicBezTo>
                    <a:cubicBezTo>
                      <a:pt x="571406" y="2980898"/>
                      <a:pt x="436073" y="2699004"/>
                      <a:pt x="466147" y="2420869"/>
                    </a:cubicBezTo>
                    <a:cubicBezTo>
                      <a:pt x="477425" y="2319387"/>
                      <a:pt x="424795" y="2225422"/>
                      <a:pt x="338332" y="2176560"/>
                    </a:cubicBezTo>
                    <a:cubicBezTo>
                      <a:pt x="338332" y="2176560"/>
                      <a:pt x="338332" y="2176560"/>
                      <a:pt x="278185" y="2138975"/>
                    </a:cubicBezTo>
                    <a:cubicBezTo>
                      <a:pt x="101500" y="2037493"/>
                      <a:pt x="0" y="1857080"/>
                      <a:pt x="0" y="1657875"/>
                    </a:cubicBezTo>
                    <a:lnTo>
                      <a:pt x="3735" y="1594391"/>
                    </a:lnTo>
                    <a:lnTo>
                      <a:pt x="3175" y="1594346"/>
                    </a:lnTo>
                    <a:cubicBezTo>
                      <a:pt x="21967" y="1417516"/>
                      <a:pt x="127202" y="1259497"/>
                      <a:pt x="285055" y="1169201"/>
                    </a:cubicBezTo>
                    <a:cubicBezTo>
                      <a:pt x="375256" y="1116528"/>
                      <a:pt x="424115" y="1018707"/>
                      <a:pt x="409082" y="913362"/>
                    </a:cubicBezTo>
                    <a:cubicBezTo>
                      <a:pt x="363981" y="589800"/>
                      <a:pt x="525592" y="251189"/>
                      <a:pt x="837538" y="89409"/>
                    </a:cubicBezTo>
                    <a:cubicBezTo>
                      <a:pt x="932438" y="40498"/>
                      <a:pt x="1032975" y="12281"/>
                      <a:pt x="1133805" y="3228"/>
                    </a:cubicBezTo>
                    <a:close/>
                  </a:path>
                </a:pathLst>
              </a:custGeom>
              <a:solidFill>
                <a:schemeClr val="accent4"/>
              </a:solidFill>
              <a:ln>
                <a:noFill/>
              </a:ln>
            </p:spPr>
            <p:txBody>
              <a:bodyPr anchor="ctr"/>
              <a:lstStyle/>
              <a:p>
                <a:pPr algn="ctr"/>
                <a:endParaRPr>
                  <a:cs typeface="+mn-ea"/>
                  <a:sym typeface="+mn-lt"/>
                </a:endParaRPr>
              </a:p>
            </p:txBody>
          </p:sp>
          <p:sp>
            <p:nvSpPr>
              <p:cNvPr id="28" name="文本框 14"/>
              <p:cNvSpPr txBox="1"/>
              <p:nvPr/>
            </p:nvSpPr>
            <p:spPr>
              <a:xfrm>
                <a:off x="4601837" y="4190697"/>
                <a:ext cx="1021434" cy="1323440"/>
              </a:xfrm>
              <a:prstGeom prst="rect">
                <a:avLst/>
              </a:prstGeom>
              <a:noFill/>
            </p:spPr>
            <p:txBody>
              <a:bodyPr wrap="none">
                <a:normAutofit fontScale="85000" lnSpcReduction="20000"/>
              </a:bodyPr>
              <a:lstStyle/>
              <a:p>
                <a:r>
                  <a:rPr lang="en-US" sz="8000" b="1" dirty="0">
                    <a:solidFill>
                      <a:schemeClr val="bg1"/>
                    </a:solidFill>
                    <a:cs typeface="+mn-ea"/>
                    <a:sym typeface="+mn-lt"/>
                  </a:rPr>
                  <a:t>O</a:t>
                </a:r>
              </a:p>
            </p:txBody>
          </p:sp>
        </p:grpSp>
        <p:grpSp>
          <p:nvGrpSpPr>
            <p:cNvPr id="19" name="组合 18"/>
            <p:cNvGrpSpPr/>
            <p:nvPr/>
          </p:nvGrpSpPr>
          <p:grpSpPr>
            <a:xfrm>
              <a:off x="4489327" y="1776638"/>
              <a:ext cx="3221498" cy="2076231"/>
              <a:chOff x="4489327" y="1776638"/>
              <a:chExt cx="3221498" cy="2076231"/>
            </a:xfrm>
          </p:grpSpPr>
          <p:sp>
            <p:nvSpPr>
              <p:cNvPr id="25" name="任意多边形: 形状 24"/>
              <p:cNvSpPr>
                <a:spLocks/>
              </p:cNvSpPr>
              <p:nvPr/>
            </p:nvSpPr>
            <p:spPr bwMode="auto">
              <a:xfrm>
                <a:off x="4489327" y="1776638"/>
                <a:ext cx="3221498" cy="2015667"/>
              </a:xfrm>
              <a:custGeom>
                <a:avLst/>
                <a:gdLst>
                  <a:gd name="connsiteX0" fmla="*/ 1566268 w 3221498"/>
                  <a:gd name="connsiteY0" fmla="*/ 0 h 2015667"/>
                  <a:gd name="connsiteX1" fmla="*/ 1626405 w 3221498"/>
                  <a:gd name="connsiteY1" fmla="*/ 3759 h 2015667"/>
                  <a:gd name="connsiteX2" fmla="*/ 1626320 w 3221498"/>
                  <a:gd name="connsiteY2" fmla="*/ 4815 h 2015667"/>
                  <a:gd name="connsiteX3" fmla="*/ 1691487 w 3221498"/>
                  <a:gd name="connsiteY3" fmla="*/ 15796 h 2015667"/>
                  <a:gd name="connsiteX4" fmla="*/ 2054779 w 3221498"/>
                  <a:gd name="connsiteY4" fmla="*/ 286642 h 2015667"/>
                  <a:gd name="connsiteX5" fmla="*/ 2306773 w 3221498"/>
                  <a:gd name="connsiteY5" fmla="*/ 410669 h 2015667"/>
                  <a:gd name="connsiteX6" fmla="*/ 3130454 w 3221498"/>
                  <a:gd name="connsiteY6" fmla="*/ 839126 h 2015667"/>
                  <a:gd name="connsiteX7" fmla="*/ 2822044 w 3221498"/>
                  <a:gd name="connsiteY7" fmla="*/ 1906510 h 2015667"/>
                  <a:gd name="connsiteX8" fmla="*/ 1716280 w 3221498"/>
                  <a:gd name="connsiteY8" fmla="*/ 1605838 h 2015667"/>
                  <a:gd name="connsiteX9" fmla="*/ 1787741 w 3221498"/>
                  <a:gd name="connsiteY9" fmla="*/ 707583 h 2015667"/>
                  <a:gd name="connsiteX10" fmla="*/ 1806546 w 3221498"/>
                  <a:gd name="connsiteY10" fmla="*/ 421945 h 2015667"/>
                  <a:gd name="connsiteX11" fmla="*/ 1806546 w 3221498"/>
                  <a:gd name="connsiteY11" fmla="*/ 418186 h 2015667"/>
                  <a:gd name="connsiteX12" fmla="*/ 1603447 w 3221498"/>
                  <a:gd name="connsiteY12" fmla="*/ 282884 h 2015667"/>
                  <a:gd name="connsiteX13" fmla="*/ 1603526 w 3221498"/>
                  <a:gd name="connsiteY13" fmla="*/ 281903 h 2015667"/>
                  <a:gd name="connsiteX14" fmla="*/ 1573785 w 3221498"/>
                  <a:gd name="connsiteY14" fmla="*/ 278184 h 2015667"/>
                  <a:gd name="connsiteX15" fmla="*/ 1321959 w 3221498"/>
                  <a:gd name="connsiteY15" fmla="*/ 424795 h 2015667"/>
                  <a:gd name="connsiteX16" fmla="*/ 1291890 w 3221498"/>
                  <a:gd name="connsiteY16" fmla="*/ 477425 h 2015667"/>
                  <a:gd name="connsiteX17" fmla="*/ 1306925 w 3221498"/>
                  <a:gd name="connsiteY17" fmla="*/ 755609 h 2015667"/>
                  <a:gd name="connsiteX18" fmla="*/ 1344511 w 3221498"/>
                  <a:gd name="connsiteY18" fmla="*/ 1571366 h 2015667"/>
                  <a:gd name="connsiteX19" fmla="*/ 314657 w 3221498"/>
                  <a:gd name="connsiteY19" fmla="*/ 1789402 h 2015667"/>
                  <a:gd name="connsiteX20" fmla="*/ 92901 w 3221498"/>
                  <a:gd name="connsiteY20" fmla="*/ 834553 h 2015667"/>
                  <a:gd name="connsiteX21" fmla="*/ 803274 w 3221498"/>
                  <a:gd name="connsiteY21" fmla="*/ 469906 h 2015667"/>
                  <a:gd name="connsiteX22" fmla="*/ 1047582 w 3221498"/>
                  <a:gd name="connsiteY22" fmla="*/ 342092 h 2015667"/>
                  <a:gd name="connsiteX23" fmla="*/ 1085168 w 3221498"/>
                  <a:gd name="connsiteY23" fmla="*/ 278184 h 2015667"/>
                  <a:gd name="connsiteX24" fmla="*/ 1566268 w 3221498"/>
                  <a:gd name="connsiteY24" fmla="*/ 0 h 201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21498" h="2015667">
                    <a:moveTo>
                      <a:pt x="1566268" y="0"/>
                    </a:moveTo>
                    <a:cubicBezTo>
                      <a:pt x="1585061" y="0"/>
                      <a:pt x="1607612" y="0"/>
                      <a:pt x="1626405" y="3759"/>
                    </a:cubicBezTo>
                    <a:lnTo>
                      <a:pt x="1626320" y="4815"/>
                    </a:lnTo>
                    <a:lnTo>
                      <a:pt x="1691487" y="15796"/>
                    </a:lnTo>
                    <a:cubicBezTo>
                      <a:pt x="1842100" y="50686"/>
                      <a:pt x="1975796" y="148522"/>
                      <a:pt x="2054779" y="286642"/>
                    </a:cubicBezTo>
                    <a:cubicBezTo>
                      <a:pt x="2103673" y="376844"/>
                      <a:pt x="2205223" y="425703"/>
                      <a:pt x="2306773" y="410669"/>
                    </a:cubicBezTo>
                    <a:cubicBezTo>
                      <a:pt x="2633988" y="369327"/>
                      <a:pt x="2968726" y="527180"/>
                      <a:pt x="3130454" y="839126"/>
                    </a:cubicBezTo>
                    <a:cubicBezTo>
                      <a:pt x="3329792" y="1218724"/>
                      <a:pt x="3190631" y="1688523"/>
                      <a:pt x="2822044" y="1906510"/>
                    </a:cubicBezTo>
                    <a:cubicBezTo>
                      <a:pt x="2434650" y="2132013"/>
                      <a:pt x="1934424" y="1996711"/>
                      <a:pt x="1716280" y="1605838"/>
                    </a:cubicBezTo>
                    <a:cubicBezTo>
                      <a:pt x="1547030" y="1308925"/>
                      <a:pt x="1588402" y="955636"/>
                      <a:pt x="1787741" y="707583"/>
                    </a:cubicBezTo>
                    <a:cubicBezTo>
                      <a:pt x="1851679" y="624898"/>
                      <a:pt x="1859202" y="512146"/>
                      <a:pt x="1806546" y="421945"/>
                    </a:cubicBezTo>
                    <a:cubicBezTo>
                      <a:pt x="1806546" y="421945"/>
                      <a:pt x="1806546" y="421945"/>
                      <a:pt x="1806546" y="418186"/>
                    </a:cubicBezTo>
                    <a:cubicBezTo>
                      <a:pt x="1761413" y="343018"/>
                      <a:pt x="1689952" y="294159"/>
                      <a:pt x="1603447" y="282884"/>
                    </a:cubicBezTo>
                    <a:lnTo>
                      <a:pt x="1603526" y="281903"/>
                    </a:lnTo>
                    <a:lnTo>
                      <a:pt x="1573785" y="278184"/>
                    </a:lnTo>
                    <a:cubicBezTo>
                      <a:pt x="1468544" y="278184"/>
                      <a:pt x="1374579" y="334573"/>
                      <a:pt x="1321959" y="424795"/>
                    </a:cubicBezTo>
                    <a:cubicBezTo>
                      <a:pt x="1321959" y="424795"/>
                      <a:pt x="1321959" y="424795"/>
                      <a:pt x="1291890" y="477425"/>
                    </a:cubicBezTo>
                    <a:cubicBezTo>
                      <a:pt x="1243029" y="563887"/>
                      <a:pt x="1246787" y="672905"/>
                      <a:pt x="1306925" y="755609"/>
                    </a:cubicBezTo>
                    <a:cubicBezTo>
                      <a:pt x="1479820" y="984923"/>
                      <a:pt x="1506130" y="1308218"/>
                      <a:pt x="1344511" y="1571366"/>
                    </a:cubicBezTo>
                    <a:cubicBezTo>
                      <a:pt x="1126513" y="1920976"/>
                      <a:pt x="660448" y="2022475"/>
                      <a:pt x="314657" y="1789402"/>
                    </a:cubicBezTo>
                    <a:cubicBezTo>
                      <a:pt x="6453" y="1578884"/>
                      <a:pt x="-91270" y="1157848"/>
                      <a:pt x="92901" y="834553"/>
                    </a:cubicBezTo>
                    <a:cubicBezTo>
                      <a:pt x="243244" y="571406"/>
                      <a:pt x="525138" y="439832"/>
                      <a:pt x="803274" y="469906"/>
                    </a:cubicBezTo>
                    <a:cubicBezTo>
                      <a:pt x="900997" y="477425"/>
                      <a:pt x="998721" y="428554"/>
                      <a:pt x="1047582" y="342092"/>
                    </a:cubicBezTo>
                    <a:cubicBezTo>
                      <a:pt x="1047582" y="342092"/>
                      <a:pt x="1047582" y="342092"/>
                      <a:pt x="1085168" y="278184"/>
                    </a:cubicBezTo>
                    <a:cubicBezTo>
                      <a:pt x="1186650" y="105259"/>
                      <a:pt x="1363304" y="0"/>
                      <a:pt x="1566268" y="0"/>
                    </a:cubicBezTo>
                    <a:close/>
                  </a:path>
                </a:pathLst>
              </a:custGeom>
              <a:solidFill>
                <a:srgbClr val="5AAD9E"/>
              </a:solidFill>
              <a:ln>
                <a:noFill/>
              </a:ln>
            </p:spPr>
            <p:txBody>
              <a:bodyPr anchor="ctr"/>
              <a:lstStyle/>
              <a:p>
                <a:pPr algn="ctr"/>
                <a:endParaRPr>
                  <a:cs typeface="+mn-ea"/>
                  <a:sym typeface="+mn-lt"/>
                </a:endParaRPr>
              </a:p>
            </p:txBody>
          </p:sp>
          <p:sp>
            <p:nvSpPr>
              <p:cNvPr id="26" name="文本框 12"/>
              <p:cNvSpPr txBox="1"/>
              <p:nvPr/>
            </p:nvSpPr>
            <p:spPr>
              <a:xfrm>
                <a:off x="4806106" y="2529430"/>
                <a:ext cx="869149" cy="1323439"/>
              </a:xfrm>
              <a:prstGeom prst="rect">
                <a:avLst/>
              </a:prstGeom>
              <a:noFill/>
            </p:spPr>
            <p:txBody>
              <a:bodyPr wrap="none">
                <a:normAutofit fontScale="92500" lnSpcReduction="10000"/>
              </a:bodyPr>
              <a:lstStyle/>
              <a:p>
                <a:r>
                  <a:rPr lang="en-US" sz="6600" b="1" dirty="0">
                    <a:solidFill>
                      <a:schemeClr val="bg1"/>
                    </a:solidFill>
                    <a:cs typeface="+mn-ea"/>
                    <a:sym typeface="+mn-lt"/>
                  </a:rPr>
                  <a:t>S</a:t>
                </a:r>
              </a:p>
            </p:txBody>
          </p:sp>
        </p:grpSp>
        <p:grpSp>
          <p:nvGrpSpPr>
            <p:cNvPr id="20" name="组合 19"/>
            <p:cNvGrpSpPr/>
            <p:nvPr/>
          </p:nvGrpSpPr>
          <p:grpSpPr>
            <a:xfrm>
              <a:off x="6082484" y="2257643"/>
              <a:ext cx="2014448" cy="3221268"/>
              <a:chOff x="6082484" y="2257643"/>
              <a:chExt cx="2014448" cy="3221268"/>
            </a:xfrm>
          </p:grpSpPr>
          <p:sp>
            <p:nvSpPr>
              <p:cNvPr id="23" name="任意多边形: 形状 22"/>
              <p:cNvSpPr>
                <a:spLocks/>
              </p:cNvSpPr>
              <p:nvPr/>
            </p:nvSpPr>
            <p:spPr bwMode="auto">
              <a:xfrm>
                <a:off x="6082484" y="2257643"/>
                <a:ext cx="2014448" cy="3221268"/>
              </a:xfrm>
              <a:custGeom>
                <a:avLst/>
                <a:gdLst>
                  <a:gd name="connsiteX0" fmla="*/ 793317 w 2014448"/>
                  <a:gd name="connsiteY0" fmla="*/ 748 h 3221268"/>
                  <a:gd name="connsiteX1" fmla="*/ 1183655 w 2014448"/>
                  <a:gd name="connsiteY1" fmla="*/ 93859 h 3221268"/>
                  <a:gd name="connsiteX2" fmla="*/ 1548302 w 2014448"/>
                  <a:gd name="connsiteY2" fmla="*/ 801127 h 3221268"/>
                  <a:gd name="connsiteX3" fmla="*/ 1676116 w 2014448"/>
                  <a:gd name="connsiteY3" fmla="*/ 1045661 h 3221268"/>
                  <a:gd name="connsiteX4" fmla="*/ 1736264 w 2014448"/>
                  <a:gd name="connsiteY4" fmla="*/ 1083282 h 3221268"/>
                  <a:gd name="connsiteX5" fmla="*/ 2014448 w 2014448"/>
                  <a:gd name="connsiteY5" fmla="*/ 1564826 h 3221268"/>
                  <a:gd name="connsiteX6" fmla="*/ 2010718 w 2014448"/>
                  <a:gd name="connsiteY6" fmla="*/ 1628300 h 3221268"/>
                  <a:gd name="connsiteX7" fmla="*/ 2011272 w 2014448"/>
                  <a:gd name="connsiteY7" fmla="*/ 1628345 h 3221268"/>
                  <a:gd name="connsiteX8" fmla="*/ 1729182 w 2014448"/>
                  <a:gd name="connsiteY8" fmla="*/ 2053110 h 3221268"/>
                  <a:gd name="connsiteX9" fmla="*/ 1605063 w 2014448"/>
                  <a:gd name="connsiteY9" fmla="*/ 2308721 h 3221268"/>
                  <a:gd name="connsiteX10" fmla="*/ 1176287 w 2014448"/>
                  <a:gd name="connsiteY10" fmla="*/ 3131939 h 3221268"/>
                  <a:gd name="connsiteX11" fmla="*/ 111868 w 2014448"/>
                  <a:gd name="connsiteY11" fmla="*/ 2823702 h 3221268"/>
                  <a:gd name="connsiteX12" fmla="*/ 409003 w 2014448"/>
                  <a:gd name="connsiteY12" fmla="*/ 1714801 h 3221268"/>
                  <a:gd name="connsiteX13" fmla="*/ 1311690 w 2014448"/>
                  <a:gd name="connsiteY13" fmla="*/ 1786222 h 3221268"/>
                  <a:gd name="connsiteX14" fmla="*/ 1597541 w 2014448"/>
                  <a:gd name="connsiteY14" fmla="*/ 1808776 h 3221268"/>
                  <a:gd name="connsiteX15" fmla="*/ 1597541 w 2014448"/>
                  <a:gd name="connsiteY15" fmla="*/ 1805017 h 3221268"/>
                  <a:gd name="connsiteX16" fmla="*/ 1717605 w 2014448"/>
                  <a:gd name="connsiteY16" fmla="*/ 1665993 h 3221268"/>
                  <a:gd name="connsiteX17" fmla="*/ 1732831 w 2014448"/>
                  <a:gd name="connsiteY17" fmla="*/ 1606235 h 3221268"/>
                  <a:gd name="connsiteX18" fmla="*/ 1732505 w 2014448"/>
                  <a:gd name="connsiteY18" fmla="*/ 1606209 h 3221268"/>
                  <a:gd name="connsiteX19" fmla="*/ 1736264 w 2014448"/>
                  <a:gd name="connsiteY19" fmla="*/ 1572350 h 3221268"/>
                  <a:gd name="connsiteX20" fmla="*/ 1593412 w 2014448"/>
                  <a:gd name="connsiteY20" fmla="*/ 1324054 h 3221268"/>
                  <a:gd name="connsiteX21" fmla="*/ 1537024 w 2014448"/>
                  <a:gd name="connsiteY21" fmla="*/ 1290195 h 3221268"/>
                  <a:gd name="connsiteX22" fmla="*/ 1262599 w 2014448"/>
                  <a:gd name="connsiteY22" fmla="*/ 1305244 h 3221268"/>
                  <a:gd name="connsiteX23" fmla="*/ 443083 w 2014448"/>
                  <a:gd name="connsiteY23" fmla="*/ 1342864 h 3221268"/>
                  <a:gd name="connsiteX24" fmla="*/ 228806 w 2014448"/>
                  <a:gd name="connsiteY24" fmla="*/ 315821 h 3221268"/>
                  <a:gd name="connsiteX25" fmla="*/ 793317 w 2014448"/>
                  <a:gd name="connsiteY25" fmla="*/ 748 h 322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14448" h="3221268">
                    <a:moveTo>
                      <a:pt x="793317" y="748"/>
                    </a:moveTo>
                    <a:cubicBezTo>
                      <a:pt x="925676" y="-5248"/>
                      <a:pt x="1061009" y="24731"/>
                      <a:pt x="1183655" y="93859"/>
                    </a:cubicBezTo>
                    <a:cubicBezTo>
                      <a:pt x="1443043" y="240580"/>
                      <a:pt x="1578376" y="522734"/>
                      <a:pt x="1548302" y="801127"/>
                    </a:cubicBezTo>
                    <a:cubicBezTo>
                      <a:pt x="1537024" y="902703"/>
                      <a:pt x="1589653" y="996755"/>
                      <a:pt x="1676116" y="1045661"/>
                    </a:cubicBezTo>
                    <a:cubicBezTo>
                      <a:pt x="1676116" y="1045661"/>
                      <a:pt x="1676116" y="1045661"/>
                      <a:pt x="1736264" y="1083282"/>
                    </a:cubicBezTo>
                    <a:cubicBezTo>
                      <a:pt x="1912949" y="1184858"/>
                      <a:pt x="2014448" y="1365437"/>
                      <a:pt x="2014448" y="1564826"/>
                    </a:cubicBezTo>
                    <a:lnTo>
                      <a:pt x="2010718" y="1628300"/>
                    </a:lnTo>
                    <a:lnTo>
                      <a:pt x="2011272" y="1628345"/>
                    </a:lnTo>
                    <a:cubicBezTo>
                      <a:pt x="1992466" y="1805017"/>
                      <a:pt x="1887153" y="1962895"/>
                      <a:pt x="1729182" y="2053110"/>
                    </a:cubicBezTo>
                    <a:cubicBezTo>
                      <a:pt x="1642675" y="2105736"/>
                      <a:pt x="1590018" y="2203470"/>
                      <a:pt x="1605063" y="2308721"/>
                    </a:cubicBezTo>
                    <a:cubicBezTo>
                      <a:pt x="1650197" y="2631994"/>
                      <a:pt x="1488466" y="2970303"/>
                      <a:pt x="1176287" y="3131939"/>
                    </a:cubicBezTo>
                    <a:cubicBezTo>
                      <a:pt x="796406" y="3327406"/>
                      <a:pt x="326256" y="3192083"/>
                      <a:pt x="111868" y="2823702"/>
                    </a:cubicBezTo>
                    <a:cubicBezTo>
                      <a:pt x="-117565" y="2432768"/>
                      <a:pt x="17838" y="1936582"/>
                      <a:pt x="409003" y="1714801"/>
                    </a:cubicBezTo>
                    <a:cubicBezTo>
                      <a:pt x="706137" y="1549406"/>
                      <a:pt x="1063451" y="1586996"/>
                      <a:pt x="1311690" y="1786222"/>
                    </a:cubicBezTo>
                    <a:cubicBezTo>
                      <a:pt x="1390675" y="1853884"/>
                      <a:pt x="1507272" y="1861402"/>
                      <a:pt x="1597541" y="1808776"/>
                    </a:cubicBezTo>
                    <a:cubicBezTo>
                      <a:pt x="1597541" y="1808776"/>
                      <a:pt x="1597541" y="1808776"/>
                      <a:pt x="1597541" y="1805017"/>
                    </a:cubicBezTo>
                    <a:cubicBezTo>
                      <a:pt x="1653959" y="1774006"/>
                      <a:pt x="1695567" y="1723964"/>
                      <a:pt x="1717605" y="1665993"/>
                    </a:cubicBezTo>
                    <a:lnTo>
                      <a:pt x="1732831" y="1606235"/>
                    </a:lnTo>
                    <a:lnTo>
                      <a:pt x="1732505" y="1606209"/>
                    </a:lnTo>
                    <a:cubicBezTo>
                      <a:pt x="1736264" y="1594923"/>
                      <a:pt x="1736264" y="1583636"/>
                      <a:pt x="1736264" y="1572350"/>
                    </a:cubicBezTo>
                    <a:cubicBezTo>
                      <a:pt x="1740023" y="1470775"/>
                      <a:pt x="1679875" y="1372961"/>
                      <a:pt x="1593412" y="1324054"/>
                    </a:cubicBezTo>
                    <a:cubicBezTo>
                      <a:pt x="1593412" y="1324054"/>
                      <a:pt x="1593412" y="1324054"/>
                      <a:pt x="1537024" y="1290195"/>
                    </a:cubicBezTo>
                    <a:cubicBezTo>
                      <a:pt x="1450561" y="1241289"/>
                      <a:pt x="1341543" y="1245051"/>
                      <a:pt x="1262599" y="1305244"/>
                    </a:cubicBezTo>
                    <a:cubicBezTo>
                      <a:pt x="1029525" y="1478299"/>
                      <a:pt x="706230" y="1504633"/>
                      <a:pt x="443083" y="1342864"/>
                    </a:cubicBezTo>
                    <a:cubicBezTo>
                      <a:pt x="93473" y="1124665"/>
                      <a:pt x="-8027" y="658169"/>
                      <a:pt x="228806" y="315821"/>
                    </a:cubicBezTo>
                    <a:cubicBezTo>
                      <a:pt x="360380" y="120664"/>
                      <a:pt x="572718" y="10741"/>
                      <a:pt x="793317" y="748"/>
                    </a:cubicBezTo>
                    <a:close/>
                  </a:path>
                </a:pathLst>
              </a:custGeom>
              <a:solidFill>
                <a:schemeClr val="accent2"/>
              </a:solidFill>
              <a:ln>
                <a:noFill/>
              </a:ln>
            </p:spPr>
            <p:txBody>
              <a:bodyPr anchor="ctr"/>
              <a:lstStyle/>
              <a:p>
                <a:pPr algn="ctr"/>
                <a:endParaRPr>
                  <a:cs typeface="+mn-ea"/>
                  <a:sym typeface="+mn-lt"/>
                </a:endParaRPr>
              </a:p>
            </p:txBody>
          </p:sp>
          <p:sp>
            <p:nvSpPr>
              <p:cNvPr id="24" name="文本框 10"/>
              <p:cNvSpPr txBox="1"/>
              <p:nvPr/>
            </p:nvSpPr>
            <p:spPr>
              <a:xfrm>
                <a:off x="6246659" y="2516948"/>
                <a:ext cx="1152880" cy="1323439"/>
              </a:xfrm>
              <a:prstGeom prst="rect">
                <a:avLst/>
              </a:prstGeom>
              <a:noFill/>
            </p:spPr>
            <p:txBody>
              <a:bodyPr wrap="none">
                <a:normAutofit fontScale="92500" lnSpcReduction="10000"/>
              </a:bodyPr>
              <a:lstStyle/>
              <a:p>
                <a:r>
                  <a:rPr lang="en-US" sz="6600" b="1" dirty="0">
                    <a:solidFill>
                      <a:schemeClr val="bg1"/>
                    </a:solidFill>
                    <a:cs typeface="+mn-ea"/>
                    <a:sym typeface="+mn-lt"/>
                  </a:rPr>
                  <a:t>W</a:t>
                </a:r>
              </a:p>
            </p:txBody>
          </p:sp>
        </p:grpSp>
        <p:sp>
          <p:nvSpPr>
            <p:cNvPr id="21" name="任意多边形: 形状 20"/>
            <p:cNvSpPr>
              <a:spLocks/>
            </p:cNvSpPr>
            <p:nvPr/>
          </p:nvSpPr>
          <p:spPr bwMode="auto">
            <a:xfrm>
              <a:off x="5988732" y="3840387"/>
              <a:ext cx="1717675" cy="2024063"/>
            </a:xfrm>
            <a:custGeom>
              <a:avLst/>
              <a:gdLst>
                <a:gd name="T0" fmla="*/ 75 w 457"/>
                <a:gd name="T1" fmla="*/ 120 h 538"/>
                <a:gd name="T2" fmla="*/ 85 w 457"/>
                <a:gd name="T3" fmla="*/ 337 h 538"/>
                <a:gd name="T4" fmla="*/ 89 w 457"/>
                <a:gd name="T5" fmla="*/ 411 h 538"/>
                <a:gd name="T6" fmla="*/ 81 w 457"/>
                <a:gd name="T7" fmla="*/ 425 h 538"/>
                <a:gd name="T8" fmla="*/ 15 w 457"/>
                <a:gd name="T9" fmla="*/ 464 h 538"/>
                <a:gd name="T10" fmla="*/ 6 w 457"/>
                <a:gd name="T11" fmla="*/ 463 h 538"/>
                <a:gd name="T12" fmla="*/ 0 w 457"/>
                <a:gd name="T13" fmla="*/ 537 h 538"/>
                <a:gd name="T14" fmla="*/ 16 w 457"/>
                <a:gd name="T15" fmla="*/ 538 h 538"/>
                <a:gd name="T16" fmla="*/ 144 w 457"/>
                <a:gd name="T17" fmla="*/ 464 h 538"/>
                <a:gd name="T18" fmla="*/ 154 w 457"/>
                <a:gd name="T19" fmla="*/ 447 h 538"/>
                <a:gd name="T20" fmla="*/ 219 w 457"/>
                <a:gd name="T21" fmla="*/ 413 h 538"/>
                <a:gd name="T22" fmla="*/ 408 w 457"/>
                <a:gd name="T23" fmla="*/ 316 h 538"/>
                <a:gd name="T24" fmla="*/ 349 w 457"/>
                <a:gd name="T25" fmla="*/ 62 h 538"/>
                <a:gd name="T26" fmla="*/ 75 w 457"/>
                <a:gd name="T27" fmla="*/ 1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7" h="538">
                  <a:moveTo>
                    <a:pt x="75" y="120"/>
                  </a:moveTo>
                  <a:cubicBezTo>
                    <a:pt x="33" y="190"/>
                    <a:pt x="39" y="276"/>
                    <a:pt x="85" y="337"/>
                  </a:cubicBezTo>
                  <a:cubicBezTo>
                    <a:pt x="101" y="359"/>
                    <a:pt x="102" y="388"/>
                    <a:pt x="89" y="411"/>
                  </a:cubicBezTo>
                  <a:cubicBezTo>
                    <a:pt x="81" y="425"/>
                    <a:pt x="81" y="425"/>
                    <a:pt x="81" y="425"/>
                  </a:cubicBezTo>
                  <a:cubicBezTo>
                    <a:pt x="67" y="449"/>
                    <a:pt x="42" y="464"/>
                    <a:pt x="15" y="464"/>
                  </a:cubicBezTo>
                  <a:cubicBezTo>
                    <a:pt x="12" y="464"/>
                    <a:pt x="9" y="463"/>
                    <a:pt x="6" y="463"/>
                  </a:cubicBezTo>
                  <a:cubicBezTo>
                    <a:pt x="0" y="537"/>
                    <a:pt x="0" y="537"/>
                    <a:pt x="0" y="537"/>
                  </a:cubicBezTo>
                  <a:cubicBezTo>
                    <a:pt x="5" y="538"/>
                    <a:pt x="11" y="538"/>
                    <a:pt x="16" y="538"/>
                  </a:cubicBezTo>
                  <a:cubicBezTo>
                    <a:pt x="70" y="538"/>
                    <a:pt x="118" y="510"/>
                    <a:pt x="144" y="464"/>
                  </a:cubicBezTo>
                  <a:cubicBezTo>
                    <a:pt x="154" y="447"/>
                    <a:pt x="154" y="447"/>
                    <a:pt x="154" y="447"/>
                  </a:cubicBezTo>
                  <a:cubicBezTo>
                    <a:pt x="167" y="424"/>
                    <a:pt x="193" y="411"/>
                    <a:pt x="219" y="413"/>
                  </a:cubicBezTo>
                  <a:cubicBezTo>
                    <a:pt x="293" y="421"/>
                    <a:pt x="368" y="386"/>
                    <a:pt x="408" y="316"/>
                  </a:cubicBezTo>
                  <a:cubicBezTo>
                    <a:pt x="457" y="230"/>
                    <a:pt x="431" y="118"/>
                    <a:pt x="349" y="62"/>
                  </a:cubicBezTo>
                  <a:cubicBezTo>
                    <a:pt x="257" y="0"/>
                    <a:pt x="133" y="27"/>
                    <a:pt x="75" y="120"/>
                  </a:cubicBezTo>
                  <a:close/>
                </a:path>
              </a:pathLst>
            </a:custGeom>
            <a:solidFill>
              <a:srgbClr val="5AAD9E"/>
            </a:solidFill>
            <a:ln>
              <a:noFill/>
            </a:ln>
          </p:spPr>
          <p:txBody>
            <a:bodyPr anchor="ctr"/>
            <a:lstStyle/>
            <a:p>
              <a:pPr algn="ctr"/>
              <a:endParaRPr>
                <a:cs typeface="+mn-ea"/>
                <a:sym typeface="+mn-lt"/>
              </a:endParaRPr>
            </a:p>
          </p:txBody>
        </p:sp>
        <p:sp>
          <p:nvSpPr>
            <p:cNvPr id="22" name="文本框 8"/>
            <p:cNvSpPr txBox="1"/>
            <p:nvPr/>
          </p:nvSpPr>
          <p:spPr>
            <a:xfrm>
              <a:off x="6434636" y="4256212"/>
              <a:ext cx="825867" cy="1323438"/>
            </a:xfrm>
            <a:prstGeom prst="rect">
              <a:avLst/>
            </a:prstGeom>
            <a:noFill/>
          </p:spPr>
          <p:txBody>
            <a:bodyPr wrap="none">
              <a:normAutofit fontScale="85000" lnSpcReduction="20000"/>
            </a:bodyPr>
            <a:lstStyle/>
            <a:p>
              <a:r>
                <a:rPr lang="en-US" sz="8000" b="1" dirty="0">
                  <a:solidFill>
                    <a:schemeClr val="bg1"/>
                  </a:solidFill>
                  <a:cs typeface="+mn-ea"/>
                  <a:sym typeface="+mn-lt"/>
                </a:rPr>
                <a:t>T</a:t>
              </a:r>
            </a:p>
          </p:txBody>
        </p:sp>
      </p:grpSp>
      <p:grpSp>
        <p:nvGrpSpPr>
          <p:cNvPr id="5" name="组合 4"/>
          <p:cNvGrpSpPr/>
          <p:nvPr/>
        </p:nvGrpSpPr>
        <p:grpSpPr>
          <a:xfrm>
            <a:off x="532714" y="1427967"/>
            <a:ext cx="8078573" cy="2287566"/>
            <a:chOff x="735248" y="2643961"/>
            <a:chExt cx="10771430" cy="3050088"/>
          </a:xfrm>
        </p:grpSpPr>
        <p:grpSp>
          <p:nvGrpSpPr>
            <p:cNvPr id="6" name="组合 5"/>
            <p:cNvGrpSpPr/>
            <p:nvPr/>
          </p:nvGrpSpPr>
          <p:grpSpPr>
            <a:xfrm>
              <a:off x="8575271" y="2643961"/>
              <a:ext cx="2931407" cy="3046673"/>
              <a:chOff x="8575271" y="2643961"/>
              <a:chExt cx="2931407" cy="3046673"/>
            </a:xfrm>
          </p:grpSpPr>
          <p:sp>
            <p:nvSpPr>
              <p:cNvPr id="12" name="文本框 24"/>
              <p:cNvSpPr txBox="1"/>
              <p:nvPr/>
            </p:nvSpPr>
            <p:spPr>
              <a:xfrm>
                <a:off x="8575271" y="2643961"/>
                <a:ext cx="2897592" cy="276999"/>
              </a:xfrm>
              <a:prstGeom prst="rect">
                <a:avLst/>
              </a:prstGeom>
              <a:noFill/>
            </p:spPr>
            <p:txBody>
              <a:bodyPr wrap="none" lIns="0" tIns="0" rIns="0" bIns="0">
                <a:normAutofit fontScale="92500" lnSpcReduction="20000"/>
              </a:bodyPr>
              <a:lstStyle/>
              <a:p>
                <a:r>
                  <a:rPr lang="zh-CN" altLang="en-US" b="1">
                    <a:solidFill>
                      <a:schemeClr val="tx1">
                        <a:lumMod val="75000"/>
                        <a:lumOff val="25000"/>
                      </a:schemeClr>
                    </a:solidFill>
                    <a:cs typeface="+mn-ea"/>
                    <a:sym typeface="+mn-lt"/>
                  </a:rPr>
                  <a:t>标题文本预设</a:t>
                </a:r>
              </a:p>
            </p:txBody>
          </p:sp>
          <p:sp>
            <p:nvSpPr>
              <p:cNvPr id="13" name="矩形 12"/>
              <p:cNvSpPr/>
              <p:nvPr/>
            </p:nvSpPr>
            <p:spPr>
              <a:xfrm>
                <a:off x="8575271" y="2920959"/>
                <a:ext cx="2897592" cy="604673"/>
              </a:xfrm>
              <a:prstGeom prst="rect">
                <a:avLst/>
              </a:prstGeom>
            </p:spPr>
            <p:txBody>
              <a:bodyPr wrap="square" lIns="0" tIns="0" rIns="0" bIns="0" anchor="ctr">
                <a:normAutofit/>
              </a:bodyPr>
              <a:lstStyle/>
              <a:p>
                <a:pPr>
                  <a:lnSpc>
                    <a:spcPct val="120000"/>
                  </a:lnSpc>
                </a:pPr>
                <a:r>
                  <a:rPr lang="zh-CN" altLang="en-US" sz="1050">
                    <a:solidFill>
                      <a:schemeClr val="tx1">
                        <a:lumMod val="75000"/>
                        <a:lumOff val="25000"/>
                      </a:schemeClr>
                    </a:solidFill>
                    <a:cs typeface="+mn-ea"/>
                    <a:sym typeface="+mn-lt"/>
                  </a:rPr>
                  <a:t>此部分内容作为文字排版占位显示 </a:t>
                </a:r>
                <a:br>
                  <a:rPr lang="zh-CN" altLang="en-US" sz="1050">
                    <a:solidFill>
                      <a:schemeClr val="tx1">
                        <a:lumMod val="75000"/>
                        <a:lumOff val="25000"/>
                      </a:schemeClr>
                    </a:solidFill>
                    <a:cs typeface="+mn-ea"/>
                    <a:sym typeface="+mn-lt"/>
                  </a:rPr>
                </a:br>
                <a:r>
                  <a:rPr lang="zh-CN" altLang="en-US" sz="1050">
                    <a:solidFill>
                      <a:schemeClr val="tx1">
                        <a:lumMod val="75000"/>
                        <a:lumOff val="25000"/>
                      </a:schemeClr>
                    </a:solidFill>
                    <a:cs typeface="+mn-ea"/>
                    <a:sym typeface="+mn-lt"/>
                  </a:rPr>
                  <a:t>（建议使用主题字体）</a:t>
                </a:r>
              </a:p>
            </p:txBody>
          </p:sp>
          <p:sp>
            <p:nvSpPr>
              <p:cNvPr id="14" name="文本框 26"/>
              <p:cNvSpPr txBox="1"/>
              <p:nvPr/>
            </p:nvSpPr>
            <p:spPr>
              <a:xfrm>
                <a:off x="8591128" y="4808963"/>
                <a:ext cx="2915550" cy="276999"/>
              </a:xfrm>
              <a:prstGeom prst="rect">
                <a:avLst/>
              </a:prstGeom>
              <a:noFill/>
            </p:spPr>
            <p:txBody>
              <a:bodyPr wrap="none" lIns="0" tIns="0" rIns="0" bIns="0">
                <a:normAutofit fontScale="92500" lnSpcReduction="20000"/>
              </a:bodyPr>
              <a:lstStyle/>
              <a:p>
                <a:r>
                  <a:rPr lang="zh-CN" altLang="en-US" b="1">
                    <a:solidFill>
                      <a:schemeClr val="tx1">
                        <a:lumMod val="75000"/>
                        <a:lumOff val="25000"/>
                      </a:schemeClr>
                    </a:solidFill>
                    <a:cs typeface="+mn-ea"/>
                    <a:sym typeface="+mn-lt"/>
                  </a:rPr>
                  <a:t>标题文本预设</a:t>
                </a:r>
              </a:p>
            </p:txBody>
          </p:sp>
          <p:sp>
            <p:nvSpPr>
              <p:cNvPr id="15" name="矩形 14"/>
              <p:cNvSpPr/>
              <p:nvPr/>
            </p:nvSpPr>
            <p:spPr>
              <a:xfrm>
                <a:off x="8591128" y="5085961"/>
                <a:ext cx="2915550" cy="604673"/>
              </a:xfrm>
              <a:prstGeom prst="rect">
                <a:avLst/>
              </a:prstGeom>
            </p:spPr>
            <p:txBody>
              <a:bodyPr wrap="square" lIns="0" tIns="0" rIns="0" bIns="0" anchor="ctr">
                <a:normAutofit/>
              </a:bodyPr>
              <a:lstStyle/>
              <a:p>
                <a:pPr>
                  <a:lnSpc>
                    <a:spcPct val="120000"/>
                  </a:lnSpc>
                </a:pPr>
                <a:r>
                  <a:rPr lang="zh-CN" altLang="en-US" sz="1050">
                    <a:solidFill>
                      <a:schemeClr val="tx1">
                        <a:lumMod val="75000"/>
                        <a:lumOff val="25000"/>
                      </a:schemeClr>
                    </a:solidFill>
                    <a:cs typeface="+mn-ea"/>
                    <a:sym typeface="+mn-lt"/>
                  </a:rPr>
                  <a:t>此部分内容作为文字排版占位显示 </a:t>
                </a:r>
                <a:br>
                  <a:rPr lang="zh-CN" altLang="en-US" sz="1050">
                    <a:solidFill>
                      <a:schemeClr val="tx1">
                        <a:lumMod val="75000"/>
                        <a:lumOff val="25000"/>
                      </a:schemeClr>
                    </a:solidFill>
                    <a:cs typeface="+mn-ea"/>
                    <a:sym typeface="+mn-lt"/>
                  </a:rPr>
                </a:br>
                <a:r>
                  <a:rPr lang="zh-CN" altLang="en-US" sz="1050">
                    <a:solidFill>
                      <a:schemeClr val="tx1">
                        <a:lumMod val="75000"/>
                        <a:lumOff val="25000"/>
                      </a:schemeClr>
                    </a:solidFill>
                    <a:cs typeface="+mn-ea"/>
                    <a:sym typeface="+mn-lt"/>
                  </a:rPr>
                  <a:t>（建议使用主题字体）</a:t>
                </a:r>
              </a:p>
            </p:txBody>
          </p:sp>
        </p:grpSp>
        <p:grpSp>
          <p:nvGrpSpPr>
            <p:cNvPr id="7" name="组合 6"/>
            <p:cNvGrpSpPr/>
            <p:nvPr/>
          </p:nvGrpSpPr>
          <p:grpSpPr>
            <a:xfrm>
              <a:off x="735248" y="2719547"/>
              <a:ext cx="2902014" cy="2974502"/>
              <a:chOff x="735248" y="2719547"/>
              <a:chExt cx="2902014" cy="2974502"/>
            </a:xfrm>
          </p:grpSpPr>
          <p:sp>
            <p:nvSpPr>
              <p:cNvPr id="8" name="文本框 20"/>
              <p:cNvSpPr txBox="1"/>
              <p:nvPr/>
            </p:nvSpPr>
            <p:spPr>
              <a:xfrm>
                <a:off x="735248" y="2719547"/>
                <a:ext cx="2902014" cy="276999"/>
              </a:xfrm>
              <a:prstGeom prst="rect">
                <a:avLst/>
              </a:prstGeom>
              <a:noFill/>
            </p:spPr>
            <p:txBody>
              <a:bodyPr wrap="none" lIns="0" tIns="0" rIns="0" bIns="0">
                <a:normAutofit fontScale="92500" lnSpcReduction="20000"/>
              </a:bodyPr>
              <a:lstStyle/>
              <a:p>
                <a:pPr algn="r"/>
                <a:r>
                  <a:rPr lang="zh-CN" altLang="en-US" b="1">
                    <a:solidFill>
                      <a:schemeClr val="tx1">
                        <a:lumMod val="75000"/>
                        <a:lumOff val="25000"/>
                      </a:schemeClr>
                    </a:solidFill>
                    <a:cs typeface="+mn-ea"/>
                    <a:sym typeface="+mn-lt"/>
                  </a:rPr>
                  <a:t>标题文本预设</a:t>
                </a:r>
              </a:p>
            </p:txBody>
          </p:sp>
          <p:sp>
            <p:nvSpPr>
              <p:cNvPr id="9" name="矩形 8"/>
              <p:cNvSpPr/>
              <p:nvPr/>
            </p:nvSpPr>
            <p:spPr>
              <a:xfrm>
                <a:off x="735248" y="2996545"/>
                <a:ext cx="2902014" cy="604673"/>
              </a:xfrm>
              <a:prstGeom prst="rect">
                <a:avLst/>
              </a:prstGeom>
            </p:spPr>
            <p:txBody>
              <a:bodyPr wrap="square" lIns="0" tIns="0" rIns="0" bIns="0" anchor="ctr">
                <a:normAutofit/>
              </a:bodyPr>
              <a:lstStyle/>
              <a:p>
                <a:pPr algn="r">
                  <a:lnSpc>
                    <a:spcPct val="120000"/>
                  </a:lnSpc>
                </a:pPr>
                <a:r>
                  <a:rPr lang="zh-CN" altLang="en-US" sz="1050">
                    <a:solidFill>
                      <a:schemeClr val="tx1">
                        <a:lumMod val="75000"/>
                        <a:lumOff val="25000"/>
                      </a:schemeClr>
                    </a:solidFill>
                    <a:cs typeface="+mn-ea"/>
                    <a:sym typeface="+mn-lt"/>
                  </a:rPr>
                  <a:t>此部分内容作为文字排版占位显示 </a:t>
                </a:r>
                <a:br>
                  <a:rPr lang="zh-CN" altLang="en-US" sz="1050">
                    <a:solidFill>
                      <a:schemeClr val="tx1">
                        <a:lumMod val="75000"/>
                        <a:lumOff val="25000"/>
                      </a:schemeClr>
                    </a:solidFill>
                    <a:cs typeface="+mn-ea"/>
                    <a:sym typeface="+mn-lt"/>
                  </a:rPr>
                </a:br>
                <a:r>
                  <a:rPr lang="zh-CN" altLang="en-US" sz="1050">
                    <a:solidFill>
                      <a:schemeClr val="tx1">
                        <a:lumMod val="75000"/>
                        <a:lumOff val="25000"/>
                      </a:schemeClr>
                    </a:solidFill>
                    <a:cs typeface="+mn-ea"/>
                    <a:sym typeface="+mn-lt"/>
                  </a:rPr>
                  <a:t>（建议使用主题字体）</a:t>
                </a:r>
              </a:p>
            </p:txBody>
          </p:sp>
          <p:sp>
            <p:nvSpPr>
              <p:cNvPr id="10" name="文本框 22"/>
              <p:cNvSpPr txBox="1"/>
              <p:nvPr/>
            </p:nvSpPr>
            <p:spPr>
              <a:xfrm>
                <a:off x="735248" y="4812378"/>
                <a:ext cx="2855562" cy="276999"/>
              </a:xfrm>
              <a:prstGeom prst="rect">
                <a:avLst/>
              </a:prstGeom>
              <a:noFill/>
            </p:spPr>
            <p:txBody>
              <a:bodyPr wrap="none" lIns="0" tIns="0" rIns="0" bIns="0">
                <a:normAutofit fontScale="92500" lnSpcReduction="20000"/>
              </a:bodyPr>
              <a:lstStyle/>
              <a:p>
                <a:pPr algn="r"/>
                <a:r>
                  <a:rPr lang="zh-CN" altLang="en-US" b="1">
                    <a:solidFill>
                      <a:schemeClr val="tx1">
                        <a:lumMod val="75000"/>
                        <a:lumOff val="25000"/>
                      </a:schemeClr>
                    </a:solidFill>
                    <a:cs typeface="+mn-ea"/>
                    <a:sym typeface="+mn-lt"/>
                  </a:rPr>
                  <a:t>标题文本预设</a:t>
                </a:r>
              </a:p>
            </p:txBody>
          </p:sp>
          <p:sp>
            <p:nvSpPr>
              <p:cNvPr id="11" name="矩形 10"/>
              <p:cNvSpPr/>
              <p:nvPr/>
            </p:nvSpPr>
            <p:spPr>
              <a:xfrm>
                <a:off x="735248" y="5089376"/>
                <a:ext cx="2855562" cy="604673"/>
              </a:xfrm>
              <a:prstGeom prst="rect">
                <a:avLst/>
              </a:prstGeom>
            </p:spPr>
            <p:txBody>
              <a:bodyPr wrap="square" lIns="0" tIns="0" rIns="0" bIns="0" anchor="ctr">
                <a:normAutofit/>
              </a:bodyPr>
              <a:lstStyle/>
              <a:p>
                <a:pPr algn="r">
                  <a:lnSpc>
                    <a:spcPct val="120000"/>
                  </a:lnSpc>
                </a:pPr>
                <a:r>
                  <a:rPr lang="zh-CN" altLang="en-US" sz="1050">
                    <a:solidFill>
                      <a:schemeClr val="tx1">
                        <a:lumMod val="75000"/>
                        <a:lumOff val="25000"/>
                      </a:schemeClr>
                    </a:solidFill>
                    <a:cs typeface="+mn-ea"/>
                    <a:sym typeface="+mn-lt"/>
                  </a:rPr>
                  <a:t>此部分内容作为文字排版占位显示 </a:t>
                </a:r>
                <a:br>
                  <a:rPr lang="zh-CN" altLang="en-US" sz="1050">
                    <a:solidFill>
                      <a:schemeClr val="tx1">
                        <a:lumMod val="75000"/>
                        <a:lumOff val="25000"/>
                      </a:schemeClr>
                    </a:solidFill>
                    <a:cs typeface="+mn-ea"/>
                    <a:sym typeface="+mn-lt"/>
                  </a:rPr>
                </a:br>
                <a:r>
                  <a:rPr lang="zh-CN" altLang="en-US" sz="1050">
                    <a:solidFill>
                      <a:schemeClr val="tx1">
                        <a:lumMod val="75000"/>
                        <a:lumOff val="25000"/>
                      </a:schemeClr>
                    </a:solidFill>
                    <a:cs typeface="+mn-ea"/>
                    <a:sym typeface="+mn-lt"/>
                  </a:rPr>
                  <a:t>（建议使用主题字体）</a:t>
                </a:r>
              </a:p>
            </p:txBody>
          </p:sp>
        </p:grpSp>
      </p:grpSp>
      <p:sp>
        <p:nvSpPr>
          <p:cNvPr id="35" name="文本框 34">
            <a:extLst>
              <a:ext uri="{FF2B5EF4-FFF2-40B4-BE49-F238E27FC236}">
                <a16:creationId xmlns:a16="http://schemas.microsoft.com/office/drawing/2014/main" id="{1C99FE62-52F0-4E42-B6B1-F10C4AF82045}"/>
              </a:ext>
            </a:extLst>
          </p:cNvPr>
          <p:cNvSpPr txBox="1"/>
          <p:nvPr/>
        </p:nvSpPr>
        <p:spPr>
          <a:xfrm>
            <a:off x="936754" y="151439"/>
            <a:ext cx="2079415" cy="461665"/>
          </a:xfrm>
          <a:prstGeom prst="rect">
            <a:avLst/>
          </a:prstGeom>
          <a:noFill/>
        </p:spPr>
        <p:txBody>
          <a:bodyPr wrap="none" rtlCol="0">
            <a:spAutoFit/>
          </a:bodyPr>
          <a:lstStyle/>
          <a:p>
            <a:r>
              <a:rPr kumimoji="1" lang="zh-CN" altLang="en-US" sz="2400" b="1" dirty="0">
                <a:solidFill>
                  <a:srgbClr val="5AAD9E"/>
                </a:solidFill>
                <a:cs typeface="+mn-ea"/>
                <a:sym typeface="+mn-lt"/>
              </a:rPr>
              <a:t>投资收益说明</a:t>
            </a:r>
          </a:p>
        </p:txBody>
      </p:sp>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589" y="71495"/>
            <a:ext cx="619645" cy="621552"/>
          </a:xfrm>
          <a:prstGeom prst="rect">
            <a:avLst/>
          </a:prstGeom>
        </p:spPr>
      </p:pic>
    </p:spTree>
    <p:extLst>
      <p:ext uri="{BB962C8B-B14F-4D97-AF65-F5344CB8AC3E}">
        <p14:creationId xmlns:p14="http://schemas.microsoft.com/office/powerpoint/2010/main" val="32256865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文本框 53">
            <a:extLst>
              <a:ext uri="{FF2B5EF4-FFF2-40B4-BE49-F238E27FC236}">
                <a16:creationId xmlns:a16="http://schemas.microsoft.com/office/drawing/2014/main" id="{379FB38E-D038-9C4B-B57C-6CF787A0DA03}"/>
              </a:ext>
            </a:extLst>
          </p:cNvPr>
          <p:cNvSpPr txBox="1"/>
          <p:nvPr/>
        </p:nvSpPr>
        <p:spPr>
          <a:xfrm>
            <a:off x="936754" y="151439"/>
            <a:ext cx="2079415" cy="461665"/>
          </a:xfrm>
          <a:prstGeom prst="rect">
            <a:avLst/>
          </a:prstGeom>
          <a:noFill/>
        </p:spPr>
        <p:txBody>
          <a:bodyPr wrap="none" rtlCol="0">
            <a:spAutoFit/>
          </a:bodyPr>
          <a:lstStyle/>
          <a:p>
            <a:r>
              <a:rPr kumimoji="1" lang="zh-CN" altLang="en-US" sz="2400" b="1" dirty="0">
                <a:solidFill>
                  <a:srgbClr val="5AAD9E"/>
                </a:solidFill>
                <a:cs typeface="+mn-ea"/>
                <a:sym typeface="+mn-lt"/>
              </a:rPr>
              <a:t>投资收益说明</a:t>
            </a:r>
          </a:p>
        </p:txBody>
      </p:sp>
      <p:sp>
        <p:nvSpPr>
          <p:cNvPr id="55" name="矩形 21">
            <a:extLst>
              <a:ext uri="{FF2B5EF4-FFF2-40B4-BE49-F238E27FC236}">
                <a16:creationId xmlns:a16="http://schemas.microsoft.com/office/drawing/2014/main" id="{F877D5CB-E0D9-D346-9224-04081C5DA799}"/>
              </a:ext>
            </a:extLst>
          </p:cNvPr>
          <p:cNvSpPr>
            <a:spLocks noChangeArrowheads="1"/>
          </p:cNvSpPr>
          <p:nvPr/>
        </p:nvSpPr>
        <p:spPr bwMode="auto">
          <a:xfrm>
            <a:off x="395536" y="1914386"/>
            <a:ext cx="11336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b="1">
                <a:solidFill>
                  <a:schemeClr val="tx1">
                    <a:lumMod val="75000"/>
                    <a:lumOff val="25000"/>
                  </a:schemeClr>
                </a:solidFill>
                <a:cs typeface="+mn-ea"/>
                <a:sym typeface="+mn-lt"/>
              </a:rPr>
              <a:t>添加标题</a:t>
            </a:r>
            <a:endParaRPr lang="en-US" altLang="zh-CN" b="1">
              <a:solidFill>
                <a:schemeClr val="tx1">
                  <a:lumMod val="75000"/>
                  <a:lumOff val="25000"/>
                </a:schemeClr>
              </a:solidFill>
              <a:cs typeface="+mn-ea"/>
              <a:sym typeface="+mn-lt"/>
            </a:endParaRPr>
          </a:p>
        </p:txBody>
      </p:sp>
      <p:sp>
        <p:nvSpPr>
          <p:cNvPr id="56" name="矩形 22">
            <a:extLst>
              <a:ext uri="{FF2B5EF4-FFF2-40B4-BE49-F238E27FC236}">
                <a16:creationId xmlns:a16="http://schemas.microsoft.com/office/drawing/2014/main" id="{01F9B853-B0BD-7E43-9A6B-D7877C223BCA}"/>
              </a:ext>
            </a:extLst>
          </p:cNvPr>
          <p:cNvSpPr>
            <a:spLocks noChangeArrowheads="1"/>
          </p:cNvSpPr>
          <p:nvPr/>
        </p:nvSpPr>
        <p:spPr bwMode="auto">
          <a:xfrm>
            <a:off x="321902" y="2278497"/>
            <a:ext cx="2750237" cy="172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50000"/>
              </a:lnSpc>
            </a:pPr>
            <a:r>
              <a:rPr lang="zh-CN" altLang="en-US" sz="1200">
                <a:solidFill>
                  <a:schemeClr val="tx1">
                    <a:lumMod val="75000"/>
                    <a:lumOff val="25000"/>
                  </a:schemeClr>
                </a:solidFill>
                <a:cs typeface="+mn-ea"/>
                <a:sym typeface="+mn-lt"/>
              </a:rPr>
              <a:t>点击此处添加文字说明内容，可以通过复制您的文本内容，在此文本框粘贴并选择只保留文字。</a:t>
            </a:r>
            <a:endParaRPr lang="en-US" altLang="zh-CN" sz="1200">
              <a:solidFill>
                <a:schemeClr val="tx1">
                  <a:lumMod val="75000"/>
                  <a:lumOff val="25000"/>
                </a:schemeClr>
              </a:solidFill>
              <a:cs typeface="+mn-ea"/>
              <a:sym typeface="+mn-lt"/>
            </a:endParaRPr>
          </a:p>
          <a:p>
            <a:pPr eaLnBrk="1" hangingPunct="1">
              <a:lnSpc>
                <a:spcPct val="150000"/>
              </a:lnSpc>
            </a:pPr>
            <a:endParaRPr lang="en-US" altLang="zh-CN" sz="1200">
              <a:solidFill>
                <a:schemeClr val="tx1">
                  <a:lumMod val="75000"/>
                  <a:lumOff val="25000"/>
                </a:schemeClr>
              </a:solidFill>
              <a:cs typeface="+mn-ea"/>
              <a:sym typeface="+mn-lt"/>
            </a:endParaRPr>
          </a:p>
          <a:p>
            <a:pPr>
              <a:lnSpc>
                <a:spcPct val="150000"/>
              </a:lnSpc>
            </a:pPr>
            <a:r>
              <a:rPr lang="zh-CN" altLang="en-US" sz="1200">
                <a:solidFill>
                  <a:schemeClr val="tx1">
                    <a:lumMod val="75000"/>
                    <a:lumOff val="25000"/>
                  </a:schemeClr>
                </a:solidFill>
                <a:cs typeface="+mn-ea"/>
                <a:sym typeface="+mn-lt"/>
              </a:rPr>
              <a:t>点击此处添加文字说明内容，可以通过复制您的文本内容。</a:t>
            </a:r>
            <a:endParaRPr lang="en-US" altLang="zh-CN" sz="1200">
              <a:solidFill>
                <a:schemeClr val="tx1">
                  <a:lumMod val="75000"/>
                  <a:lumOff val="25000"/>
                </a:schemeClr>
              </a:solidFill>
              <a:cs typeface="+mn-ea"/>
              <a:sym typeface="+mn-lt"/>
            </a:endParaRPr>
          </a:p>
        </p:txBody>
      </p:sp>
      <p:sp>
        <p:nvSpPr>
          <p:cNvPr id="57" name="Shape 6782">
            <a:extLst>
              <a:ext uri="{FF2B5EF4-FFF2-40B4-BE49-F238E27FC236}">
                <a16:creationId xmlns:a16="http://schemas.microsoft.com/office/drawing/2014/main" id="{B175FFF5-22E9-774F-930D-FFF30357BC71}"/>
              </a:ext>
            </a:extLst>
          </p:cNvPr>
          <p:cNvSpPr>
            <a:spLocks noChangeShapeType="1"/>
          </p:cNvSpPr>
          <p:nvPr/>
        </p:nvSpPr>
        <p:spPr bwMode="auto">
          <a:xfrm>
            <a:off x="3861009" y="1555609"/>
            <a:ext cx="4590775" cy="0"/>
          </a:xfrm>
          <a:prstGeom prst="line">
            <a:avLst/>
          </a:prstGeom>
          <a:noFill/>
          <a:ln w="9525">
            <a:solidFill>
              <a:srgbClr val="273645">
                <a:alpha val="25098"/>
              </a:srgbClr>
            </a:solidFill>
            <a:miter lim="800000"/>
          </a:ln>
          <a:extLst>
            <a:ext uri="{909E8E84-426E-40DD-AFC4-6F175D3DCCD1}">
              <a14:hiddenFill xmlns:a14="http://schemas.microsoft.com/office/drawing/2010/main">
                <a:noFill/>
              </a14:hiddenFill>
            </a:ext>
          </a:extLst>
        </p:spPr>
        <p:txBody>
          <a:bodyPr lIns="34289" tIns="34290" rIns="34289" bIns="34290"/>
          <a:lstStyle/>
          <a:p>
            <a:endParaRPr lang="zh-CN" altLang="en-US">
              <a:cs typeface="+mn-ea"/>
              <a:sym typeface="+mn-lt"/>
            </a:endParaRPr>
          </a:p>
        </p:txBody>
      </p:sp>
      <p:sp>
        <p:nvSpPr>
          <p:cNvPr id="58" name="Shape 6788">
            <a:extLst>
              <a:ext uri="{FF2B5EF4-FFF2-40B4-BE49-F238E27FC236}">
                <a16:creationId xmlns:a16="http://schemas.microsoft.com/office/drawing/2014/main" id="{2151F205-C592-B44B-88BA-9357B2FDFDD6}"/>
              </a:ext>
            </a:extLst>
          </p:cNvPr>
          <p:cNvSpPr>
            <a:spLocks noChangeShapeType="1"/>
          </p:cNvSpPr>
          <p:nvPr/>
        </p:nvSpPr>
        <p:spPr bwMode="auto">
          <a:xfrm>
            <a:off x="3861009" y="4325652"/>
            <a:ext cx="4590775" cy="0"/>
          </a:xfrm>
          <a:prstGeom prst="line">
            <a:avLst/>
          </a:prstGeom>
          <a:noFill/>
          <a:ln w="9525">
            <a:solidFill>
              <a:srgbClr val="273645">
                <a:alpha val="25098"/>
              </a:srgbClr>
            </a:solidFill>
            <a:miter lim="800000"/>
          </a:ln>
          <a:extLst>
            <a:ext uri="{909E8E84-426E-40DD-AFC4-6F175D3DCCD1}">
              <a14:hiddenFill xmlns:a14="http://schemas.microsoft.com/office/drawing/2010/main">
                <a:noFill/>
              </a14:hiddenFill>
            </a:ext>
          </a:extLst>
        </p:spPr>
        <p:txBody>
          <a:bodyPr lIns="34289" tIns="34290" rIns="34289" bIns="34290"/>
          <a:lstStyle/>
          <a:p>
            <a:endParaRPr lang="zh-CN" altLang="en-US">
              <a:cs typeface="+mn-ea"/>
              <a:sym typeface="+mn-lt"/>
            </a:endParaRPr>
          </a:p>
        </p:txBody>
      </p:sp>
      <p:sp>
        <p:nvSpPr>
          <p:cNvPr id="59" name="Shape 6789">
            <a:extLst>
              <a:ext uri="{FF2B5EF4-FFF2-40B4-BE49-F238E27FC236}">
                <a16:creationId xmlns:a16="http://schemas.microsoft.com/office/drawing/2014/main" id="{C4FB919D-F18B-4D4D-B31A-127CE9C58ED4}"/>
              </a:ext>
            </a:extLst>
          </p:cNvPr>
          <p:cNvSpPr>
            <a:spLocks noChangeShapeType="1"/>
          </p:cNvSpPr>
          <p:nvPr/>
        </p:nvSpPr>
        <p:spPr bwMode="auto">
          <a:xfrm>
            <a:off x="3861009" y="3980006"/>
            <a:ext cx="4590775" cy="0"/>
          </a:xfrm>
          <a:prstGeom prst="line">
            <a:avLst/>
          </a:prstGeom>
          <a:noFill/>
          <a:ln w="9525">
            <a:solidFill>
              <a:srgbClr val="273645">
                <a:alpha val="25098"/>
              </a:srgbClr>
            </a:solidFill>
            <a:miter lim="800000"/>
          </a:ln>
          <a:extLst>
            <a:ext uri="{909E8E84-426E-40DD-AFC4-6F175D3DCCD1}">
              <a14:hiddenFill xmlns:a14="http://schemas.microsoft.com/office/drawing/2010/main">
                <a:noFill/>
              </a14:hiddenFill>
            </a:ext>
          </a:extLst>
        </p:spPr>
        <p:txBody>
          <a:bodyPr lIns="34289" tIns="34290" rIns="34289" bIns="34290"/>
          <a:lstStyle/>
          <a:p>
            <a:endParaRPr lang="zh-CN" altLang="en-US">
              <a:cs typeface="+mn-ea"/>
              <a:sym typeface="+mn-lt"/>
            </a:endParaRPr>
          </a:p>
        </p:txBody>
      </p:sp>
      <p:sp>
        <p:nvSpPr>
          <p:cNvPr id="60" name="Shape 6790">
            <a:extLst>
              <a:ext uri="{FF2B5EF4-FFF2-40B4-BE49-F238E27FC236}">
                <a16:creationId xmlns:a16="http://schemas.microsoft.com/office/drawing/2014/main" id="{67F4DD3D-919A-FD42-8F10-266B2D8BC441}"/>
              </a:ext>
            </a:extLst>
          </p:cNvPr>
          <p:cNvSpPr>
            <a:spLocks noChangeShapeType="1"/>
          </p:cNvSpPr>
          <p:nvPr/>
        </p:nvSpPr>
        <p:spPr bwMode="auto">
          <a:xfrm>
            <a:off x="3861009" y="3678174"/>
            <a:ext cx="4590775" cy="0"/>
          </a:xfrm>
          <a:prstGeom prst="line">
            <a:avLst/>
          </a:prstGeom>
          <a:noFill/>
          <a:ln w="9525">
            <a:solidFill>
              <a:srgbClr val="273645">
                <a:alpha val="25098"/>
              </a:srgbClr>
            </a:solidFill>
            <a:miter lim="800000"/>
          </a:ln>
          <a:extLst>
            <a:ext uri="{909E8E84-426E-40DD-AFC4-6F175D3DCCD1}">
              <a14:hiddenFill xmlns:a14="http://schemas.microsoft.com/office/drawing/2010/main">
                <a:noFill/>
              </a14:hiddenFill>
            </a:ext>
          </a:extLst>
        </p:spPr>
        <p:txBody>
          <a:bodyPr lIns="34289" tIns="34290" rIns="34289" bIns="34290"/>
          <a:lstStyle/>
          <a:p>
            <a:endParaRPr lang="zh-CN" altLang="en-US">
              <a:cs typeface="+mn-ea"/>
              <a:sym typeface="+mn-lt"/>
            </a:endParaRPr>
          </a:p>
        </p:txBody>
      </p:sp>
      <p:sp>
        <p:nvSpPr>
          <p:cNvPr id="61" name="Shape 6791">
            <a:extLst>
              <a:ext uri="{FF2B5EF4-FFF2-40B4-BE49-F238E27FC236}">
                <a16:creationId xmlns:a16="http://schemas.microsoft.com/office/drawing/2014/main" id="{9281F788-0C78-474D-A704-32BEA61CE9C1}"/>
              </a:ext>
            </a:extLst>
          </p:cNvPr>
          <p:cNvSpPr>
            <a:spLocks noChangeShapeType="1"/>
          </p:cNvSpPr>
          <p:nvPr/>
        </p:nvSpPr>
        <p:spPr bwMode="auto">
          <a:xfrm>
            <a:off x="3861009" y="3373096"/>
            <a:ext cx="4590775" cy="0"/>
          </a:xfrm>
          <a:prstGeom prst="line">
            <a:avLst/>
          </a:prstGeom>
          <a:noFill/>
          <a:ln w="9525">
            <a:solidFill>
              <a:srgbClr val="273645">
                <a:alpha val="25098"/>
              </a:srgbClr>
            </a:solidFill>
            <a:miter lim="800000"/>
          </a:ln>
          <a:extLst>
            <a:ext uri="{909E8E84-426E-40DD-AFC4-6F175D3DCCD1}">
              <a14:hiddenFill xmlns:a14="http://schemas.microsoft.com/office/drawing/2010/main">
                <a:noFill/>
              </a14:hiddenFill>
            </a:ext>
          </a:extLst>
        </p:spPr>
        <p:txBody>
          <a:bodyPr lIns="34289" tIns="34290" rIns="34289" bIns="34290"/>
          <a:lstStyle/>
          <a:p>
            <a:endParaRPr lang="zh-CN" altLang="en-US">
              <a:cs typeface="+mn-ea"/>
              <a:sym typeface="+mn-lt"/>
            </a:endParaRPr>
          </a:p>
        </p:txBody>
      </p:sp>
      <p:sp>
        <p:nvSpPr>
          <p:cNvPr id="62" name="Shape 6792">
            <a:extLst>
              <a:ext uri="{FF2B5EF4-FFF2-40B4-BE49-F238E27FC236}">
                <a16:creationId xmlns:a16="http://schemas.microsoft.com/office/drawing/2014/main" id="{656C0116-5EB2-7E4E-AB52-65ECA09456C9}"/>
              </a:ext>
            </a:extLst>
          </p:cNvPr>
          <p:cNvSpPr>
            <a:spLocks noChangeShapeType="1"/>
          </p:cNvSpPr>
          <p:nvPr/>
        </p:nvSpPr>
        <p:spPr bwMode="auto">
          <a:xfrm>
            <a:off x="3861009" y="3071263"/>
            <a:ext cx="4590775" cy="0"/>
          </a:xfrm>
          <a:prstGeom prst="line">
            <a:avLst/>
          </a:prstGeom>
          <a:noFill/>
          <a:ln w="9525">
            <a:solidFill>
              <a:srgbClr val="273645">
                <a:alpha val="25098"/>
              </a:srgbClr>
            </a:solidFill>
            <a:miter lim="800000"/>
          </a:ln>
          <a:extLst>
            <a:ext uri="{909E8E84-426E-40DD-AFC4-6F175D3DCCD1}">
              <a14:hiddenFill xmlns:a14="http://schemas.microsoft.com/office/drawing/2010/main">
                <a:noFill/>
              </a14:hiddenFill>
            </a:ext>
          </a:extLst>
        </p:spPr>
        <p:txBody>
          <a:bodyPr lIns="34289" tIns="34290" rIns="34289" bIns="34290"/>
          <a:lstStyle/>
          <a:p>
            <a:endParaRPr lang="zh-CN" altLang="en-US">
              <a:cs typeface="+mn-ea"/>
              <a:sym typeface="+mn-lt"/>
            </a:endParaRPr>
          </a:p>
        </p:txBody>
      </p:sp>
      <p:sp>
        <p:nvSpPr>
          <p:cNvPr id="63" name="Shape 6793">
            <a:extLst>
              <a:ext uri="{FF2B5EF4-FFF2-40B4-BE49-F238E27FC236}">
                <a16:creationId xmlns:a16="http://schemas.microsoft.com/office/drawing/2014/main" id="{011F85BB-6F30-1B43-848A-EC1A58D330C4}"/>
              </a:ext>
            </a:extLst>
          </p:cNvPr>
          <p:cNvSpPr>
            <a:spLocks noChangeShapeType="1"/>
          </p:cNvSpPr>
          <p:nvPr/>
        </p:nvSpPr>
        <p:spPr bwMode="auto">
          <a:xfrm>
            <a:off x="3861009" y="2767808"/>
            <a:ext cx="4590775" cy="0"/>
          </a:xfrm>
          <a:prstGeom prst="line">
            <a:avLst/>
          </a:prstGeom>
          <a:noFill/>
          <a:ln w="9525">
            <a:solidFill>
              <a:srgbClr val="273645">
                <a:alpha val="25098"/>
              </a:srgbClr>
            </a:solidFill>
            <a:miter lim="800000"/>
          </a:ln>
          <a:extLst>
            <a:ext uri="{909E8E84-426E-40DD-AFC4-6F175D3DCCD1}">
              <a14:hiddenFill xmlns:a14="http://schemas.microsoft.com/office/drawing/2010/main">
                <a:noFill/>
              </a14:hiddenFill>
            </a:ext>
          </a:extLst>
        </p:spPr>
        <p:txBody>
          <a:bodyPr lIns="34289" tIns="34290" rIns="34289" bIns="34290"/>
          <a:lstStyle/>
          <a:p>
            <a:endParaRPr lang="zh-CN" altLang="en-US">
              <a:cs typeface="+mn-ea"/>
              <a:sym typeface="+mn-lt"/>
            </a:endParaRPr>
          </a:p>
        </p:txBody>
      </p:sp>
      <p:sp>
        <p:nvSpPr>
          <p:cNvPr id="64" name="Shape 6794">
            <a:extLst>
              <a:ext uri="{FF2B5EF4-FFF2-40B4-BE49-F238E27FC236}">
                <a16:creationId xmlns:a16="http://schemas.microsoft.com/office/drawing/2014/main" id="{9A3E4E7E-F0CB-BD4E-A85B-0F3C711C3951}"/>
              </a:ext>
            </a:extLst>
          </p:cNvPr>
          <p:cNvSpPr>
            <a:spLocks noChangeShapeType="1"/>
          </p:cNvSpPr>
          <p:nvPr/>
        </p:nvSpPr>
        <p:spPr bwMode="auto">
          <a:xfrm>
            <a:off x="3861009" y="2465975"/>
            <a:ext cx="4590775" cy="0"/>
          </a:xfrm>
          <a:prstGeom prst="line">
            <a:avLst/>
          </a:prstGeom>
          <a:noFill/>
          <a:ln w="9525">
            <a:solidFill>
              <a:srgbClr val="273645">
                <a:alpha val="25098"/>
              </a:srgbClr>
            </a:solidFill>
            <a:miter lim="800000"/>
          </a:ln>
          <a:extLst>
            <a:ext uri="{909E8E84-426E-40DD-AFC4-6F175D3DCCD1}">
              <a14:hiddenFill xmlns:a14="http://schemas.microsoft.com/office/drawing/2010/main">
                <a:noFill/>
              </a14:hiddenFill>
            </a:ext>
          </a:extLst>
        </p:spPr>
        <p:txBody>
          <a:bodyPr lIns="34289" tIns="34290" rIns="34289" bIns="34290"/>
          <a:lstStyle/>
          <a:p>
            <a:endParaRPr lang="zh-CN" altLang="en-US">
              <a:cs typeface="+mn-ea"/>
              <a:sym typeface="+mn-lt"/>
            </a:endParaRPr>
          </a:p>
        </p:txBody>
      </p:sp>
      <p:sp>
        <p:nvSpPr>
          <p:cNvPr id="65" name="Shape 6795">
            <a:extLst>
              <a:ext uri="{FF2B5EF4-FFF2-40B4-BE49-F238E27FC236}">
                <a16:creationId xmlns:a16="http://schemas.microsoft.com/office/drawing/2014/main" id="{FBFA3778-3D93-1341-AD2C-6DBE52894549}"/>
              </a:ext>
            </a:extLst>
          </p:cNvPr>
          <p:cNvSpPr>
            <a:spLocks noChangeShapeType="1"/>
          </p:cNvSpPr>
          <p:nvPr/>
        </p:nvSpPr>
        <p:spPr bwMode="auto">
          <a:xfrm>
            <a:off x="3861009" y="2164142"/>
            <a:ext cx="4590775" cy="0"/>
          </a:xfrm>
          <a:prstGeom prst="line">
            <a:avLst/>
          </a:prstGeom>
          <a:noFill/>
          <a:ln w="9525">
            <a:solidFill>
              <a:srgbClr val="273645">
                <a:alpha val="25098"/>
              </a:srgbClr>
            </a:solidFill>
            <a:miter lim="800000"/>
          </a:ln>
          <a:extLst>
            <a:ext uri="{909E8E84-426E-40DD-AFC4-6F175D3DCCD1}">
              <a14:hiddenFill xmlns:a14="http://schemas.microsoft.com/office/drawing/2010/main">
                <a:noFill/>
              </a14:hiddenFill>
            </a:ext>
          </a:extLst>
        </p:spPr>
        <p:txBody>
          <a:bodyPr lIns="34289" tIns="34290" rIns="34289" bIns="34290"/>
          <a:lstStyle/>
          <a:p>
            <a:endParaRPr lang="zh-CN" altLang="en-US">
              <a:cs typeface="+mn-ea"/>
              <a:sym typeface="+mn-lt"/>
            </a:endParaRPr>
          </a:p>
        </p:txBody>
      </p:sp>
      <p:sp>
        <p:nvSpPr>
          <p:cNvPr id="66" name="Shape 6796">
            <a:extLst>
              <a:ext uri="{FF2B5EF4-FFF2-40B4-BE49-F238E27FC236}">
                <a16:creationId xmlns:a16="http://schemas.microsoft.com/office/drawing/2014/main" id="{929F19FC-E461-4040-BD89-3869005D7731}"/>
              </a:ext>
            </a:extLst>
          </p:cNvPr>
          <p:cNvSpPr>
            <a:spLocks noChangeShapeType="1"/>
          </p:cNvSpPr>
          <p:nvPr/>
        </p:nvSpPr>
        <p:spPr bwMode="auto">
          <a:xfrm>
            <a:off x="3861009" y="1859065"/>
            <a:ext cx="4590775" cy="0"/>
          </a:xfrm>
          <a:prstGeom prst="line">
            <a:avLst/>
          </a:prstGeom>
          <a:noFill/>
          <a:ln w="9525">
            <a:solidFill>
              <a:srgbClr val="273645">
                <a:alpha val="25098"/>
              </a:srgbClr>
            </a:solidFill>
            <a:miter lim="800000"/>
          </a:ln>
          <a:extLst>
            <a:ext uri="{909E8E84-426E-40DD-AFC4-6F175D3DCCD1}">
              <a14:hiddenFill xmlns:a14="http://schemas.microsoft.com/office/drawing/2010/main">
                <a:noFill/>
              </a14:hiddenFill>
            </a:ext>
          </a:extLst>
        </p:spPr>
        <p:txBody>
          <a:bodyPr lIns="34289" tIns="34290" rIns="34289" bIns="34290"/>
          <a:lstStyle/>
          <a:p>
            <a:endParaRPr lang="zh-CN" altLang="en-US">
              <a:cs typeface="+mn-ea"/>
              <a:sym typeface="+mn-lt"/>
            </a:endParaRPr>
          </a:p>
        </p:txBody>
      </p:sp>
      <p:sp>
        <p:nvSpPr>
          <p:cNvPr id="67" name="Shape 6797">
            <a:extLst>
              <a:ext uri="{FF2B5EF4-FFF2-40B4-BE49-F238E27FC236}">
                <a16:creationId xmlns:a16="http://schemas.microsoft.com/office/drawing/2014/main" id="{4483203C-C24F-D649-9C28-810D17DF8853}"/>
              </a:ext>
            </a:extLst>
          </p:cNvPr>
          <p:cNvSpPr>
            <a:spLocks noChangeShapeType="1"/>
          </p:cNvSpPr>
          <p:nvPr/>
        </p:nvSpPr>
        <p:spPr bwMode="auto">
          <a:xfrm>
            <a:off x="5006674" y="1552364"/>
            <a:ext cx="0" cy="2734342"/>
          </a:xfrm>
          <a:prstGeom prst="line">
            <a:avLst/>
          </a:prstGeom>
          <a:noFill/>
          <a:ln w="9525">
            <a:solidFill>
              <a:srgbClr val="273645">
                <a:alpha val="25098"/>
              </a:srgbClr>
            </a:solidFill>
            <a:miter lim="800000"/>
          </a:ln>
          <a:extLst>
            <a:ext uri="{909E8E84-426E-40DD-AFC4-6F175D3DCCD1}">
              <a14:hiddenFill xmlns:a14="http://schemas.microsoft.com/office/drawing/2010/main">
                <a:noFill/>
              </a14:hiddenFill>
            </a:ext>
          </a:extLst>
        </p:spPr>
        <p:txBody>
          <a:bodyPr lIns="34289" tIns="34290" rIns="34289" bIns="34290"/>
          <a:lstStyle/>
          <a:p>
            <a:endParaRPr lang="zh-CN" altLang="en-US">
              <a:cs typeface="+mn-ea"/>
              <a:sym typeface="+mn-lt"/>
            </a:endParaRPr>
          </a:p>
        </p:txBody>
      </p:sp>
      <p:sp>
        <p:nvSpPr>
          <p:cNvPr id="68" name="Shape 6798">
            <a:extLst>
              <a:ext uri="{FF2B5EF4-FFF2-40B4-BE49-F238E27FC236}">
                <a16:creationId xmlns:a16="http://schemas.microsoft.com/office/drawing/2014/main" id="{DE427319-1385-9047-B056-4F951F955851}"/>
              </a:ext>
            </a:extLst>
          </p:cNvPr>
          <p:cNvSpPr>
            <a:spLocks noChangeShapeType="1"/>
          </p:cNvSpPr>
          <p:nvPr/>
        </p:nvSpPr>
        <p:spPr bwMode="auto">
          <a:xfrm>
            <a:off x="6153963" y="1552364"/>
            <a:ext cx="0" cy="2734342"/>
          </a:xfrm>
          <a:prstGeom prst="line">
            <a:avLst/>
          </a:prstGeom>
          <a:noFill/>
          <a:ln w="9525">
            <a:solidFill>
              <a:srgbClr val="273645">
                <a:alpha val="25098"/>
              </a:srgbClr>
            </a:solidFill>
            <a:miter lim="800000"/>
          </a:ln>
          <a:extLst>
            <a:ext uri="{909E8E84-426E-40DD-AFC4-6F175D3DCCD1}">
              <a14:hiddenFill xmlns:a14="http://schemas.microsoft.com/office/drawing/2010/main">
                <a:noFill/>
              </a14:hiddenFill>
            </a:ext>
          </a:extLst>
        </p:spPr>
        <p:txBody>
          <a:bodyPr lIns="34289" tIns="34290" rIns="34289" bIns="34290"/>
          <a:lstStyle/>
          <a:p>
            <a:endParaRPr lang="zh-CN" altLang="en-US">
              <a:cs typeface="+mn-ea"/>
              <a:sym typeface="+mn-lt"/>
            </a:endParaRPr>
          </a:p>
        </p:txBody>
      </p:sp>
      <p:sp>
        <p:nvSpPr>
          <p:cNvPr id="69" name="Shape 6799">
            <a:extLst>
              <a:ext uri="{FF2B5EF4-FFF2-40B4-BE49-F238E27FC236}">
                <a16:creationId xmlns:a16="http://schemas.microsoft.com/office/drawing/2014/main" id="{999C587A-4C16-F245-97C1-DBF45D71B03D}"/>
              </a:ext>
            </a:extLst>
          </p:cNvPr>
          <p:cNvSpPr>
            <a:spLocks noChangeShapeType="1"/>
          </p:cNvSpPr>
          <p:nvPr/>
        </p:nvSpPr>
        <p:spPr bwMode="auto">
          <a:xfrm>
            <a:off x="7302873" y="1552364"/>
            <a:ext cx="0" cy="2734342"/>
          </a:xfrm>
          <a:prstGeom prst="line">
            <a:avLst/>
          </a:prstGeom>
          <a:noFill/>
          <a:ln w="9525">
            <a:solidFill>
              <a:srgbClr val="273645">
                <a:alpha val="25098"/>
              </a:srgbClr>
            </a:solidFill>
            <a:miter lim="800000"/>
          </a:ln>
          <a:extLst>
            <a:ext uri="{909E8E84-426E-40DD-AFC4-6F175D3DCCD1}">
              <a14:hiddenFill xmlns:a14="http://schemas.microsoft.com/office/drawing/2010/main">
                <a:noFill/>
              </a14:hiddenFill>
            </a:ext>
          </a:extLst>
        </p:spPr>
        <p:txBody>
          <a:bodyPr lIns="34289" tIns="34290" rIns="34289" bIns="34290"/>
          <a:lstStyle/>
          <a:p>
            <a:endParaRPr lang="zh-CN" altLang="en-US">
              <a:cs typeface="+mn-ea"/>
              <a:sym typeface="+mn-lt"/>
            </a:endParaRPr>
          </a:p>
        </p:txBody>
      </p:sp>
      <p:sp>
        <p:nvSpPr>
          <p:cNvPr id="70" name="Shape 6800">
            <a:extLst>
              <a:ext uri="{FF2B5EF4-FFF2-40B4-BE49-F238E27FC236}">
                <a16:creationId xmlns:a16="http://schemas.microsoft.com/office/drawing/2014/main" id="{DAFDEC9B-0E59-434B-9310-8CF6A58B624A}"/>
              </a:ext>
            </a:extLst>
          </p:cNvPr>
          <p:cNvSpPr>
            <a:spLocks noChangeArrowheads="1"/>
          </p:cNvSpPr>
          <p:nvPr/>
        </p:nvSpPr>
        <p:spPr bwMode="auto">
          <a:xfrm>
            <a:off x="3471328" y="3909536"/>
            <a:ext cx="3754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4289" tIns="34290" rIns="34289" bIns="34290">
            <a:spAutoFit/>
          </a:bodyPr>
          <a:lstStyle/>
          <a:p>
            <a:pPr algn="r"/>
            <a:r>
              <a:rPr lang="zh-CN" altLang="zh-CN" sz="1200">
                <a:solidFill>
                  <a:schemeClr val="tx1">
                    <a:lumMod val="75000"/>
                    <a:lumOff val="25000"/>
                  </a:schemeClr>
                </a:solidFill>
                <a:cs typeface="+mn-ea"/>
                <a:sym typeface="+mn-lt"/>
              </a:rPr>
              <a:t>20%</a:t>
            </a:r>
          </a:p>
        </p:txBody>
      </p:sp>
      <p:sp>
        <p:nvSpPr>
          <p:cNvPr id="71" name="Shape 6801">
            <a:extLst>
              <a:ext uri="{FF2B5EF4-FFF2-40B4-BE49-F238E27FC236}">
                <a16:creationId xmlns:a16="http://schemas.microsoft.com/office/drawing/2014/main" id="{394BCBC0-7C1A-0E43-A312-F89973440FBD}"/>
              </a:ext>
            </a:extLst>
          </p:cNvPr>
          <p:cNvSpPr>
            <a:spLocks noChangeArrowheads="1"/>
          </p:cNvSpPr>
          <p:nvPr/>
        </p:nvSpPr>
        <p:spPr bwMode="auto">
          <a:xfrm>
            <a:off x="3471328" y="3593098"/>
            <a:ext cx="3754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4289" tIns="34290" rIns="34289" bIns="34290">
            <a:spAutoFit/>
          </a:bodyPr>
          <a:lstStyle/>
          <a:p>
            <a:pPr algn="r"/>
            <a:r>
              <a:rPr lang="zh-CN" altLang="zh-CN" sz="1200">
                <a:solidFill>
                  <a:schemeClr val="tx1">
                    <a:lumMod val="75000"/>
                    <a:lumOff val="25000"/>
                  </a:schemeClr>
                </a:solidFill>
                <a:cs typeface="+mn-ea"/>
                <a:sym typeface="+mn-lt"/>
              </a:rPr>
              <a:t>30%</a:t>
            </a:r>
          </a:p>
        </p:txBody>
      </p:sp>
      <p:sp>
        <p:nvSpPr>
          <p:cNvPr id="72" name="Shape 6802">
            <a:extLst>
              <a:ext uri="{FF2B5EF4-FFF2-40B4-BE49-F238E27FC236}">
                <a16:creationId xmlns:a16="http://schemas.microsoft.com/office/drawing/2014/main" id="{D6223F23-4514-9148-89D9-0F7F340CF55D}"/>
              </a:ext>
            </a:extLst>
          </p:cNvPr>
          <p:cNvSpPr>
            <a:spLocks noChangeArrowheads="1"/>
          </p:cNvSpPr>
          <p:nvPr/>
        </p:nvSpPr>
        <p:spPr bwMode="auto">
          <a:xfrm>
            <a:off x="3471328" y="3289643"/>
            <a:ext cx="3754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4289" tIns="34290" rIns="34289" bIns="34290">
            <a:spAutoFit/>
          </a:bodyPr>
          <a:lstStyle/>
          <a:p>
            <a:pPr algn="r"/>
            <a:r>
              <a:rPr lang="zh-CN" altLang="zh-CN" sz="1200">
                <a:solidFill>
                  <a:schemeClr val="tx1">
                    <a:lumMod val="75000"/>
                    <a:lumOff val="25000"/>
                  </a:schemeClr>
                </a:solidFill>
                <a:cs typeface="+mn-ea"/>
                <a:sym typeface="+mn-lt"/>
              </a:rPr>
              <a:t>40%</a:t>
            </a:r>
          </a:p>
        </p:txBody>
      </p:sp>
      <p:sp>
        <p:nvSpPr>
          <p:cNvPr id="73" name="Shape 6803">
            <a:extLst>
              <a:ext uri="{FF2B5EF4-FFF2-40B4-BE49-F238E27FC236}">
                <a16:creationId xmlns:a16="http://schemas.microsoft.com/office/drawing/2014/main" id="{A9975403-DC6B-B249-BF9F-346F6FBF0494}"/>
              </a:ext>
            </a:extLst>
          </p:cNvPr>
          <p:cNvSpPr>
            <a:spLocks noChangeArrowheads="1"/>
          </p:cNvSpPr>
          <p:nvPr/>
        </p:nvSpPr>
        <p:spPr bwMode="auto">
          <a:xfrm>
            <a:off x="3471328" y="3000793"/>
            <a:ext cx="3754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4289" tIns="34290" rIns="34289" bIns="34290">
            <a:spAutoFit/>
          </a:bodyPr>
          <a:lstStyle/>
          <a:p>
            <a:pPr algn="r"/>
            <a:r>
              <a:rPr lang="zh-CN" altLang="zh-CN" sz="1200">
                <a:solidFill>
                  <a:schemeClr val="tx1">
                    <a:lumMod val="75000"/>
                    <a:lumOff val="25000"/>
                  </a:schemeClr>
                </a:solidFill>
                <a:cs typeface="+mn-ea"/>
                <a:sym typeface="+mn-lt"/>
              </a:rPr>
              <a:t>50%</a:t>
            </a:r>
          </a:p>
        </p:txBody>
      </p:sp>
      <p:sp>
        <p:nvSpPr>
          <p:cNvPr id="74" name="Shape 6804">
            <a:extLst>
              <a:ext uri="{FF2B5EF4-FFF2-40B4-BE49-F238E27FC236}">
                <a16:creationId xmlns:a16="http://schemas.microsoft.com/office/drawing/2014/main" id="{6A08536A-955D-4D4B-BC41-2213756A0DA6}"/>
              </a:ext>
            </a:extLst>
          </p:cNvPr>
          <p:cNvSpPr>
            <a:spLocks noChangeArrowheads="1"/>
          </p:cNvSpPr>
          <p:nvPr/>
        </p:nvSpPr>
        <p:spPr bwMode="auto">
          <a:xfrm>
            <a:off x="3471328" y="2694093"/>
            <a:ext cx="3754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4289" tIns="34290" rIns="34289" bIns="34290">
            <a:spAutoFit/>
          </a:bodyPr>
          <a:lstStyle/>
          <a:p>
            <a:pPr algn="r"/>
            <a:r>
              <a:rPr lang="zh-CN" altLang="zh-CN" sz="1200">
                <a:solidFill>
                  <a:schemeClr val="tx1">
                    <a:lumMod val="75000"/>
                    <a:lumOff val="25000"/>
                  </a:schemeClr>
                </a:solidFill>
                <a:cs typeface="+mn-ea"/>
                <a:sym typeface="+mn-lt"/>
              </a:rPr>
              <a:t>60%</a:t>
            </a:r>
          </a:p>
        </p:txBody>
      </p:sp>
      <p:sp>
        <p:nvSpPr>
          <p:cNvPr id="75" name="Shape 6805">
            <a:extLst>
              <a:ext uri="{FF2B5EF4-FFF2-40B4-BE49-F238E27FC236}">
                <a16:creationId xmlns:a16="http://schemas.microsoft.com/office/drawing/2014/main" id="{906937E7-9B2E-4C4C-982F-5A31A853918C}"/>
              </a:ext>
            </a:extLst>
          </p:cNvPr>
          <p:cNvSpPr>
            <a:spLocks noChangeArrowheads="1"/>
          </p:cNvSpPr>
          <p:nvPr/>
        </p:nvSpPr>
        <p:spPr bwMode="auto">
          <a:xfrm>
            <a:off x="3471328" y="2393882"/>
            <a:ext cx="3754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4289" tIns="34290" rIns="34289" bIns="34290">
            <a:spAutoFit/>
          </a:bodyPr>
          <a:lstStyle/>
          <a:p>
            <a:pPr algn="r"/>
            <a:r>
              <a:rPr lang="zh-CN" altLang="zh-CN" sz="1200">
                <a:solidFill>
                  <a:schemeClr val="tx1">
                    <a:lumMod val="75000"/>
                    <a:lumOff val="25000"/>
                  </a:schemeClr>
                </a:solidFill>
                <a:cs typeface="+mn-ea"/>
                <a:sym typeface="+mn-lt"/>
              </a:rPr>
              <a:t>70%</a:t>
            </a:r>
          </a:p>
        </p:txBody>
      </p:sp>
      <p:sp>
        <p:nvSpPr>
          <p:cNvPr id="76" name="Shape 6806">
            <a:extLst>
              <a:ext uri="{FF2B5EF4-FFF2-40B4-BE49-F238E27FC236}">
                <a16:creationId xmlns:a16="http://schemas.microsoft.com/office/drawing/2014/main" id="{9D3329B7-AEA4-CE48-A099-0204886CEB97}"/>
              </a:ext>
            </a:extLst>
          </p:cNvPr>
          <p:cNvSpPr>
            <a:spLocks noChangeArrowheads="1"/>
          </p:cNvSpPr>
          <p:nvPr/>
        </p:nvSpPr>
        <p:spPr bwMode="auto">
          <a:xfrm>
            <a:off x="3471328" y="2085558"/>
            <a:ext cx="3754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4289" tIns="34290" rIns="34289" bIns="34290">
            <a:spAutoFit/>
          </a:bodyPr>
          <a:lstStyle/>
          <a:p>
            <a:pPr algn="r"/>
            <a:r>
              <a:rPr lang="zh-CN" altLang="zh-CN" sz="1200">
                <a:solidFill>
                  <a:schemeClr val="tx1">
                    <a:lumMod val="75000"/>
                    <a:lumOff val="25000"/>
                  </a:schemeClr>
                </a:solidFill>
                <a:cs typeface="+mn-ea"/>
                <a:sym typeface="+mn-lt"/>
              </a:rPr>
              <a:t>80%</a:t>
            </a:r>
          </a:p>
        </p:txBody>
      </p:sp>
      <p:sp>
        <p:nvSpPr>
          <p:cNvPr id="77" name="Shape 6807">
            <a:extLst>
              <a:ext uri="{FF2B5EF4-FFF2-40B4-BE49-F238E27FC236}">
                <a16:creationId xmlns:a16="http://schemas.microsoft.com/office/drawing/2014/main" id="{37CBE449-07DF-4E4F-9D26-983C8CF5A627}"/>
              </a:ext>
            </a:extLst>
          </p:cNvPr>
          <p:cNvSpPr>
            <a:spLocks noChangeArrowheads="1"/>
          </p:cNvSpPr>
          <p:nvPr/>
        </p:nvSpPr>
        <p:spPr bwMode="auto">
          <a:xfrm>
            <a:off x="3386369" y="1491630"/>
            <a:ext cx="46038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4289" tIns="34290" rIns="34289" bIns="34290">
            <a:spAutoFit/>
          </a:bodyPr>
          <a:lstStyle/>
          <a:p>
            <a:pPr algn="r"/>
            <a:r>
              <a:rPr lang="zh-CN" altLang="zh-CN" sz="1200">
                <a:solidFill>
                  <a:schemeClr val="tx1">
                    <a:lumMod val="75000"/>
                    <a:lumOff val="25000"/>
                  </a:schemeClr>
                </a:solidFill>
                <a:cs typeface="+mn-ea"/>
                <a:sym typeface="+mn-lt"/>
              </a:rPr>
              <a:t>100%</a:t>
            </a:r>
          </a:p>
        </p:txBody>
      </p:sp>
      <p:sp>
        <p:nvSpPr>
          <p:cNvPr id="78" name="Shape 6808">
            <a:extLst>
              <a:ext uri="{FF2B5EF4-FFF2-40B4-BE49-F238E27FC236}">
                <a16:creationId xmlns:a16="http://schemas.microsoft.com/office/drawing/2014/main" id="{13414A3F-E07A-364A-AF6D-1995494A91FD}"/>
              </a:ext>
            </a:extLst>
          </p:cNvPr>
          <p:cNvSpPr>
            <a:spLocks noChangeArrowheads="1"/>
          </p:cNvSpPr>
          <p:nvPr/>
        </p:nvSpPr>
        <p:spPr bwMode="auto">
          <a:xfrm>
            <a:off x="3471328" y="1780480"/>
            <a:ext cx="3754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4289" tIns="34290" rIns="34289" bIns="34290">
            <a:spAutoFit/>
          </a:bodyPr>
          <a:lstStyle/>
          <a:p>
            <a:pPr algn="r"/>
            <a:r>
              <a:rPr lang="zh-CN" altLang="zh-CN" sz="1200">
                <a:solidFill>
                  <a:schemeClr val="tx1">
                    <a:lumMod val="75000"/>
                    <a:lumOff val="25000"/>
                  </a:schemeClr>
                </a:solidFill>
                <a:cs typeface="+mn-ea"/>
                <a:sym typeface="+mn-lt"/>
              </a:rPr>
              <a:t>90%</a:t>
            </a:r>
          </a:p>
        </p:txBody>
      </p:sp>
      <p:sp>
        <p:nvSpPr>
          <p:cNvPr id="79" name="Shape 6813">
            <a:extLst>
              <a:ext uri="{FF2B5EF4-FFF2-40B4-BE49-F238E27FC236}">
                <a16:creationId xmlns:a16="http://schemas.microsoft.com/office/drawing/2014/main" id="{1393CFA0-274A-9345-959B-E8DD102F9169}"/>
              </a:ext>
            </a:extLst>
          </p:cNvPr>
          <p:cNvSpPr>
            <a:spLocks noChangeArrowheads="1"/>
          </p:cNvSpPr>
          <p:nvPr/>
        </p:nvSpPr>
        <p:spPr bwMode="auto">
          <a:xfrm>
            <a:off x="4222432" y="2320273"/>
            <a:ext cx="479616" cy="3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4289" tIns="34290" rIns="34289" bIns="34290">
            <a:spAutoFit/>
          </a:bodyPr>
          <a:lstStyle/>
          <a:p>
            <a:pPr algn="just"/>
            <a:r>
              <a:rPr lang="zh-CN" altLang="zh-CN" sz="1600">
                <a:solidFill>
                  <a:schemeClr val="tx1">
                    <a:lumMod val="75000"/>
                    <a:lumOff val="25000"/>
                  </a:schemeClr>
                </a:solidFill>
                <a:cs typeface="+mn-ea"/>
                <a:sym typeface="+mn-lt"/>
              </a:rPr>
              <a:t>63%</a:t>
            </a:r>
          </a:p>
        </p:txBody>
      </p:sp>
      <p:sp>
        <p:nvSpPr>
          <p:cNvPr id="80" name="Shape 6814">
            <a:extLst>
              <a:ext uri="{FF2B5EF4-FFF2-40B4-BE49-F238E27FC236}">
                <a16:creationId xmlns:a16="http://schemas.microsoft.com/office/drawing/2014/main" id="{3873C29E-0F37-F945-851F-0DEA43DE756B}"/>
              </a:ext>
            </a:extLst>
          </p:cNvPr>
          <p:cNvSpPr>
            <a:spLocks noChangeArrowheads="1"/>
          </p:cNvSpPr>
          <p:nvPr/>
        </p:nvSpPr>
        <p:spPr bwMode="auto">
          <a:xfrm>
            <a:off x="5361607" y="1969758"/>
            <a:ext cx="479616" cy="3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4289" tIns="34290" rIns="34289" bIns="34290">
            <a:spAutoFit/>
          </a:bodyPr>
          <a:lstStyle/>
          <a:p>
            <a:pPr algn="just"/>
            <a:r>
              <a:rPr lang="zh-CN" altLang="zh-CN" sz="1600">
                <a:solidFill>
                  <a:schemeClr val="tx1">
                    <a:lumMod val="75000"/>
                    <a:lumOff val="25000"/>
                  </a:schemeClr>
                </a:solidFill>
                <a:cs typeface="+mn-ea"/>
                <a:sym typeface="+mn-lt"/>
              </a:rPr>
              <a:t>79%</a:t>
            </a:r>
          </a:p>
        </p:txBody>
      </p:sp>
      <p:sp>
        <p:nvSpPr>
          <p:cNvPr id="81" name="Shape 6815">
            <a:extLst>
              <a:ext uri="{FF2B5EF4-FFF2-40B4-BE49-F238E27FC236}">
                <a16:creationId xmlns:a16="http://schemas.microsoft.com/office/drawing/2014/main" id="{1CBCDC7B-7DFC-BE4F-A7EE-41AEAF935F45}"/>
              </a:ext>
            </a:extLst>
          </p:cNvPr>
          <p:cNvSpPr>
            <a:spLocks noChangeArrowheads="1"/>
          </p:cNvSpPr>
          <p:nvPr/>
        </p:nvSpPr>
        <p:spPr bwMode="auto">
          <a:xfrm>
            <a:off x="6534859" y="2305668"/>
            <a:ext cx="479616" cy="3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4289" tIns="34290" rIns="34289" bIns="34290">
            <a:spAutoFit/>
          </a:bodyPr>
          <a:lstStyle/>
          <a:p>
            <a:pPr algn="just"/>
            <a:r>
              <a:rPr lang="zh-CN" altLang="zh-CN" sz="1600">
                <a:solidFill>
                  <a:schemeClr val="tx1">
                    <a:lumMod val="75000"/>
                    <a:lumOff val="25000"/>
                  </a:schemeClr>
                </a:solidFill>
                <a:cs typeface="+mn-ea"/>
                <a:sym typeface="+mn-lt"/>
              </a:rPr>
              <a:t>63%</a:t>
            </a:r>
          </a:p>
        </p:txBody>
      </p:sp>
      <p:sp>
        <p:nvSpPr>
          <p:cNvPr id="82" name="Shape 6816">
            <a:extLst>
              <a:ext uri="{FF2B5EF4-FFF2-40B4-BE49-F238E27FC236}">
                <a16:creationId xmlns:a16="http://schemas.microsoft.com/office/drawing/2014/main" id="{E80B9DB7-0B68-6243-A6EF-B97BC8E14BBB}"/>
              </a:ext>
            </a:extLst>
          </p:cNvPr>
          <p:cNvSpPr>
            <a:spLocks noChangeArrowheads="1"/>
          </p:cNvSpPr>
          <p:nvPr/>
        </p:nvSpPr>
        <p:spPr bwMode="auto">
          <a:xfrm>
            <a:off x="7682958" y="1721476"/>
            <a:ext cx="479616" cy="3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4289" tIns="34290" rIns="34289" bIns="34290">
            <a:spAutoFit/>
          </a:bodyPr>
          <a:lstStyle/>
          <a:p>
            <a:pPr algn="just"/>
            <a:r>
              <a:rPr lang="zh-CN" altLang="zh-CN" sz="1600">
                <a:solidFill>
                  <a:schemeClr val="tx1">
                    <a:lumMod val="75000"/>
                    <a:lumOff val="25000"/>
                  </a:schemeClr>
                </a:solidFill>
                <a:cs typeface="+mn-ea"/>
                <a:sym typeface="+mn-lt"/>
              </a:rPr>
              <a:t>88%</a:t>
            </a:r>
          </a:p>
        </p:txBody>
      </p:sp>
      <p:sp>
        <p:nvSpPr>
          <p:cNvPr id="83" name="Shape 6817">
            <a:extLst>
              <a:ext uri="{FF2B5EF4-FFF2-40B4-BE49-F238E27FC236}">
                <a16:creationId xmlns:a16="http://schemas.microsoft.com/office/drawing/2014/main" id="{C07E66F4-3010-8340-9FC3-168741E8EE01}"/>
              </a:ext>
            </a:extLst>
          </p:cNvPr>
          <p:cNvSpPr>
            <a:spLocks noChangeArrowheads="1"/>
          </p:cNvSpPr>
          <p:nvPr/>
        </p:nvSpPr>
        <p:spPr bwMode="auto">
          <a:xfrm>
            <a:off x="3556288" y="4216237"/>
            <a:ext cx="29046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4289" tIns="34290" rIns="34289" bIns="34290">
            <a:spAutoFit/>
          </a:bodyPr>
          <a:lstStyle/>
          <a:p>
            <a:pPr algn="r"/>
            <a:r>
              <a:rPr lang="zh-CN" altLang="zh-CN" sz="1200">
                <a:solidFill>
                  <a:schemeClr val="tx1">
                    <a:lumMod val="75000"/>
                    <a:lumOff val="25000"/>
                  </a:schemeClr>
                </a:solidFill>
                <a:cs typeface="+mn-ea"/>
                <a:sym typeface="+mn-lt"/>
              </a:rPr>
              <a:t>0%</a:t>
            </a:r>
          </a:p>
        </p:txBody>
      </p:sp>
      <p:grpSp>
        <p:nvGrpSpPr>
          <p:cNvPr id="84" name="Group 6830">
            <a:extLst>
              <a:ext uri="{FF2B5EF4-FFF2-40B4-BE49-F238E27FC236}">
                <a16:creationId xmlns:a16="http://schemas.microsoft.com/office/drawing/2014/main" id="{C4BE8F47-4875-6941-B158-ECE175299385}"/>
              </a:ext>
            </a:extLst>
          </p:cNvPr>
          <p:cNvGrpSpPr/>
          <p:nvPr/>
        </p:nvGrpSpPr>
        <p:grpSpPr>
          <a:xfrm>
            <a:off x="4263314" y="3446933"/>
            <a:ext cx="343291" cy="732718"/>
            <a:chOff x="0" y="0"/>
            <a:chExt cx="447775" cy="955729"/>
          </a:xfrm>
          <a:solidFill>
            <a:srgbClr val="5AAD9E"/>
          </a:solidFill>
        </p:grpSpPr>
        <p:sp>
          <p:nvSpPr>
            <p:cNvPr id="85" name="Shape 6818">
              <a:extLst>
                <a:ext uri="{FF2B5EF4-FFF2-40B4-BE49-F238E27FC236}">
                  <a16:creationId xmlns:a16="http://schemas.microsoft.com/office/drawing/2014/main" id="{039D839D-7161-BF40-98ED-2E57B2CA3FF8}"/>
                </a:ext>
              </a:extLst>
            </p:cNvPr>
            <p:cNvSpPr/>
            <p:nvPr/>
          </p:nvSpPr>
          <p:spPr>
            <a:xfrm rot="5400000" flipH="1">
              <a:off x="67294" y="283551"/>
              <a:ext cx="84365" cy="82549"/>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86" name="Shape 6819">
              <a:extLst>
                <a:ext uri="{FF2B5EF4-FFF2-40B4-BE49-F238E27FC236}">
                  <a16:creationId xmlns:a16="http://schemas.microsoft.com/office/drawing/2014/main" id="{A10E4E78-541B-1B48-8DB0-01D34D844B3D}"/>
                </a:ext>
              </a:extLst>
            </p:cNvPr>
            <p:cNvSpPr/>
            <p:nvPr/>
          </p:nvSpPr>
          <p:spPr>
            <a:xfrm rot="5400000" flipH="1">
              <a:off x="331662" y="56093"/>
              <a:ext cx="130629" cy="101599"/>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87" name="Shape 6820">
              <a:extLst>
                <a:ext uri="{FF2B5EF4-FFF2-40B4-BE49-F238E27FC236}">
                  <a16:creationId xmlns:a16="http://schemas.microsoft.com/office/drawing/2014/main" id="{CD1E6005-1D03-B841-9587-959010578ECC}"/>
                </a:ext>
              </a:extLst>
            </p:cNvPr>
            <p:cNvSpPr/>
            <p:nvPr/>
          </p:nvSpPr>
          <p:spPr>
            <a:xfrm rot="5400000" flipH="1">
              <a:off x="-13608" y="57192"/>
              <a:ext cx="130629" cy="103413"/>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88" name="Shape 6821">
              <a:extLst>
                <a:ext uri="{FF2B5EF4-FFF2-40B4-BE49-F238E27FC236}">
                  <a16:creationId xmlns:a16="http://schemas.microsoft.com/office/drawing/2014/main" id="{484A8C09-041F-BE44-B26D-15109C14D182}"/>
                </a:ext>
              </a:extLst>
            </p:cNvPr>
            <p:cNvSpPr/>
            <p:nvPr/>
          </p:nvSpPr>
          <p:spPr>
            <a:xfrm rot="5400000" flipH="1">
              <a:off x="225134" y="301694"/>
              <a:ext cx="147865" cy="149677"/>
            </a:xfrm>
            <a:custGeom>
              <a:avLst/>
              <a:gdLst/>
              <a:ahLst/>
              <a:cxnLst>
                <a:cxn ang="0">
                  <a:pos x="wd2" y="hd2"/>
                </a:cxn>
                <a:cxn ang="5400000">
                  <a:pos x="wd2" y="hd2"/>
                </a:cxn>
                <a:cxn ang="10800000">
                  <a:pos x="wd2" y="hd2"/>
                </a:cxn>
                <a:cxn ang="16200000">
                  <a:pos x="wd2" y="hd2"/>
                </a:cxn>
              </a:cxnLst>
              <a:rect l="0" t="0" r="r" b="b"/>
              <a:pathLst>
                <a:path w="21600" h="21600" extrusionOk="0">
                  <a:moveTo>
                    <a:pt x="5301" y="0"/>
                  </a:moveTo>
                  <a:lnTo>
                    <a:pt x="21600" y="5105"/>
                  </a:lnTo>
                  <a:lnTo>
                    <a:pt x="16564" y="21600"/>
                  </a:lnTo>
                  <a:lnTo>
                    <a:pt x="0" y="16233"/>
                  </a:lnTo>
                  <a:lnTo>
                    <a:pt x="5301" y="0"/>
                  </a:lnTo>
                  <a:close/>
                </a:path>
              </a:pathLst>
            </a:custGeom>
            <a:grpFill/>
            <a:ln w="12700" cap="flat">
              <a:noFill/>
              <a:miter lim="400000"/>
            </a:ln>
            <a:effectLst/>
          </p:spPr>
          <p:txBody>
            <a:bodyPr lIns="45719" tIns="45719" rIns="45719" bIns="45719"/>
            <a:lstStyle/>
            <a:p>
              <a:pPr>
                <a:defRPr/>
              </a:pPr>
              <a:endParaRPr>
                <a:cs typeface="+mn-ea"/>
                <a:sym typeface="+mn-lt"/>
              </a:endParaRPr>
            </a:p>
          </p:txBody>
        </p:sp>
        <p:sp>
          <p:nvSpPr>
            <p:cNvPr id="89" name="Shape 6822">
              <a:extLst>
                <a:ext uri="{FF2B5EF4-FFF2-40B4-BE49-F238E27FC236}">
                  <a16:creationId xmlns:a16="http://schemas.microsoft.com/office/drawing/2014/main" id="{A4C25B3A-47BD-394F-BFA2-21DE324F0FD2}"/>
                </a:ext>
              </a:extLst>
            </p:cNvPr>
            <p:cNvSpPr/>
            <p:nvPr/>
          </p:nvSpPr>
          <p:spPr>
            <a:xfrm rot="5400000" flipH="1">
              <a:off x="187490" y="503532"/>
              <a:ext cx="125187" cy="126091"/>
            </a:xfrm>
            <a:custGeom>
              <a:avLst/>
              <a:gdLst/>
              <a:ahLst/>
              <a:cxnLst>
                <a:cxn ang="0">
                  <a:pos x="wd2" y="hd2"/>
                </a:cxn>
                <a:cxn ang="5400000">
                  <a:pos x="wd2" y="hd2"/>
                </a:cxn>
                <a:cxn ang="10800000">
                  <a:pos x="wd2" y="hd2"/>
                </a:cxn>
                <a:cxn ang="16200000">
                  <a:pos x="wd2" y="hd2"/>
                </a:cxn>
              </a:cxnLst>
              <a:rect l="0" t="0" r="r" b="b"/>
              <a:pathLst>
                <a:path w="21600" h="21600" extrusionOk="0">
                  <a:moveTo>
                    <a:pt x="0" y="5905"/>
                  </a:moveTo>
                  <a:lnTo>
                    <a:pt x="15965" y="0"/>
                  </a:lnTo>
                  <a:lnTo>
                    <a:pt x="21600" y="16006"/>
                  </a:lnTo>
                  <a:lnTo>
                    <a:pt x="5948" y="21600"/>
                  </a:lnTo>
                  <a:lnTo>
                    <a:pt x="0" y="5905"/>
                  </a:lnTo>
                  <a:close/>
                </a:path>
              </a:pathLst>
            </a:custGeom>
            <a:grpFill/>
            <a:ln w="12700" cap="flat">
              <a:noFill/>
              <a:miter lim="400000"/>
            </a:ln>
            <a:effectLst/>
          </p:spPr>
          <p:txBody>
            <a:bodyPr lIns="45719" tIns="45719" rIns="45719" bIns="45719"/>
            <a:lstStyle/>
            <a:p>
              <a:pPr>
                <a:defRPr/>
              </a:pPr>
              <a:endParaRPr>
                <a:cs typeface="+mn-ea"/>
                <a:sym typeface="+mn-lt"/>
              </a:endParaRPr>
            </a:p>
          </p:txBody>
        </p:sp>
        <p:sp>
          <p:nvSpPr>
            <p:cNvPr id="90" name="Shape 6823">
              <a:extLst>
                <a:ext uri="{FF2B5EF4-FFF2-40B4-BE49-F238E27FC236}">
                  <a16:creationId xmlns:a16="http://schemas.microsoft.com/office/drawing/2014/main" id="{81241822-296A-764C-83CF-4953EE97A531}"/>
                </a:ext>
              </a:extLst>
            </p:cNvPr>
            <p:cNvSpPr/>
            <p:nvPr/>
          </p:nvSpPr>
          <p:spPr>
            <a:xfrm rot="5400000" flipH="1">
              <a:off x="112197" y="381068"/>
              <a:ext cx="109765" cy="110670"/>
            </a:xfrm>
            <a:custGeom>
              <a:avLst/>
              <a:gdLst/>
              <a:ahLst/>
              <a:cxnLst>
                <a:cxn ang="0">
                  <a:pos x="wd2" y="hd2"/>
                </a:cxn>
                <a:cxn ang="5400000">
                  <a:pos x="wd2" y="hd2"/>
                </a:cxn>
                <a:cxn ang="10800000">
                  <a:pos x="wd2" y="hd2"/>
                </a:cxn>
                <a:cxn ang="16200000">
                  <a:pos x="wd2" y="hd2"/>
                </a:cxn>
              </a:cxnLst>
              <a:rect l="0" t="0" r="r" b="b"/>
              <a:pathLst>
                <a:path w="21600" h="21600" extrusionOk="0">
                  <a:moveTo>
                    <a:pt x="0" y="2125"/>
                  </a:moveTo>
                  <a:lnTo>
                    <a:pt x="19458" y="0"/>
                  </a:lnTo>
                  <a:lnTo>
                    <a:pt x="21600" y="19475"/>
                  </a:lnTo>
                  <a:lnTo>
                    <a:pt x="2142" y="21600"/>
                  </a:lnTo>
                  <a:lnTo>
                    <a:pt x="0" y="2125"/>
                  </a:lnTo>
                  <a:close/>
                </a:path>
              </a:pathLst>
            </a:custGeom>
            <a:grpFill/>
            <a:ln w="12700" cap="flat">
              <a:noFill/>
              <a:miter lim="400000"/>
            </a:ln>
            <a:effectLst/>
          </p:spPr>
          <p:txBody>
            <a:bodyPr lIns="45719" tIns="45719" rIns="45719" bIns="45719"/>
            <a:lstStyle/>
            <a:p>
              <a:pPr>
                <a:defRPr/>
              </a:pPr>
              <a:endParaRPr>
                <a:cs typeface="+mn-ea"/>
                <a:sym typeface="+mn-lt"/>
              </a:endParaRPr>
            </a:p>
          </p:txBody>
        </p:sp>
        <p:sp>
          <p:nvSpPr>
            <p:cNvPr id="91" name="Shape 6824">
              <a:extLst>
                <a:ext uri="{FF2B5EF4-FFF2-40B4-BE49-F238E27FC236}">
                  <a16:creationId xmlns:a16="http://schemas.microsoft.com/office/drawing/2014/main" id="{46DF52F2-B97B-2647-9FFC-F120252EC197}"/>
                </a:ext>
              </a:extLst>
            </p:cNvPr>
            <p:cNvSpPr/>
            <p:nvPr/>
          </p:nvSpPr>
          <p:spPr>
            <a:xfrm rot="5400000" flipH="1">
              <a:off x="205182" y="659106"/>
              <a:ext cx="86179" cy="86177"/>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92" name="Shape 6825">
              <a:extLst>
                <a:ext uri="{FF2B5EF4-FFF2-40B4-BE49-F238E27FC236}">
                  <a16:creationId xmlns:a16="http://schemas.microsoft.com/office/drawing/2014/main" id="{28812B94-F950-0748-887B-850C2FA937D4}"/>
                </a:ext>
              </a:extLst>
            </p:cNvPr>
            <p:cNvSpPr/>
            <p:nvPr/>
          </p:nvSpPr>
          <p:spPr>
            <a:xfrm rot="5400000" flipH="1">
              <a:off x="167083" y="777940"/>
              <a:ext cx="84365" cy="82549"/>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93" name="Shape 6826">
              <a:extLst>
                <a:ext uri="{FF2B5EF4-FFF2-40B4-BE49-F238E27FC236}">
                  <a16:creationId xmlns:a16="http://schemas.microsoft.com/office/drawing/2014/main" id="{C5FB67AD-19F0-174B-AD91-A8FE13E5DC69}"/>
                </a:ext>
              </a:extLst>
            </p:cNvPr>
            <p:cNvSpPr/>
            <p:nvPr/>
          </p:nvSpPr>
          <p:spPr>
            <a:xfrm rot="5400000" flipH="1">
              <a:off x="165262" y="156553"/>
              <a:ext cx="117930" cy="108855"/>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94" name="Shape 6827">
              <a:extLst>
                <a:ext uri="{FF2B5EF4-FFF2-40B4-BE49-F238E27FC236}">
                  <a16:creationId xmlns:a16="http://schemas.microsoft.com/office/drawing/2014/main" id="{8BE17180-7E89-4D40-82BE-44783CEE85CB}"/>
                </a:ext>
              </a:extLst>
            </p:cNvPr>
            <p:cNvSpPr/>
            <p:nvPr/>
          </p:nvSpPr>
          <p:spPr>
            <a:xfrm rot="5400000" flipH="1">
              <a:off x="94510" y="590162"/>
              <a:ext cx="101601" cy="101600"/>
            </a:xfrm>
            <a:custGeom>
              <a:avLst/>
              <a:gdLst/>
              <a:ahLst/>
              <a:cxnLst>
                <a:cxn ang="0">
                  <a:pos x="wd2" y="hd2"/>
                </a:cxn>
                <a:cxn ang="5400000">
                  <a:pos x="wd2" y="hd2"/>
                </a:cxn>
                <a:cxn ang="10800000">
                  <a:pos x="wd2" y="hd2"/>
                </a:cxn>
                <a:cxn ang="16200000">
                  <a:pos x="wd2" y="hd2"/>
                </a:cxn>
              </a:cxnLst>
              <a:rect l="0" t="0" r="r" b="b"/>
              <a:pathLst>
                <a:path w="21600" h="21600" extrusionOk="0">
                  <a:moveTo>
                    <a:pt x="4629" y="0"/>
                  </a:moveTo>
                  <a:lnTo>
                    <a:pt x="21600" y="4629"/>
                  </a:lnTo>
                  <a:lnTo>
                    <a:pt x="16971" y="21600"/>
                  </a:lnTo>
                  <a:lnTo>
                    <a:pt x="0" y="16971"/>
                  </a:lnTo>
                  <a:lnTo>
                    <a:pt x="4629" y="0"/>
                  </a:lnTo>
                  <a:close/>
                </a:path>
              </a:pathLst>
            </a:custGeom>
            <a:grpFill/>
            <a:ln w="12700" cap="flat">
              <a:noFill/>
              <a:miter lim="400000"/>
            </a:ln>
            <a:effectLst/>
          </p:spPr>
          <p:txBody>
            <a:bodyPr lIns="45719" tIns="45719" rIns="45719" bIns="45719"/>
            <a:lstStyle/>
            <a:p>
              <a:pPr>
                <a:defRPr/>
              </a:pPr>
              <a:endParaRPr>
                <a:cs typeface="+mn-ea"/>
                <a:sym typeface="+mn-lt"/>
              </a:endParaRPr>
            </a:p>
          </p:txBody>
        </p:sp>
        <p:sp>
          <p:nvSpPr>
            <p:cNvPr id="95" name="Shape 6828">
              <a:extLst>
                <a:ext uri="{FF2B5EF4-FFF2-40B4-BE49-F238E27FC236}">
                  <a16:creationId xmlns:a16="http://schemas.microsoft.com/office/drawing/2014/main" id="{E1063C23-2918-5C43-A1BB-56E1AA9C9F9A}"/>
                </a:ext>
              </a:extLst>
            </p:cNvPr>
            <p:cNvSpPr/>
            <p:nvPr/>
          </p:nvSpPr>
          <p:spPr>
            <a:xfrm rot="5400000" flipH="1">
              <a:off x="261414" y="884973"/>
              <a:ext cx="70758" cy="70757"/>
            </a:xfrm>
            <a:custGeom>
              <a:avLst/>
              <a:gdLst/>
              <a:ahLst/>
              <a:cxnLst>
                <a:cxn ang="0">
                  <a:pos x="wd2" y="hd2"/>
                </a:cxn>
                <a:cxn ang="5400000">
                  <a:pos x="wd2" y="hd2"/>
                </a:cxn>
                <a:cxn ang="10800000">
                  <a:pos x="wd2" y="hd2"/>
                </a:cxn>
                <a:cxn ang="16200000">
                  <a:pos x="wd2" y="hd2"/>
                </a:cxn>
              </a:cxnLst>
              <a:rect l="0" t="0" r="r" b="b"/>
              <a:pathLst>
                <a:path w="21600" h="21600" extrusionOk="0">
                  <a:moveTo>
                    <a:pt x="0" y="4431"/>
                  </a:moveTo>
                  <a:lnTo>
                    <a:pt x="16338" y="0"/>
                  </a:lnTo>
                  <a:lnTo>
                    <a:pt x="21600" y="16338"/>
                  </a:lnTo>
                  <a:lnTo>
                    <a:pt x="5262" y="21600"/>
                  </a:lnTo>
                  <a:lnTo>
                    <a:pt x="0" y="4431"/>
                  </a:lnTo>
                  <a:close/>
                </a:path>
              </a:pathLst>
            </a:custGeom>
            <a:grpFill/>
            <a:ln w="12700" cap="flat">
              <a:noFill/>
              <a:miter lim="400000"/>
            </a:ln>
            <a:effectLst/>
          </p:spPr>
          <p:txBody>
            <a:bodyPr lIns="45719" tIns="45719" rIns="45719" bIns="45719"/>
            <a:lstStyle/>
            <a:p>
              <a:pPr>
                <a:defRPr/>
              </a:pPr>
              <a:endParaRPr>
                <a:cs typeface="+mn-ea"/>
                <a:sym typeface="+mn-lt"/>
              </a:endParaRPr>
            </a:p>
          </p:txBody>
        </p:sp>
        <p:sp>
          <p:nvSpPr>
            <p:cNvPr id="96" name="Shape 6829">
              <a:extLst>
                <a:ext uri="{FF2B5EF4-FFF2-40B4-BE49-F238E27FC236}">
                  <a16:creationId xmlns:a16="http://schemas.microsoft.com/office/drawing/2014/main" id="{6273F1A5-F807-8A47-8A3A-976FBB38D4BF}"/>
                </a:ext>
              </a:extLst>
            </p:cNvPr>
            <p:cNvSpPr/>
            <p:nvPr/>
          </p:nvSpPr>
          <p:spPr>
            <a:xfrm rot="5400000" flipH="1">
              <a:off x="185568" y="-9966"/>
              <a:ext cx="88925" cy="108856"/>
            </a:xfrm>
            <a:prstGeom prst="rect">
              <a:avLst/>
            </a:prstGeom>
            <a:grpFill/>
            <a:ln w="12700" cap="flat">
              <a:noFill/>
              <a:miter lim="400000"/>
            </a:ln>
            <a:effectLst/>
          </p:spPr>
          <p:txBody>
            <a:bodyPr lIns="45719" tIns="45719" rIns="45719" bIns="45719"/>
            <a:lstStyle/>
            <a:p>
              <a:pPr>
                <a:defRPr/>
              </a:pPr>
              <a:endParaRPr>
                <a:cs typeface="+mn-ea"/>
                <a:sym typeface="+mn-lt"/>
              </a:endParaRPr>
            </a:p>
          </p:txBody>
        </p:sp>
      </p:grpSp>
      <p:sp>
        <p:nvSpPr>
          <p:cNvPr id="97" name="Shape 6831">
            <a:extLst>
              <a:ext uri="{FF2B5EF4-FFF2-40B4-BE49-F238E27FC236}">
                <a16:creationId xmlns:a16="http://schemas.microsoft.com/office/drawing/2014/main" id="{D6F1BF77-1CB4-2B4B-AA8F-6CCED32C1A0D}"/>
              </a:ext>
            </a:extLst>
          </p:cNvPr>
          <p:cNvSpPr/>
          <p:nvPr/>
        </p:nvSpPr>
        <p:spPr>
          <a:xfrm>
            <a:off x="4054101" y="2623291"/>
            <a:ext cx="759458" cy="823642"/>
          </a:xfrm>
          <a:custGeom>
            <a:avLst/>
            <a:gdLst/>
            <a:ahLst/>
            <a:cxnLst>
              <a:cxn ang="0">
                <a:pos x="wd2" y="hd2"/>
              </a:cxn>
              <a:cxn ang="5400000">
                <a:pos x="wd2" y="hd2"/>
              </a:cxn>
              <a:cxn ang="10800000">
                <a:pos x="wd2" y="hd2"/>
              </a:cxn>
              <a:cxn ang="16200000">
                <a:pos x="wd2" y="hd2"/>
              </a:cxn>
            </a:cxnLst>
            <a:rect l="0" t="0" r="r" b="b"/>
            <a:pathLst>
              <a:path w="21600" h="21600" extrusionOk="0">
                <a:moveTo>
                  <a:pt x="0" y="9448"/>
                </a:moveTo>
                <a:lnTo>
                  <a:pt x="10800" y="0"/>
                </a:lnTo>
                <a:lnTo>
                  <a:pt x="21600" y="9448"/>
                </a:lnTo>
                <a:lnTo>
                  <a:pt x="15816" y="9448"/>
                </a:lnTo>
                <a:lnTo>
                  <a:pt x="15816" y="21600"/>
                </a:lnTo>
                <a:lnTo>
                  <a:pt x="5784" y="21600"/>
                </a:lnTo>
                <a:lnTo>
                  <a:pt x="5784" y="9448"/>
                </a:lnTo>
                <a:close/>
              </a:path>
            </a:pathLst>
          </a:custGeom>
          <a:solidFill>
            <a:srgbClr val="5AAD9E"/>
          </a:solidFill>
          <a:ln w="12700" cap="flat">
            <a:noFill/>
            <a:miter lim="400000"/>
          </a:ln>
          <a:effectLst/>
        </p:spPr>
        <p:txBody>
          <a:bodyPr lIns="45719" tIns="45719" rIns="45719" bIns="45719" anchor="ctr"/>
          <a:lstStyle/>
          <a:p>
            <a:pPr algn="ctr">
              <a:defRPr>
                <a:solidFill>
                  <a:srgbClr val="F9F9F9"/>
                </a:solidFill>
              </a:defRPr>
            </a:pPr>
            <a:endParaRPr>
              <a:solidFill>
                <a:srgbClr val="F9F9F9"/>
              </a:solidFill>
              <a:cs typeface="+mn-ea"/>
              <a:sym typeface="+mn-lt"/>
            </a:endParaRPr>
          </a:p>
        </p:txBody>
      </p:sp>
      <p:grpSp>
        <p:nvGrpSpPr>
          <p:cNvPr id="98" name="Group 6845">
            <a:extLst>
              <a:ext uri="{FF2B5EF4-FFF2-40B4-BE49-F238E27FC236}">
                <a16:creationId xmlns:a16="http://schemas.microsoft.com/office/drawing/2014/main" id="{3751F6D6-10C2-084F-B72E-B6B99BFDF1DA}"/>
              </a:ext>
            </a:extLst>
          </p:cNvPr>
          <p:cNvGrpSpPr/>
          <p:nvPr/>
        </p:nvGrpSpPr>
        <p:grpSpPr>
          <a:xfrm>
            <a:off x="5411008" y="3446932"/>
            <a:ext cx="343291" cy="732718"/>
            <a:chOff x="0" y="0"/>
            <a:chExt cx="447775" cy="955729"/>
          </a:xfrm>
          <a:solidFill>
            <a:schemeClr val="tx1">
              <a:lumMod val="75000"/>
              <a:lumOff val="25000"/>
            </a:schemeClr>
          </a:solidFill>
        </p:grpSpPr>
        <p:sp>
          <p:nvSpPr>
            <p:cNvPr id="99" name="Shape 6833">
              <a:extLst>
                <a:ext uri="{FF2B5EF4-FFF2-40B4-BE49-F238E27FC236}">
                  <a16:creationId xmlns:a16="http://schemas.microsoft.com/office/drawing/2014/main" id="{4500A1F5-0449-B447-AC63-C82AD6E08C45}"/>
                </a:ext>
              </a:extLst>
            </p:cNvPr>
            <p:cNvSpPr/>
            <p:nvPr/>
          </p:nvSpPr>
          <p:spPr>
            <a:xfrm rot="5400000" flipH="1">
              <a:off x="67294" y="283551"/>
              <a:ext cx="84365" cy="82549"/>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100" name="Shape 6834">
              <a:extLst>
                <a:ext uri="{FF2B5EF4-FFF2-40B4-BE49-F238E27FC236}">
                  <a16:creationId xmlns:a16="http://schemas.microsoft.com/office/drawing/2014/main" id="{92CA8616-5D38-334E-A427-57C752E29E4A}"/>
                </a:ext>
              </a:extLst>
            </p:cNvPr>
            <p:cNvSpPr/>
            <p:nvPr/>
          </p:nvSpPr>
          <p:spPr>
            <a:xfrm rot="5400000" flipH="1">
              <a:off x="331662" y="56093"/>
              <a:ext cx="130629" cy="101599"/>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101" name="Shape 6835">
              <a:extLst>
                <a:ext uri="{FF2B5EF4-FFF2-40B4-BE49-F238E27FC236}">
                  <a16:creationId xmlns:a16="http://schemas.microsoft.com/office/drawing/2014/main" id="{C2B4B87F-3851-9248-9F2B-12E189DB40F8}"/>
                </a:ext>
              </a:extLst>
            </p:cNvPr>
            <p:cNvSpPr/>
            <p:nvPr/>
          </p:nvSpPr>
          <p:spPr>
            <a:xfrm rot="5400000" flipH="1">
              <a:off x="-13608" y="57192"/>
              <a:ext cx="130629" cy="103413"/>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102" name="Shape 6836">
              <a:extLst>
                <a:ext uri="{FF2B5EF4-FFF2-40B4-BE49-F238E27FC236}">
                  <a16:creationId xmlns:a16="http://schemas.microsoft.com/office/drawing/2014/main" id="{FE7B24B8-AC1F-F544-B83B-5220A08634D7}"/>
                </a:ext>
              </a:extLst>
            </p:cNvPr>
            <p:cNvSpPr/>
            <p:nvPr/>
          </p:nvSpPr>
          <p:spPr>
            <a:xfrm rot="5400000" flipH="1">
              <a:off x="225134" y="301694"/>
              <a:ext cx="147866" cy="149677"/>
            </a:xfrm>
            <a:custGeom>
              <a:avLst/>
              <a:gdLst/>
              <a:ahLst/>
              <a:cxnLst>
                <a:cxn ang="0">
                  <a:pos x="wd2" y="hd2"/>
                </a:cxn>
                <a:cxn ang="5400000">
                  <a:pos x="wd2" y="hd2"/>
                </a:cxn>
                <a:cxn ang="10800000">
                  <a:pos x="wd2" y="hd2"/>
                </a:cxn>
                <a:cxn ang="16200000">
                  <a:pos x="wd2" y="hd2"/>
                </a:cxn>
              </a:cxnLst>
              <a:rect l="0" t="0" r="r" b="b"/>
              <a:pathLst>
                <a:path w="21600" h="21600" extrusionOk="0">
                  <a:moveTo>
                    <a:pt x="5301" y="0"/>
                  </a:moveTo>
                  <a:lnTo>
                    <a:pt x="21600" y="5105"/>
                  </a:lnTo>
                  <a:lnTo>
                    <a:pt x="16564" y="21600"/>
                  </a:lnTo>
                  <a:lnTo>
                    <a:pt x="0" y="16233"/>
                  </a:lnTo>
                  <a:lnTo>
                    <a:pt x="5301" y="0"/>
                  </a:lnTo>
                  <a:close/>
                </a:path>
              </a:pathLst>
            </a:custGeom>
            <a:grpFill/>
            <a:ln w="12700" cap="flat">
              <a:noFill/>
              <a:miter lim="400000"/>
            </a:ln>
            <a:effectLst/>
          </p:spPr>
          <p:txBody>
            <a:bodyPr lIns="45719" tIns="45719" rIns="45719" bIns="45719"/>
            <a:lstStyle/>
            <a:p>
              <a:pPr>
                <a:defRPr/>
              </a:pPr>
              <a:endParaRPr>
                <a:cs typeface="+mn-ea"/>
                <a:sym typeface="+mn-lt"/>
              </a:endParaRPr>
            </a:p>
          </p:txBody>
        </p:sp>
        <p:sp>
          <p:nvSpPr>
            <p:cNvPr id="103" name="Shape 6837">
              <a:extLst>
                <a:ext uri="{FF2B5EF4-FFF2-40B4-BE49-F238E27FC236}">
                  <a16:creationId xmlns:a16="http://schemas.microsoft.com/office/drawing/2014/main" id="{819E541E-25B6-8848-B465-1C5980643C31}"/>
                </a:ext>
              </a:extLst>
            </p:cNvPr>
            <p:cNvSpPr/>
            <p:nvPr/>
          </p:nvSpPr>
          <p:spPr>
            <a:xfrm rot="5400000" flipH="1">
              <a:off x="187490" y="503532"/>
              <a:ext cx="125187" cy="126091"/>
            </a:xfrm>
            <a:custGeom>
              <a:avLst/>
              <a:gdLst/>
              <a:ahLst/>
              <a:cxnLst>
                <a:cxn ang="0">
                  <a:pos x="wd2" y="hd2"/>
                </a:cxn>
                <a:cxn ang="5400000">
                  <a:pos x="wd2" y="hd2"/>
                </a:cxn>
                <a:cxn ang="10800000">
                  <a:pos x="wd2" y="hd2"/>
                </a:cxn>
                <a:cxn ang="16200000">
                  <a:pos x="wd2" y="hd2"/>
                </a:cxn>
              </a:cxnLst>
              <a:rect l="0" t="0" r="r" b="b"/>
              <a:pathLst>
                <a:path w="21600" h="21600" extrusionOk="0">
                  <a:moveTo>
                    <a:pt x="0" y="5905"/>
                  </a:moveTo>
                  <a:lnTo>
                    <a:pt x="15965" y="0"/>
                  </a:lnTo>
                  <a:lnTo>
                    <a:pt x="21600" y="16006"/>
                  </a:lnTo>
                  <a:lnTo>
                    <a:pt x="5948" y="21600"/>
                  </a:lnTo>
                  <a:lnTo>
                    <a:pt x="0" y="5905"/>
                  </a:lnTo>
                  <a:close/>
                </a:path>
              </a:pathLst>
            </a:custGeom>
            <a:grpFill/>
            <a:ln w="12700" cap="flat">
              <a:noFill/>
              <a:miter lim="400000"/>
            </a:ln>
            <a:effectLst/>
          </p:spPr>
          <p:txBody>
            <a:bodyPr lIns="45719" tIns="45719" rIns="45719" bIns="45719"/>
            <a:lstStyle/>
            <a:p>
              <a:pPr>
                <a:defRPr/>
              </a:pPr>
              <a:endParaRPr>
                <a:cs typeface="+mn-ea"/>
                <a:sym typeface="+mn-lt"/>
              </a:endParaRPr>
            </a:p>
          </p:txBody>
        </p:sp>
        <p:sp>
          <p:nvSpPr>
            <p:cNvPr id="104" name="Shape 6838">
              <a:extLst>
                <a:ext uri="{FF2B5EF4-FFF2-40B4-BE49-F238E27FC236}">
                  <a16:creationId xmlns:a16="http://schemas.microsoft.com/office/drawing/2014/main" id="{EB1805B2-4B51-2541-AE9B-1CED62CD5F35}"/>
                </a:ext>
              </a:extLst>
            </p:cNvPr>
            <p:cNvSpPr/>
            <p:nvPr/>
          </p:nvSpPr>
          <p:spPr>
            <a:xfrm rot="5400000" flipH="1">
              <a:off x="112197" y="381067"/>
              <a:ext cx="109765" cy="110670"/>
            </a:xfrm>
            <a:custGeom>
              <a:avLst/>
              <a:gdLst/>
              <a:ahLst/>
              <a:cxnLst>
                <a:cxn ang="0">
                  <a:pos x="wd2" y="hd2"/>
                </a:cxn>
                <a:cxn ang="5400000">
                  <a:pos x="wd2" y="hd2"/>
                </a:cxn>
                <a:cxn ang="10800000">
                  <a:pos x="wd2" y="hd2"/>
                </a:cxn>
                <a:cxn ang="16200000">
                  <a:pos x="wd2" y="hd2"/>
                </a:cxn>
              </a:cxnLst>
              <a:rect l="0" t="0" r="r" b="b"/>
              <a:pathLst>
                <a:path w="21600" h="21600" extrusionOk="0">
                  <a:moveTo>
                    <a:pt x="0" y="2125"/>
                  </a:moveTo>
                  <a:lnTo>
                    <a:pt x="19458" y="0"/>
                  </a:lnTo>
                  <a:lnTo>
                    <a:pt x="21600" y="19475"/>
                  </a:lnTo>
                  <a:lnTo>
                    <a:pt x="2142" y="21600"/>
                  </a:lnTo>
                  <a:lnTo>
                    <a:pt x="0" y="2125"/>
                  </a:lnTo>
                  <a:close/>
                </a:path>
              </a:pathLst>
            </a:custGeom>
            <a:grpFill/>
            <a:ln w="12700" cap="flat">
              <a:noFill/>
              <a:miter lim="400000"/>
            </a:ln>
            <a:effectLst/>
          </p:spPr>
          <p:txBody>
            <a:bodyPr lIns="45719" tIns="45719" rIns="45719" bIns="45719"/>
            <a:lstStyle/>
            <a:p>
              <a:pPr>
                <a:defRPr/>
              </a:pPr>
              <a:endParaRPr>
                <a:cs typeface="+mn-ea"/>
                <a:sym typeface="+mn-lt"/>
              </a:endParaRPr>
            </a:p>
          </p:txBody>
        </p:sp>
        <p:sp>
          <p:nvSpPr>
            <p:cNvPr id="105" name="Shape 6839">
              <a:extLst>
                <a:ext uri="{FF2B5EF4-FFF2-40B4-BE49-F238E27FC236}">
                  <a16:creationId xmlns:a16="http://schemas.microsoft.com/office/drawing/2014/main" id="{F3FA2D27-AAFB-9046-9CD0-2A83265D141D}"/>
                </a:ext>
              </a:extLst>
            </p:cNvPr>
            <p:cNvSpPr/>
            <p:nvPr/>
          </p:nvSpPr>
          <p:spPr>
            <a:xfrm rot="5400000" flipH="1">
              <a:off x="205182" y="659106"/>
              <a:ext cx="86179" cy="86177"/>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106" name="Shape 6840">
              <a:extLst>
                <a:ext uri="{FF2B5EF4-FFF2-40B4-BE49-F238E27FC236}">
                  <a16:creationId xmlns:a16="http://schemas.microsoft.com/office/drawing/2014/main" id="{650624B6-2E9F-0844-92BF-A0CD16D00874}"/>
                </a:ext>
              </a:extLst>
            </p:cNvPr>
            <p:cNvSpPr/>
            <p:nvPr/>
          </p:nvSpPr>
          <p:spPr>
            <a:xfrm rot="5400000" flipH="1">
              <a:off x="167083" y="777940"/>
              <a:ext cx="84365" cy="82549"/>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107" name="Shape 6841">
              <a:extLst>
                <a:ext uri="{FF2B5EF4-FFF2-40B4-BE49-F238E27FC236}">
                  <a16:creationId xmlns:a16="http://schemas.microsoft.com/office/drawing/2014/main" id="{741B4DFF-72D7-E245-A659-F80F4B474AAD}"/>
                </a:ext>
              </a:extLst>
            </p:cNvPr>
            <p:cNvSpPr/>
            <p:nvPr/>
          </p:nvSpPr>
          <p:spPr>
            <a:xfrm rot="5400000" flipH="1">
              <a:off x="165262" y="156553"/>
              <a:ext cx="117930" cy="108855"/>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108" name="Shape 6842">
              <a:extLst>
                <a:ext uri="{FF2B5EF4-FFF2-40B4-BE49-F238E27FC236}">
                  <a16:creationId xmlns:a16="http://schemas.microsoft.com/office/drawing/2014/main" id="{F23342C7-3520-D943-BD22-8DE190383478}"/>
                </a:ext>
              </a:extLst>
            </p:cNvPr>
            <p:cNvSpPr/>
            <p:nvPr/>
          </p:nvSpPr>
          <p:spPr>
            <a:xfrm rot="5400000" flipH="1">
              <a:off x="94510" y="590162"/>
              <a:ext cx="101601" cy="101600"/>
            </a:xfrm>
            <a:custGeom>
              <a:avLst/>
              <a:gdLst/>
              <a:ahLst/>
              <a:cxnLst>
                <a:cxn ang="0">
                  <a:pos x="wd2" y="hd2"/>
                </a:cxn>
                <a:cxn ang="5400000">
                  <a:pos x="wd2" y="hd2"/>
                </a:cxn>
                <a:cxn ang="10800000">
                  <a:pos x="wd2" y="hd2"/>
                </a:cxn>
                <a:cxn ang="16200000">
                  <a:pos x="wd2" y="hd2"/>
                </a:cxn>
              </a:cxnLst>
              <a:rect l="0" t="0" r="r" b="b"/>
              <a:pathLst>
                <a:path w="21600" h="21600" extrusionOk="0">
                  <a:moveTo>
                    <a:pt x="4629" y="0"/>
                  </a:moveTo>
                  <a:lnTo>
                    <a:pt x="21600" y="4629"/>
                  </a:lnTo>
                  <a:lnTo>
                    <a:pt x="16971" y="21600"/>
                  </a:lnTo>
                  <a:lnTo>
                    <a:pt x="0" y="16971"/>
                  </a:lnTo>
                  <a:lnTo>
                    <a:pt x="4629" y="0"/>
                  </a:lnTo>
                  <a:close/>
                </a:path>
              </a:pathLst>
            </a:custGeom>
            <a:grpFill/>
            <a:ln w="12700" cap="flat">
              <a:noFill/>
              <a:miter lim="400000"/>
            </a:ln>
            <a:effectLst/>
          </p:spPr>
          <p:txBody>
            <a:bodyPr lIns="45719" tIns="45719" rIns="45719" bIns="45719"/>
            <a:lstStyle/>
            <a:p>
              <a:pPr>
                <a:defRPr/>
              </a:pPr>
              <a:endParaRPr>
                <a:cs typeface="+mn-ea"/>
                <a:sym typeface="+mn-lt"/>
              </a:endParaRPr>
            </a:p>
          </p:txBody>
        </p:sp>
        <p:sp>
          <p:nvSpPr>
            <p:cNvPr id="109" name="Shape 6843">
              <a:extLst>
                <a:ext uri="{FF2B5EF4-FFF2-40B4-BE49-F238E27FC236}">
                  <a16:creationId xmlns:a16="http://schemas.microsoft.com/office/drawing/2014/main" id="{B95151BE-8592-8F44-A248-038448982676}"/>
                </a:ext>
              </a:extLst>
            </p:cNvPr>
            <p:cNvSpPr/>
            <p:nvPr/>
          </p:nvSpPr>
          <p:spPr>
            <a:xfrm rot="5400000" flipH="1">
              <a:off x="261414" y="884973"/>
              <a:ext cx="70758" cy="70757"/>
            </a:xfrm>
            <a:custGeom>
              <a:avLst/>
              <a:gdLst/>
              <a:ahLst/>
              <a:cxnLst>
                <a:cxn ang="0">
                  <a:pos x="wd2" y="hd2"/>
                </a:cxn>
                <a:cxn ang="5400000">
                  <a:pos x="wd2" y="hd2"/>
                </a:cxn>
                <a:cxn ang="10800000">
                  <a:pos x="wd2" y="hd2"/>
                </a:cxn>
                <a:cxn ang="16200000">
                  <a:pos x="wd2" y="hd2"/>
                </a:cxn>
              </a:cxnLst>
              <a:rect l="0" t="0" r="r" b="b"/>
              <a:pathLst>
                <a:path w="21600" h="21600" extrusionOk="0">
                  <a:moveTo>
                    <a:pt x="0" y="4431"/>
                  </a:moveTo>
                  <a:lnTo>
                    <a:pt x="16338" y="0"/>
                  </a:lnTo>
                  <a:lnTo>
                    <a:pt x="21600" y="16338"/>
                  </a:lnTo>
                  <a:lnTo>
                    <a:pt x="5262" y="21600"/>
                  </a:lnTo>
                  <a:lnTo>
                    <a:pt x="0" y="4431"/>
                  </a:lnTo>
                  <a:close/>
                </a:path>
              </a:pathLst>
            </a:custGeom>
            <a:grpFill/>
            <a:ln w="12700" cap="flat">
              <a:noFill/>
              <a:miter lim="400000"/>
            </a:ln>
            <a:effectLst/>
          </p:spPr>
          <p:txBody>
            <a:bodyPr lIns="45719" tIns="45719" rIns="45719" bIns="45719"/>
            <a:lstStyle/>
            <a:p>
              <a:pPr>
                <a:defRPr/>
              </a:pPr>
              <a:endParaRPr>
                <a:cs typeface="+mn-ea"/>
                <a:sym typeface="+mn-lt"/>
              </a:endParaRPr>
            </a:p>
          </p:txBody>
        </p:sp>
        <p:sp>
          <p:nvSpPr>
            <p:cNvPr id="110" name="Shape 6844">
              <a:extLst>
                <a:ext uri="{FF2B5EF4-FFF2-40B4-BE49-F238E27FC236}">
                  <a16:creationId xmlns:a16="http://schemas.microsoft.com/office/drawing/2014/main" id="{C20F8C4E-AD5C-6B48-A224-BC8013537100}"/>
                </a:ext>
              </a:extLst>
            </p:cNvPr>
            <p:cNvSpPr/>
            <p:nvPr/>
          </p:nvSpPr>
          <p:spPr>
            <a:xfrm rot="5400000" flipH="1">
              <a:off x="185568" y="-9966"/>
              <a:ext cx="88925" cy="108856"/>
            </a:xfrm>
            <a:prstGeom prst="rect">
              <a:avLst/>
            </a:prstGeom>
            <a:grpFill/>
            <a:ln w="12700" cap="flat">
              <a:noFill/>
              <a:miter lim="400000"/>
            </a:ln>
            <a:effectLst/>
          </p:spPr>
          <p:txBody>
            <a:bodyPr lIns="45719" tIns="45719" rIns="45719" bIns="45719"/>
            <a:lstStyle/>
            <a:p>
              <a:pPr>
                <a:defRPr/>
              </a:pPr>
              <a:endParaRPr>
                <a:cs typeface="+mn-ea"/>
                <a:sym typeface="+mn-lt"/>
              </a:endParaRPr>
            </a:p>
          </p:txBody>
        </p:sp>
      </p:grpSp>
      <p:sp>
        <p:nvSpPr>
          <p:cNvPr id="111" name="Shape 6846">
            <a:extLst>
              <a:ext uri="{FF2B5EF4-FFF2-40B4-BE49-F238E27FC236}">
                <a16:creationId xmlns:a16="http://schemas.microsoft.com/office/drawing/2014/main" id="{FD36C47B-F889-6E4E-98A4-7509E42F6F98}"/>
              </a:ext>
            </a:extLst>
          </p:cNvPr>
          <p:cNvSpPr/>
          <p:nvPr/>
        </p:nvSpPr>
        <p:spPr>
          <a:xfrm>
            <a:off x="5201795" y="2259736"/>
            <a:ext cx="759458" cy="1200741"/>
          </a:xfrm>
          <a:custGeom>
            <a:avLst/>
            <a:gdLst/>
            <a:ahLst/>
            <a:cxnLst>
              <a:cxn ang="0">
                <a:pos x="wd2" y="hd2"/>
              </a:cxn>
              <a:cxn ang="5400000">
                <a:pos x="wd2" y="hd2"/>
              </a:cxn>
              <a:cxn ang="10800000">
                <a:pos x="wd2" y="hd2"/>
              </a:cxn>
              <a:cxn ang="16200000">
                <a:pos x="wd2" y="hd2"/>
              </a:cxn>
            </a:cxnLst>
            <a:rect l="0" t="0" r="r" b="b"/>
            <a:pathLst>
              <a:path w="21600" h="21600" extrusionOk="0">
                <a:moveTo>
                  <a:pt x="0" y="6481"/>
                </a:moveTo>
                <a:lnTo>
                  <a:pt x="10800" y="0"/>
                </a:lnTo>
                <a:lnTo>
                  <a:pt x="21600" y="6481"/>
                </a:lnTo>
                <a:lnTo>
                  <a:pt x="15816" y="6481"/>
                </a:lnTo>
                <a:lnTo>
                  <a:pt x="15816" y="21600"/>
                </a:lnTo>
                <a:lnTo>
                  <a:pt x="5784" y="21600"/>
                </a:lnTo>
                <a:lnTo>
                  <a:pt x="5784" y="6481"/>
                </a:lnTo>
                <a:close/>
              </a:path>
            </a:pathLst>
          </a:custGeom>
          <a:solidFill>
            <a:schemeClr val="tx1">
              <a:lumMod val="75000"/>
              <a:lumOff val="25000"/>
            </a:schemeClr>
          </a:solidFill>
          <a:ln w="12700" cap="flat">
            <a:noFill/>
            <a:miter lim="400000"/>
          </a:ln>
          <a:effectLst/>
        </p:spPr>
        <p:txBody>
          <a:bodyPr lIns="45719" tIns="45719" rIns="45719" bIns="45719" anchor="ctr"/>
          <a:lstStyle/>
          <a:p>
            <a:pPr algn="ctr">
              <a:defRPr>
                <a:solidFill>
                  <a:srgbClr val="F9F9F9"/>
                </a:solidFill>
              </a:defRPr>
            </a:pPr>
            <a:endParaRPr>
              <a:solidFill>
                <a:srgbClr val="F9F9F9"/>
              </a:solidFill>
              <a:cs typeface="+mn-ea"/>
              <a:sym typeface="+mn-lt"/>
            </a:endParaRPr>
          </a:p>
        </p:txBody>
      </p:sp>
      <p:grpSp>
        <p:nvGrpSpPr>
          <p:cNvPr id="112" name="Group 6860">
            <a:extLst>
              <a:ext uri="{FF2B5EF4-FFF2-40B4-BE49-F238E27FC236}">
                <a16:creationId xmlns:a16="http://schemas.microsoft.com/office/drawing/2014/main" id="{5C4F3D44-0143-8245-B5C0-CB4195322FEA}"/>
              </a:ext>
            </a:extLst>
          </p:cNvPr>
          <p:cNvGrpSpPr/>
          <p:nvPr/>
        </p:nvGrpSpPr>
        <p:grpSpPr bwMode="auto">
          <a:xfrm>
            <a:off x="6591982" y="3446952"/>
            <a:ext cx="343288" cy="732653"/>
            <a:chOff x="0" y="0"/>
            <a:chExt cx="447775" cy="955729"/>
          </a:xfrm>
          <a:solidFill>
            <a:srgbClr val="5AAD9E"/>
          </a:solidFill>
        </p:grpSpPr>
        <p:sp>
          <p:nvSpPr>
            <p:cNvPr id="113" name="Shape 6848">
              <a:extLst>
                <a:ext uri="{FF2B5EF4-FFF2-40B4-BE49-F238E27FC236}">
                  <a16:creationId xmlns:a16="http://schemas.microsoft.com/office/drawing/2014/main" id="{EDEE304F-3C19-4944-BC3D-D6E131F316CC}"/>
                </a:ext>
              </a:extLst>
            </p:cNvPr>
            <p:cNvSpPr/>
            <p:nvPr/>
          </p:nvSpPr>
          <p:spPr>
            <a:xfrm rot="5400000" flipH="1">
              <a:off x="66834" y="283633"/>
              <a:ext cx="84674" cy="82550"/>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114" name="Shape 6849">
              <a:extLst>
                <a:ext uri="{FF2B5EF4-FFF2-40B4-BE49-F238E27FC236}">
                  <a16:creationId xmlns:a16="http://schemas.microsoft.com/office/drawing/2014/main" id="{F90C60EB-E29C-4247-8E3A-6B0B1A36BDA9}"/>
                </a:ext>
              </a:extLst>
            </p:cNvPr>
            <p:cNvSpPr/>
            <p:nvPr/>
          </p:nvSpPr>
          <p:spPr>
            <a:xfrm rot="5400000" flipH="1">
              <a:off x="331416" y="57132"/>
              <a:ext cx="129127" cy="101600"/>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115" name="Shape 6850">
              <a:extLst>
                <a:ext uri="{FF2B5EF4-FFF2-40B4-BE49-F238E27FC236}">
                  <a16:creationId xmlns:a16="http://schemas.microsoft.com/office/drawing/2014/main" id="{65AFB3E2-F272-5D4D-983B-78253E174B26}"/>
                </a:ext>
              </a:extLst>
            </p:cNvPr>
            <p:cNvSpPr/>
            <p:nvPr/>
          </p:nvSpPr>
          <p:spPr>
            <a:xfrm rot="5400000" flipH="1">
              <a:off x="-12543" y="58189"/>
              <a:ext cx="129128" cy="103716"/>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116" name="Shape 6851">
              <a:extLst>
                <a:ext uri="{FF2B5EF4-FFF2-40B4-BE49-F238E27FC236}">
                  <a16:creationId xmlns:a16="http://schemas.microsoft.com/office/drawing/2014/main" id="{3BA0F740-CDEF-7845-A451-FC92C2510C8D}"/>
                </a:ext>
              </a:extLst>
            </p:cNvPr>
            <p:cNvSpPr/>
            <p:nvPr/>
          </p:nvSpPr>
          <p:spPr>
            <a:xfrm rot="5400000" flipH="1">
              <a:off x="224524" y="303745"/>
              <a:ext cx="148179" cy="148167"/>
            </a:xfrm>
            <a:custGeom>
              <a:avLst/>
              <a:gdLst/>
              <a:ahLst/>
              <a:cxnLst>
                <a:cxn ang="0">
                  <a:pos x="wd2" y="hd2"/>
                </a:cxn>
                <a:cxn ang="5400000">
                  <a:pos x="wd2" y="hd2"/>
                </a:cxn>
                <a:cxn ang="10800000">
                  <a:pos x="wd2" y="hd2"/>
                </a:cxn>
                <a:cxn ang="16200000">
                  <a:pos x="wd2" y="hd2"/>
                </a:cxn>
              </a:cxnLst>
              <a:rect l="0" t="0" r="r" b="b"/>
              <a:pathLst>
                <a:path w="21600" h="21600" extrusionOk="0">
                  <a:moveTo>
                    <a:pt x="5301" y="0"/>
                  </a:moveTo>
                  <a:lnTo>
                    <a:pt x="21600" y="5105"/>
                  </a:lnTo>
                  <a:lnTo>
                    <a:pt x="16564" y="21600"/>
                  </a:lnTo>
                  <a:lnTo>
                    <a:pt x="0" y="16233"/>
                  </a:lnTo>
                  <a:lnTo>
                    <a:pt x="5301" y="0"/>
                  </a:lnTo>
                  <a:close/>
                </a:path>
              </a:pathLst>
            </a:custGeom>
            <a:grpFill/>
            <a:ln w="12700" cap="flat">
              <a:noFill/>
              <a:miter lim="400000"/>
            </a:ln>
            <a:effectLst/>
          </p:spPr>
          <p:txBody>
            <a:bodyPr lIns="45719" tIns="45719" rIns="45719" bIns="45719"/>
            <a:lstStyle/>
            <a:p>
              <a:pPr>
                <a:defRPr/>
              </a:pPr>
              <a:endParaRPr>
                <a:cs typeface="+mn-ea"/>
                <a:sym typeface="+mn-lt"/>
              </a:endParaRPr>
            </a:p>
          </p:txBody>
        </p:sp>
        <p:sp>
          <p:nvSpPr>
            <p:cNvPr id="117" name="Shape 6852">
              <a:extLst>
                <a:ext uri="{FF2B5EF4-FFF2-40B4-BE49-F238E27FC236}">
                  <a16:creationId xmlns:a16="http://schemas.microsoft.com/office/drawing/2014/main" id="{33D911F9-2B0A-AC4C-9AAE-63337C640EBB}"/>
                </a:ext>
              </a:extLst>
            </p:cNvPr>
            <p:cNvSpPr/>
            <p:nvPr/>
          </p:nvSpPr>
          <p:spPr>
            <a:xfrm rot="5400000" flipH="1">
              <a:off x="187484" y="503787"/>
              <a:ext cx="124893" cy="127000"/>
            </a:xfrm>
            <a:custGeom>
              <a:avLst/>
              <a:gdLst/>
              <a:ahLst/>
              <a:cxnLst>
                <a:cxn ang="0">
                  <a:pos x="wd2" y="hd2"/>
                </a:cxn>
                <a:cxn ang="5400000">
                  <a:pos x="wd2" y="hd2"/>
                </a:cxn>
                <a:cxn ang="10800000">
                  <a:pos x="wd2" y="hd2"/>
                </a:cxn>
                <a:cxn ang="16200000">
                  <a:pos x="wd2" y="hd2"/>
                </a:cxn>
              </a:cxnLst>
              <a:rect l="0" t="0" r="r" b="b"/>
              <a:pathLst>
                <a:path w="21600" h="21600" extrusionOk="0">
                  <a:moveTo>
                    <a:pt x="0" y="5905"/>
                  </a:moveTo>
                  <a:lnTo>
                    <a:pt x="15965" y="0"/>
                  </a:lnTo>
                  <a:lnTo>
                    <a:pt x="21600" y="16006"/>
                  </a:lnTo>
                  <a:lnTo>
                    <a:pt x="5948" y="21600"/>
                  </a:lnTo>
                  <a:lnTo>
                    <a:pt x="0" y="5905"/>
                  </a:lnTo>
                  <a:close/>
                </a:path>
              </a:pathLst>
            </a:custGeom>
            <a:grpFill/>
            <a:ln w="12700" cap="flat">
              <a:noFill/>
              <a:miter lim="400000"/>
            </a:ln>
            <a:effectLst/>
          </p:spPr>
          <p:txBody>
            <a:bodyPr lIns="45719" tIns="45719" rIns="45719" bIns="45719"/>
            <a:lstStyle/>
            <a:p>
              <a:pPr>
                <a:defRPr/>
              </a:pPr>
              <a:endParaRPr>
                <a:cs typeface="+mn-ea"/>
                <a:sym typeface="+mn-lt"/>
              </a:endParaRPr>
            </a:p>
          </p:txBody>
        </p:sp>
        <p:sp>
          <p:nvSpPr>
            <p:cNvPr id="118" name="Shape 6853">
              <a:extLst>
                <a:ext uri="{FF2B5EF4-FFF2-40B4-BE49-F238E27FC236}">
                  <a16:creationId xmlns:a16="http://schemas.microsoft.com/office/drawing/2014/main" id="{ACD3697D-C355-2A44-A20F-F6D3AE5CE1ED}"/>
                </a:ext>
              </a:extLst>
            </p:cNvPr>
            <p:cNvSpPr/>
            <p:nvPr/>
          </p:nvSpPr>
          <p:spPr>
            <a:xfrm rot="5400000" flipH="1">
              <a:off x="112341" y="382068"/>
              <a:ext cx="110076" cy="110067"/>
            </a:xfrm>
            <a:custGeom>
              <a:avLst/>
              <a:gdLst/>
              <a:ahLst/>
              <a:cxnLst>
                <a:cxn ang="0">
                  <a:pos x="wd2" y="hd2"/>
                </a:cxn>
                <a:cxn ang="5400000">
                  <a:pos x="wd2" y="hd2"/>
                </a:cxn>
                <a:cxn ang="10800000">
                  <a:pos x="wd2" y="hd2"/>
                </a:cxn>
                <a:cxn ang="16200000">
                  <a:pos x="wd2" y="hd2"/>
                </a:cxn>
              </a:cxnLst>
              <a:rect l="0" t="0" r="r" b="b"/>
              <a:pathLst>
                <a:path w="21600" h="21600" extrusionOk="0">
                  <a:moveTo>
                    <a:pt x="0" y="2125"/>
                  </a:moveTo>
                  <a:lnTo>
                    <a:pt x="19458" y="0"/>
                  </a:lnTo>
                  <a:lnTo>
                    <a:pt x="21600" y="19475"/>
                  </a:lnTo>
                  <a:lnTo>
                    <a:pt x="2142" y="21600"/>
                  </a:lnTo>
                  <a:lnTo>
                    <a:pt x="0" y="2125"/>
                  </a:lnTo>
                  <a:close/>
                </a:path>
              </a:pathLst>
            </a:custGeom>
            <a:grpFill/>
            <a:ln w="12700" cap="flat">
              <a:noFill/>
              <a:miter lim="400000"/>
            </a:ln>
            <a:effectLst/>
          </p:spPr>
          <p:txBody>
            <a:bodyPr lIns="45719" tIns="45719" rIns="45719" bIns="45719"/>
            <a:lstStyle/>
            <a:p>
              <a:pPr>
                <a:defRPr/>
              </a:pPr>
              <a:endParaRPr>
                <a:cs typeface="+mn-ea"/>
                <a:sym typeface="+mn-lt"/>
              </a:endParaRPr>
            </a:p>
          </p:txBody>
        </p:sp>
        <p:sp>
          <p:nvSpPr>
            <p:cNvPr id="119" name="Shape 6854">
              <a:extLst>
                <a:ext uri="{FF2B5EF4-FFF2-40B4-BE49-F238E27FC236}">
                  <a16:creationId xmlns:a16="http://schemas.microsoft.com/office/drawing/2014/main" id="{0560A7DE-B7E5-8944-8567-192EFDD9F13F}"/>
                </a:ext>
              </a:extLst>
            </p:cNvPr>
            <p:cNvSpPr/>
            <p:nvPr/>
          </p:nvSpPr>
          <p:spPr>
            <a:xfrm rot="5400000" flipH="1">
              <a:off x="204417" y="660431"/>
              <a:ext cx="86791" cy="84667"/>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120" name="Shape 6855">
              <a:extLst>
                <a:ext uri="{FF2B5EF4-FFF2-40B4-BE49-F238E27FC236}">
                  <a16:creationId xmlns:a16="http://schemas.microsoft.com/office/drawing/2014/main" id="{D643B9BF-55DB-BB4F-9B4D-B32075C3FF9C}"/>
                </a:ext>
              </a:extLst>
            </p:cNvPr>
            <p:cNvSpPr/>
            <p:nvPr/>
          </p:nvSpPr>
          <p:spPr>
            <a:xfrm rot="5400000" flipH="1">
              <a:off x="167376" y="777916"/>
              <a:ext cx="82558" cy="82551"/>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121" name="Shape 6856">
              <a:extLst>
                <a:ext uri="{FF2B5EF4-FFF2-40B4-BE49-F238E27FC236}">
                  <a16:creationId xmlns:a16="http://schemas.microsoft.com/office/drawing/2014/main" id="{62E06E4A-851C-EB41-AB4B-6B6D9F3A876A}"/>
                </a:ext>
              </a:extLst>
            </p:cNvPr>
            <p:cNvSpPr/>
            <p:nvPr/>
          </p:nvSpPr>
          <p:spPr>
            <a:xfrm rot="5400000" flipH="1">
              <a:off x="165259" y="157682"/>
              <a:ext cx="116426" cy="107950"/>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122" name="Shape 6857">
              <a:extLst>
                <a:ext uri="{FF2B5EF4-FFF2-40B4-BE49-F238E27FC236}">
                  <a16:creationId xmlns:a16="http://schemas.microsoft.com/office/drawing/2014/main" id="{6DDE21EB-1704-114E-97EE-C6C7CCB5F5B0}"/>
                </a:ext>
              </a:extLst>
            </p:cNvPr>
            <p:cNvSpPr/>
            <p:nvPr/>
          </p:nvSpPr>
          <p:spPr>
            <a:xfrm rot="5400000" flipH="1">
              <a:off x="94351" y="590575"/>
              <a:ext cx="101609" cy="99484"/>
            </a:xfrm>
            <a:custGeom>
              <a:avLst/>
              <a:gdLst/>
              <a:ahLst/>
              <a:cxnLst>
                <a:cxn ang="0">
                  <a:pos x="wd2" y="hd2"/>
                </a:cxn>
                <a:cxn ang="5400000">
                  <a:pos x="wd2" y="hd2"/>
                </a:cxn>
                <a:cxn ang="10800000">
                  <a:pos x="wd2" y="hd2"/>
                </a:cxn>
                <a:cxn ang="16200000">
                  <a:pos x="wd2" y="hd2"/>
                </a:cxn>
              </a:cxnLst>
              <a:rect l="0" t="0" r="r" b="b"/>
              <a:pathLst>
                <a:path w="21600" h="21600" extrusionOk="0">
                  <a:moveTo>
                    <a:pt x="4629" y="0"/>
                  </a:moveTo>
                  <a:lnTo>
                    <a:pt x="21600" y="4629"/>
                  </a:lnTo>
                  <a:lnTo>
                    <a:pt x="16971" y="21600"/>
                  </a:lnTo>
                  <a:lnTo>
                    <a:pt x="0" y="16971"/>
                  </a:lnTo>
                  <a:lnTo>
                    <a:pt x="4629" y="0"/>
                  </a:lnTo>
                  <a:close/>
                </a:path>
              </a:pathLst>
            </a:custGeom>
            <a:grpFill/>
            <a:ln w="12700" cap="flat">
              <a:noFill/>
              <a:miter lim="400000"/>
            </a:ln>
            <a:effectLst/>
          </p:spPr>
          <p:txBody>
            <a:bodyPr lIns="45719" tIns="45719" rIns="45719" bIns="45719"/>
            <a:lstStyle/>
            <a:p>
              <a:pPr>
                <a:defRPr/>
              </a:pPr>
              <a:endParaRPr>
                <a:cs typeface="+mn-ea"/>
                <a:sym typeface="+mn-lt"/>
              </a:endParaRPr>
            </a:p>
          </p:txBody>
        </p:sp>
        <p:sp>
          <p:nvSpPr>
            <p:cNvPr id="123" name="Shape 6858">
              <a:extLst>
                <a:ext uri="{FF2B5EF4-FFF2-40B4-BE49-F238E27FC236}">
                  <a16:creationId xmlns:a16="http://schemas.microsoft.com/office/drawing/2014/main" id="{B13063FD-9562-6F44-904B-1494516C0CA1}"/>
                </a:ext>
              </a:extLst>
            </p:cNvPr>
            <p:cNvSpPr/>
            <p:nvPr/>
          </p:nvSpPr>
          <p:spPr>
            <a:xfrm rot="5400000" flipH="1">
              <a:off x="261569" y="884817"/>
              <a:ext cx="69855" cy="71967"/>
            </a:xfrm>
            <a:custGeom>
              <a:avLst/>
              <a:gdLst/>
              <a:ahLst/>
              <a:cxnLst>
                <a:cxn ang="0">
                  <a:pos x="wd2" y="hd2"/>
                </a:cxn>
                <a:cxn ang="5400000">
                  <a:pos x="wd2" y="hd2"/>
                </a:cxn>
                <a:cxn ang="10800000">
                  <a:pos x="wd2" y="hd2"/>
                </a:cxn>
                <a:cxn ang="16200000">
                  <a:pos x="wd2" y="hd2"/>
                </a:cxn>
              </a:cxnLst>
              <a:rect l="0" t="0" r="r" b="b"/>
              <a:pathLst>
                <a:path w="21600" h="21600" extrusionOk="0">
                  <a:moveTo>
                    <a:pt x="0" y="4431"/>
                  </a:moveTo>
                  <a:lnTo>
                    <a:pt x="16338" y="0"/>
                  </a:lnTo>
                  <a:lnTo>
                    <a:pt x="21600" y="16338"/>
                  </a:lnTo>
                  <a:lnTo>
                    <a:pt x="5262" y="21600"/>
                  </a:lnTo>
                  <a:lnTo>
                    <a:pt x="0" y="4431"/>
                  </a:lnTo>
                  <a:close/>
                </a:path>
              </a:pathLst>
            </a:custGeom>
            <a:grpFill/>
            <a:ln w="12700" cap="flat">
              <a:noFill/>
              <a:miter lim="400000"/>
            </a:ln>
            <a:effectLst/>
          </p:spPr>
          <p:txBody>
            <a:bodyPr lIns="45719" tIns="45719" rIns="45719" bIns="45719"/>
            <a:lstStyle/>
            <a:p>
              <a:pPr>
                <a:defRPr/>
              </a:pPr>
              <a:endParaRPr>
                <a:cs typeface="+mn-ea"/>
                <a:sym typeface="+mn-lt"/>
              </a:endParaRPr>
            </a:p>
          </p:txBody>
        </p:sp>
        <p:sp>
          <p:nvSpPr>
            <p:cNvPr id="124" name="Shape 6859">
              <a:extLst>
                <a:ext uri="{FF2B5EF4-FFF2-40B4-BE49-F238E27FC236}">
                  <a16:creationId xmlns:a16="http://schemas.microsoft.com/office/drawing/2014/main" id="{26587105-942B-4F4E-B7D6-676F5297B038}"/>
                </a:ext>
              </a:extLst>
            </p:cNvPr>
            <p:cNvSpPr/>
            <p:nvPr/>
          </p:nvSpPr>
          <p:spPr>
            <a:xfrm rot="5400000" flipH="1">
              <a:off x="185368" y="-8491"/>
              <a:ext cx="88908" cy="107951"/>
            </a:xfrm>
            <a:prstGeom prst="rect">
              <a:avLst/>
            </a:prstGeom>
            <a:grpFill/>
            <a:ln w="12700" cap="flat">
              <a:noFill/>
              <a:miter lim="400000"/>
            </a:ln>
            <a:effectLst/>
          </p:spPr>
          <p:txBody>
            <a:bodyPr lIns="45719" tIns="45719" rIns="45719" bIns="45719"/>
            <a:lstStyle/>
            <a:p>
              <a:pPr>
                <a:defRPr/>
              </a:pPr>
              <a:endParaRPr>
                <a:cs typeface="+mn-ea"/>
                <a:sym typeface="+mn-lt"/>
              </a:endParaRPr>
            </a:p>
          </p:txBody>
        </p:sp>
      </p:grpSp>
      <p:sp>
        <p:nvSpPr>
          <p:cNvPr id="125" name="Shape 6861">
            <a:extLst>
              <a:ext uri="{FF2B5EF4-FFF2-40B4-BE49-F238E27FC236}">
                <a16:creationId xmlns:a16="http://schemas.microsoft.com/office/drawing/2014/main" id="{EDDD464F-BB30-AB4C-8F33-6F95E45E3F94}"/>
              </a:ext>
            </a:extLst>
          </p:cNvPr>
          <p:cNvSpPr/>
          <p:nvPr/>
        </p:nvSpPr>
        <p:spPr bwMode="auto">
          <a:xfrm>
            <a:off x="6382770" y="2623382"/>
            <a:ext cx="759449" cy="824360"/>
          </a:xfrm>
          <a:custGeom>
            <a:avLst/>
            <a:gdLst/>
            <a:ahLst/>
            <a:cxnLst>
              <a:cxn ang="0">
                <a:pos x="wd2" y="hd2"/>
              </a:cxn>
              <a:cxn ang="5400000">
                <a:pos x="wd2" y="hd2"/>
              </a:cxn>
              <a:cxn ang="10800000">
                <a:pos x="wd2" y="hd2"/>
              </a:cxn>
              <a:cxn ang="16200000">
                <a:pos x="wd2" y="hd2"/>
              </a:cxn>
            </a:cxnLst>
            <a:rect l="0" t="0" r="r" b="b"/>
            <a:pathLst>
              <a:path w="21600" h="21600" extrusionOk="0">
                <a:moveTo>
                  <a:pt x="0" y="9448"/>
                </a:moveTo>
                <a:lnTo>
                  <a:pt x="10800" y="0"/>
                </a:lnTo>
                <a:lnTo>
                  <a:pt x="21600" y="9448"/>
                </a:lnTo>
                <a:lnTo>
                  <a:pt x="15816" y="9448"/>
                </a:lnTo>
                <a:lnTo>
                  <a:pt x="15816" y="21600"/>
                </a:lnTo>
                <a:lnTo>
                  <a:pt x="5784" y="21600"/>
                </a:lnTo>
                <a:lnTo>
                  <a:pt x="5784" y="9448"/>
                </a:lnTo>
                <a:close/>
              </a:path>
            </a:pathLst>
          </a:custGeom>
          <a:solidFill>
            <a:srgbClr val="5AAD9E"/>
          </a:solidFill>
          <a:ln w="12700" cap="flat">
            <a:noFill/>
            <a:miter lim="400000"/>
          </a:ln>
          <a:effectLst/>
        </p:spPr>
        <p:txBody>
          <a:bodyPr lIns="45719" tIns="45719" rIns="45719" bIns="45719" anchor="ctr"/>
          <a:lstStyle/>
          <a:p>
            <a:pPr algn="ctr">
              <a:defRPr>
                <a:solidFill>
                  <a:srgbClr val="F9F9F9"/>
                </a:solidFill>
              </a:defRPr>
            </a:pPr>
            <a:endParaRPr>
              <a:solidFill>
                <a:srgbClr val="F9F9F9"/>
              </a:solidFill>
              <a:cs typeface="+mn-ea"/>
              <a:sym typeface="+mn-lt"/>
            </a:endParaRPr>
          </a:p>
        </p:txBody>
      </p:sp>
      <p:grpSp>
        <p:nvGrpSpPr>
          <p:cNvPr id="126" name="Group 6875">
            <a:extLst>
              <a:ext uri="{FF2B5EF4-FFF2-40B4-BE49-F238E27FC236}">
                <a16:creationId xmlns:a16="http://schemas.microsoft.com/office/drawing/2014/main" id="{2CC8F614-B538-C648-8967-1D6386FECB56}"/>
              </a:ext>
            </a:extLst>
          </p:cNvPr>
          <p:cNvGrpSpPr/>
          <p:nvPr/>
        </p:nvGrpSpPr>
        <p:grpSpPr>
          <a:xfrm>
            <a:off x="7748581" y="3446932"/>
            <a:ext cx="343291" cy="732718"/>
            <a:chOff x="0" y="0"/>
            <a:chExt cx="447775" cy="955729"/>
          </a:xfrm>
          <a:solidFill>
            <a:schemeClr val="tx1">
              <a:lumMod val="75000"/>
              <a:lumOff val="25000"/>
            </a:schemeClr>
          </a:solidFill>
        </p:grpSpPr>
        <p:sp>
          <p:nvSpPr>
            <p:cNvPr id="127" name="Shape 6863">
              <a:extLst>
                <a:ext uri="{FF2B5EF4-FFF2-40B4-BE49-F238E27FC236}">
                  <a16:creationId xmlns:a16="http://schemas.microsoft.com/office/drawing/2014/main" id="{FBB73DF4-B137-0246-A2FB-C00A06D3A0CD}"/>
                </a:ext>
              </a:extLst>
            </p:cNvPr>
            <p:cNvSpPr/>
            <p:nvPr/>
          </p:nvSpPr>
          <p:spPr>
            <a:xfrm rot="5400000" flipH="1">
              <a:off x="67294" y="283551"/>
              <a:ext cx="84365" cy="82549"/>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128" name="Shape 6864">
              <a:extLst>
                <a:ext uri="{FF2B5EF4-FFF2-40B4-BE49-F238E27FC236}">
                  <a16:creationId xmlns:a16="http://schemas.microsoft.com/office/drawing/2014/main" id="{74151A71-D7E5-A745-B3C0-A7BAADBFAD32}"/>
                </a:ext>
              </a:extLst>
            </p:cNvPr>
            <p:cNvSpPr/>
            <p:nvPr/>
          </p:nvSpPr>
          <p:spPr>
            <a:xfrm rot="5400000" flipH="1">
              <a:off x="331662" y="56093"/>
              <a:ext cx="130629" cy="101599"/>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129" name="Shape 6865">
              <a:extLst>
                <a:ext uri="{FF2B5EF4-FFF2-40B4-BE49-F238E27FC236}">
                  <a16:creationId xmlns:a16="http://schemas.microsoft.com/office/drawing/2014/main" id="{951B1E9B-B1E0-5C4D-AD42-7F7415E0278A}"/>
                </a:ext>
              </a:extLst>
            </p:cNvPr>
            <p:cNvSpPr/>
            <p:nvPr/>
          </p:nvSpPr>
          <p:spPr>
            <a:xfrm rot="5400000" flipH="1">
              <a:off x="-13608" y="57192"/>
              <a:ext cx="130629" cy="103413"/>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130" name="Shape 6866">
              <a:extLst>
                <a:ext uri="{FF2B5EF4-FFF2-40B4-BE49-F238E27FC236}">
                  <a16:creationId xmlns:a16="http://schemas.microsoft.com/office/drawing/2014/main" id="{EA583831-6042-924D-9896-E572BB26E1DB}"/>
                </a:ext>
              </a:extLst>
            </p:cNvPr>
            <p:cNvSpPr/>
            <p:nvPr/>
          </p:nvSpPr>
          <p:spPr>
            <a:xfrm rot="5400000" flipH="1">
              <a:off x="225134" y="301694"/>
              <a:ext cx="147865" cy="149677"/>
            </a:xfrm>
            <a:custGeom>
              <a:avLst/>
              <a:gdLst/>
              <a:ahLst/>
              <a:cxnLst>
                <a:cxn ang="0">
                  <a:pos x="wd2" y="hd2"/>
                </a:cxn>
                <a:cxn ang="5400000">
                  <a:pos x="wd2" y="hd2"/>
                </a:cxn>
                <a:cxn ang="10800000">
                  <a:pos x="wd2" y="hd2"/>
                </a:cxn>
                <a:cxn ang="16200000">
                  <a:pos x="wd2" y="hd2"/>
                </a:cxn>
              </a:cxnLst>
              <a:rect l="0" t="0" r="r" b="b"/>
              <a:pathLst>
                <a:path w="21600" h="21600" extrusionOk="0">
                  <a:moveTo>
                    <a:pt x="5301" y="0"/>
                  </a:moveTo>
                  <a:lnTo>
                    <a:pt x="21600" y="5105"/>
                  </a:lnTo>
                  <a:lnTo>
                    <a:pt x="16564" y="21600"/>
                  </a:lnTo>
                  <a:lnTo>
                    <a:pt x="0" y="16233"/>
                  </a:lnTo>
                  <a:lnTo>
                    <a:pt x="5301" y="0"/>
                  </a:lnTo>
                  <a:close/>
                </a:path>
              </a:pathLst>
            </a:custGeom>
            <a:grpFill/>
            <a:ln w="12700" cap="flat">
              <a:noFill/>
              <a:miter lim="400000"/>
            </a:ln>
            <a:effectLst/>
          </p:spPr>
          <p:txBody>
            <a:bodyPr lIns="45719" tIns="45719" rIns="45719" bIns="45719"/>
            <a:lstStyle/>
            <a:p>
              <a:pPr>
                <a:defRPr/>
              </a:pPr>
              <a:endParaRPr>
                <a:cs typeface="+mn-ea"/>
                <a:sym typeface="+mn-lt"/>
              </a:endParaRPr>
            </a:p>
          </p:txBody>
        </p:sp>
        <p:sp>
          <p:nvSpPr>
            <p:cNvPr id="131" name="Shape 6867">
              <a:extLst>
                <a:ext uri="{FF2B5EF4-FFF2-40B4-BE49-F238E27FC236}">
                  <a16:creationId xmlns:a16="http://schemas.microsoft.com/office/drawing/2014/main" id="{38D23DC0-5A14-534F-A539-376F96951E9B}"/>
                </a:ext>
              </a:extLst>
            </p:cNvPr>
            <p:cNvSpPr/>
            <p:nvPr/>
          </p:nvSpPr>
          <p:spPr>
            <a:xfrm rot="5400000" flipH="1">
              <a:off x="187490" y="503532"/>
              <a:ext cx="125187" cy="126091"/>
            </a:xfrm>
            <a:custGeom>
              <a:avLst/>
              <a:gdLst/>
              <a:ahLst/>
              <a:cxnLst>
                <a:cxn ang="0">
                  <a:pos x="wd2" y="hd2"/>
                </a:cxn>
                <a:cxn ang="5400000">
                  <a:pos x="wd2" y="hd2"/>
                </a:cxn>
                <a:cxn ang="10800000">
                  <a:pos x="wd2" y="hd2"/>
                </a:cxn>
                <a:cxn ang="16200000">
                  <a:pos x="wd2" y="hd2"/>
                </a:cxn>
              </a:cxnLst>
              <a:rect l="0" t="0" r="r" b="b"/>
              <a:pathLst>
                <a:path w="21600" h="21600" extrusionOk="0">
                  <a:moveTo>
                    <a:pt x="0" y="5905"/>
                  </a:moveTo>
                  <a:lnTo>
                    <a:pt x="15965" y="0"/>
                  </a:lnTo>
                  <a:lnTo>
                    <a:pt x="21600" y="16006"/>
                  </a:lnTo>
                  <a:lnTo>
                    <a:pt x="5948" y="21600"/>
                  </a:lnTo>
                  <a:lnTo>
                    <a:pt x="0" y="5905"/>
                  </a:lnTo>
                  <a:close/>
                </a:path>
              </a:pathLst>
            </a:custGeom>
            <a:grpFill/>
            <a:ln w="12700" cap="flat">
              <a:noFill/>
              <a:miter lim="400000"/>
            </a:ln>
            <a:effectLst/>
          </p:spPr>
          <p:txBody>
            <a:bodyPr lIns="45719" tIns="45719" rIns="45719" bIns="45719"/>
            <a:lstStyle/>
            <a:p>
              <a:pPr>
                <a:defRPr/>
              </a:pPr>
              <a:endParaRPr>
                <a:cs typeface="+mn-ea"/>
                <a:sym typeface="+mn-lt"/>
              </a:endParaRPr>
            </a:p>
          </p:txBody>
        </p:sp>
        <p:sp>
          <p:nvSpPr>
            <p:cNvPr id="132" name="Shape 6868">
              <a:extLst>
                <a:ext uri="{FF2B5EF4-FFF2-40B4-BE49-F238E27FC236}">
                  <a16:creationId xmlns:a16="http://schemas.microsoft.com/office/drawing/2014/main" id="{BEED31C2-E336-4341-A2DE-505531288AED}"/>
                </a:ext>
              </a:extLst>
            </p:cNvPr>
            <p:cNvSpPr/>
            <p:nvPr/>
          </p:nvSpPr>
          <p:spPr>
            <a:xfrm rot="5400000" flipH="1">
              <a:off x="112197" y="381068"/>
              <a:ext cx="109765" cy="110670"/>
            </a:xfrm>
            <a:custGeom>
              <a:avLst/>
              <a:gdLst/>
              <a:ahLst/>
              <a:cxnLst>
                <a:cxn ang="0">
                  <a:pos x="wd2" y="hd2"/>
                </a:cxn>
                <a:cxn ang="5400000">
                  <a:pos x="wd2" y="hd2"/>
                </a:cxn>
                <a:cxn ang="10800000">
                  <a:pos x="wd2" y="hd2"/>
                </a:cxn>
                <a:cxn ang="16200000">
                  <a:pos x="wd2" y="hd2"/>
                </a:cxn>
              </a:cxnLst>
              <a:rect l="0" t="0" r="r" b="b"/>
              <a:pathLst>
                <a:path w="21600" h="21600" extrusionOk="0">
                  <a:moveTo>
                    <a:pt x="0" y="2125"/>
                  </a:moveTo>
                  <a:lnTo>
                    <a:pt x="19458" y="0"/>
                  </a:lnTo>
                  <a:lnTo>
                    <a:pt x="21600" y="19475"/>
                  </a:lnTo>
                  <a:lnTo>
                    <a:pt x="2142" y="21600"/>
                  </a:lnTo>
                  <a:lnTo>
                    <a:pt x="0" y="2125"/>
                  </a:lnTo>
                  <a:close/>
                </a:path>
              </a:pathLst>
            </a:custGeom>
            <a:grpFill/>
            <a:ln w="12700" cap="flat">
              <a:noFill/>
              <a:miter lim="400000"/>
            </a:ln>
            <a:effectLst/>
          </p:spPr>
          <p:txBody>
            <a:bodyPr lIns="45719" tIns="45719" rIns="45719" bIns="45719"/>
            <a:lstStyle/>
            <a:p>
              <a:pPr>
                <a:defRPr/>
              </a:pPr>
              <a:endParaRPr>
                <a:cs typeface="+mn-ea"/>
                <a:sym typeface="+mn-lt"/>
              </a:endParaRPr>
            </a:p>
          </p:txBody>
        </p:sp>
        <p:sp>
          <p:nvSpPr>
            <p:cNvPr id="133" name="Shape 6869">
              <a:extLst>
                <a:ext uri="{FF2B5EF4-FFF2-40B4-BE49-F238E27FC236}">
                  <a16:creationId xmlns:a16="http://schemas.microsoft.com/office/drawing/2014/main" id="{FDEE8B2E-BA8F-2948-A8FE-5140A88852AB}"/>
                </a:ext>
              </a:extLst>
            </p:cNvPr>
            <p:cNvSpPr/>
            <p:nvPr/>
          </p:nvSpPr>
          <p:spPr>
            <a:xfrm rot="5400000" flipH="1">
              <a:off x="205182" y="659106"/>
              <a:ext cx="86179" cy="86177"/>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134" name="Shape 6870">
              <a:extLst>
                <a:ext uri="{FF2B5EF4-FFF2-40B4-BE49-F238E27FC236}">
                  <a16:creationId xmlns:a16="http://schemas.microsoft.com/office/drawing/2014/main" id="{77665E99-53F8-6F4B-BF5B-1A5D8591DB64}"/>
                </a:ext>
              </a:extLst>
            </p:cNvPr>
            <p:cNvSpPr/>
            <p:nvPr/>
          </p:nvSpPr>
          <p:spPr>
            <a:xfrm rot="5400000" flipH="1">
              <a:off x="167083" y="777940"/>
              <a:ext cx="84365" cy="82549"/>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135" name="Shape 6871">
              <a:extLst>
                <a:ext uri="{FF2B5EF4-FFF2-40B4-BE49-F238E27FC236}">
                  <a16:creationId xmlns:a16="http://schemas.microsoft.com/office/drawing/2014/main" id="{5B135707-17B5-CC4D-875C-C5CBBEE44703}"/>
                </a:ext>
              </a:extLst>
            </p:cNvPr>
            <p:cNvSpPr/>
            <p:nvPr/>
          </p:nvSpPr>
          <p:spPr>
            <a:xfrm rot="5400000" flipH="1">
              <a:off x="165262" y="156553"/>
              <a:ext cx="117930" cy="108855"/>
            </a:xfrm>
            <a:prstGeom prst="rect">
              <a:avLst/>
            </a:prstGeom>
            <a:grpFill/>
            <a:ln w="12700" cap="flat">
              <a:noFill/>
              <a:miter lim="400000"/>
            </a:ln>
            <a:effectLst/>
          </p:spPr>
          <p:txBody>
            <a:bodyPr lIns="45719" tIns="45719" rIns="45719" bIns="45719"/>
            <a:lstStyle/>
            <a:p>
              <a:pPr>
                <a:defRPr/>
              </a:pPr>
              <a:endParaRPr>
                <a:cs typeface="+mn-ea"/>
                <a:sym typeface="+mn-lt"/>
              </a:endParaRPr>
            </a:p>
          </p:txBody>
        </p:sp>
        <p:sp>
          <p:nvSpPr>
            <p:cNvPr id="136" name="Shape 6872">
              <a:extLst>
                <a:ext uri="{FF2B5EF4-FFF2-40B4-BE49-F238E27FC236}">
                  <a16:creationId xmlns:a16="http://schemas.microsoft.com/office/drawing/2014/main" id="{3351BF09-5AE1-EF47-B990-04BA810ACFF4}"/>
                </a:ext>
              </a:extLst>
            </p:cNvPr>
            <p:cNvSpPr/>
            <p:nvPr/>
          </p:nvSpPr>
          <p:spPr>
            <a:xfrm rot="5400000" flipH="1">
              <a:off x="94510" y="590162"/>
              <a:ext cx="101601" cy="101600"/>
            </a:xfrm>
            <a:custGeom>
              <a:avLst/>
              <a:gdLst/>
              <a:ahLst/>
              <a:cxnLst>
                <a:cxn ang="0">
                  <a:pos x="wd2" y="hd2"/>
                </a:cxn>
                <a:cxn ang="5400000">
                  <a:pos x="wd2" y="hd2"/>
                </a:cxn>
                <a:cxn ang="10800000">
                  <a:pos x="wd2" y="hd2"/>
                </a:cxn>
                <a:cxn ang="16200000">
                  <a:pos x="wd2" y="hd2"/>
                </a:cxn>
              </a:cxnLst>
              <a:rect l="0" t="0" r="r" b="b"/>
              <a:pathLst>
                <a:path w="21600" h="21600" extrusionOk="0">
                  <a:moveTo>
                    <a:pt x="4629" y="0"/>
                  </a:moveTo>
                  <a:lnTo>
                    <a:pt x="21600" y="4629"/>
                  </a:lnTo>
                  <a:lnTo>
                    <a:pt x="16971" y="21600"/>
                  </a:lnTo>
                  <a:lnTo>
                    <a:pt x="0" y="16971"/>
                  </a:lnTo>
                  <a:lnTo>
                    <a:pt x="4629" y="0"/>
                  </a:lnTo>
                  <a:close/>
                </a:path>
              </a:pathLst>
            </a:custGeom>
            <a:grpFill/>
            <a:ln w="12700" cap="flat">
              <a:noFill/>
              <a:miter lim="400000"/>
            </a:ln>
            <a:effectLst/>
          </p:spPr>
          <p:txBody>
            <a:bodyPr lIns="45719" tIns="45719" rIns="45719" bIns="45719"/>
            <a:lstStyle/>
            <a:p>
              <a:pPr>
                <a:defRPr/>
              </a:pPr>
              <a:endParaRPr>
                <a:cs typeface="+mn-ea"/>
                <a:sym typeface="+mn-lt"/>
              </a:endParaRPr>
            </a:p>
          </p:txBody>
        </p:sp>
        <p:sp>
          <p:nvSpPr>
            <p:cNvPr id="137" name="Shape 6873">
              <a:extLst>
                <a:ext uri="{FF2B5EF4-FFF2-40B4-BE49-F238E27FC236}">
                  <a16:creationId xmlns:a16="http://schemas.microsoft.com/office/drawing/2014/main" id="{BDCA3B92-720B-4A4C-8966-5617CF35FF0E}"/>
                </a:ext>
              </a:extLst>
            </p:cNvPr>
            <p:cNvSpPr/>
            <p:nvPr/>
          </p:nvSpPr>
          <p:spPr>
            <a:xfrm rot="5400000" flipH="1">
              <a:off x="261414" y="884973"/>
              <a:ext cx="70758" cy="70757"/>
            </a:xfrm>
            <a:custGeom>
              <a:avLst/>
              <a:gdLst/>
              <a:ahLst/>
              <a:cxnLst>
                <a:cxn ang="0">
                  <a:pos x="wd2" y="hd2"/>
                </a:cxn>
                <a:cxn ang="5400000">
                  <a:pos x="wd2" y="hd2"/>
                </a:cxn>
                <a:cxn ang="10800000">
                  <a:pos x="wd2" y="hd2"/>
                </a:cxn>
                <a:cxn ang="16200000">
                  <a:pos x="wd2" y="hd2"/>
                </a:cxn>
              </a:cxnLst>
              <a:rect l="0" t="0" r="r" b="b"/>
              <a:pathLst>
                <a:path w="21600" h="21600" extrusionOk="0">
                  <a:moveTo>
                    <a:pt x="0" y="4431"/>
                  </a:moveTo>
                  <a:lnTo>
                    <a:pt x="16338" y="0"/>
                  </a:lnTo>
                  <a:lnTo>
                    <a:pt x="21600" y="16338"/>
                  </a:lnTo>
                  <a:lnTo>
                    <a:pt x="5262" y="21600"/>
                  </a:lnTo>
                  <a:lnTo>
                    <a:pt x="0" y="4431"/>
                  </a:lnTo>
                  <a:close/>
                </a:path>
              </a:pathLst>
            </a:custGeom>
            <a:grpFill/>
            <a:ln w="12700" cap="flat">
              <a:noFill/>
              <a:miter lim="400000"/>
            </a:ln>
            <a:effectLst/>
          </p:spPr>
          <p:txBody>
            <a:bodyPr lIns="45719" tIns="45719" rIns="45719" bIns="45719"/>
            <a:lstStyle/>
            <a:p>
              <a:pPr>
                <a:defRPr/>
              </a:pPr>
              <a:endParaRPr>
                <a:cs typeface="+mn-ea"/>
                <a:sym typeface="+mn-lt"/>
              </a:endParaRPr>
            </a:p>
          </p:txBody>
        </p:sp>
        <p:sp>
          <p:nvSpPr>
            <p:cNvPr id="138" name="Shape 6874">
              <a:extLst>
                <a:ext uri="{FF2B5EF4-FFF2-40B4-BE49-F238E27FC236}">
                  <a16:creationId xmlns:a16="http://schemas.microsoft.com/office/drawing/2014/main" id="{F9277967-B098-254B-8D8E-A8BB7C49693C}"/>
                </a:ext>
              </a:extLst>
            </p:cNvPr>
            <p:cNvSpPr/>
            <p:nvPr/>
          </p:nvSpPr>
          <p:spPr>
            <a:xfrm rot="5400000" flipH="1">
              <a:off x="185568" y="-9966"/>
              <a:ext cx="88925" cy="108856"/>
            </a:xfrm>
            <a:prstGeom prst="rect">
              <a:avLst/>
            </a:prstGeom>
            <a:grpFill/>
            <a:ln w="12700" cap="flat">
              <a:noFill/>
              <a:miter lim="400000"/>
            </a:ln>
            <a:effectLst/>
          </p:spPr>
          <p:txBody>
            <a:bodyPr lIns="45719" tIns="45719" rIns="45719" bIns="45719"/>
            <a:lstStyle/>
            <a:p>
              <a:pPr>
                <a:defRPr/>
              </a:pPr>
              <a:endParaRPr>
                <a:cs typeface="+mn-ea"/>
                <a:sym typeface="+mn-lt"/>
              </a:endParaRPr>
            </a:p>
          </p:txBody>
        </p:sp>
      </p:grpSp>
      <p:sp>
        <p:nvSpPr>
          <p:cNvPr id="139" name="Shape 6876">
            <a:extLst>
              <a:ext uri="{FF2B5EF4-FFF2-40B4-BE49-F238E27FC236}">
                <a16:creationId xmlns:a16="http://schemas.microsoft.com/office/drawing/2014/main" id="{95255521-DC66-BD48-B9BA-82FB6C68DC0F}"/>
              </a:ext>
            </a:extLst>
          </p:cNvPr>
          <p:cNvSpPr/>
          <p:nvPr/>
        </p:nvSpPr>
        <p:spPr>
          <a:xfrm>
            <a:off x="7539368" y="1993872"/>
            <a:ext cx="759458" cy="1465397"/>
          </a:xfrm>
          <a:custGeom>
            <a:avLst/>
            <a:gdLst/>
            <a:ahLst/>
            <a:cxnLst>
              <a:cxn ang="0">
                <a:pos x="wd2" y="hd2"/>
              </a:cxn>
              <a:cxn ang="5400000">
                <a:pos x="wd2" y="hd2"/>
              </a:cxn>
              <a:cxn ang="10800000">
                <a:pos x="wd2" y="hd2"/>
              </a:cxn>
              <a:cxn ang="16200000">
                <a:pos x="wd2" y="hd2"/>
              </a:cxn>
            </a:cxnLst>
            <a:rect l="0" t="0" r="r" b="b"/>
            <a:pathLst>
              <a:path w="21600" h="21600" extrusionOk="0">
                <a:moveTo>
                  <a:pt x="0" y="5310"/>
                </a:moveTo>
                <a:lnTo>
                  <a:pt x="10800" y="0"/>
                </a:lnTo>
                <a:lnTo>
                  <a:pt x="21600" y="5310"/>
                </a:lnTo>
                <a:lnTo>
                  <a:pt x="15816" y="5310"/>
                </a:lnTo>
                <a:lnTo>
                  <a:pt x="15816" y="21600"/>
                </a:lnTo>
                <a:lnTo>
                  <a:pt x="5784" y="21600"/>
                </a:lnTo>
                <a:lnTo>
                  <a:pt x="5784" y="5310"/>
                </a:lnTo>
                <a:close/>
              </a:path>
            </a:pathLst>
          </a:custGeom>
          <a:solidFill>
            <a:schemeClr val="tx1">
              <a:lumMod val="75000"/>
              <a:lumOff val="25000"/>
            </a:schemeClr>
          </a:solidFill>
          <a:ln w="12700" cap="flat">
            <a:noFill/>
            <a:miter lim="400000"/>
          </a:ln>
          <a:effectLst/>
        </p:spPr>
        <p:txBody>
          <a:bodyPr lIns="45719" tIns="45719" rIns="45719" bIns="45719" anchor="ctr"/>
          <a:lstStyle/>
          <a:p>
            <a:pPr algn="ctr">
              <a:defRPr>
                <a:solidFill>
                  <a:srgbClr val="F9F9F9"/>
                </a:solidFill>
              </a:defRPr>
            </a:pPr>
            <a:endParaRPr>
              <a:solidFill>
                <a:srgbClr val="F9F9F9"/>
              </a:solidFill>
              <a:cs typeface="+mn-ea"/>
              <a:sym typeface="+mn-lt"/>
            </a:endParaRPr>
          </a:p>
        </p:txBody>
      </p:sp>
      <p:pic>
        <p:nvPicPr>
          <p:cNvPr id="140" name="图片 1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589" y="71495"/>
            <a:ext cx="619645" cy="621552"/>
          </a:xfrm>
          <a:prstGeom prst="rect">
            <a:avLst/>
          </a:prstGeom>
        </p:spPr>
      </p:pic>
    </p:spTree>
    <p:extLst>
      <p:ext uri="{BB962C8B-B14F-4D97-AF65-F5344CB8AC3E}">
        <p14:creationId xmlns:p14="http://schemas.microsoft.com/office/powerpoint/2010/main" val="3537055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a:extLst>
              <a:ext uri="{FF2B5EF4-FFF2-40B4-BE49-F238E27FC236}">
                <a16:creationId xmlns:a16="http://schemas.microsoft.com/office/drawing/2014/main" id="{26E7605D-73D3-714B-B241-AE91F19385BD}"/>
              </a:ext>
            </a:extLst>
          </p:cNvPr>
          <p:cNvSpPr txBox="1"/>
          <p:nvPr/>
        </p:nvSpPr>
        <p:spPr>
          <a:xfrm>
            <a:off x="936754" y="151439"/>
            <a:ext cx="2079415" cy="461665"/>
          </a:xfrm>
          <a:prstGeom prst="rect">
            <a:avLst/>
          </a:prstGeom>
          <a:noFill/>
        </p:spPr>
        <p:txBody>
          <a:bodyPr wrap="none" rtlCol="0">
            <a:spAutoFit/>
          </a:bodyPr>
          <a:lstStyle/>
          <a:p>
            <a:r>
              <a:rPr kumimoji="1" lang="zh-CN" altLang="en-US" sz="2400" b="1" dirty="0">
                <a:solidFill>
                  <a:srgbClr val="5AAD9E"/>
                </a:solidFill>
                <a:cs typeface="+mn-ea"/>
                <a:sym typeface="+mn-lt"/>
              </a:rPr>
              <a:t>投资收益说明</a:t>
            </a:r>
          </a:p>
        </p:txBody>
      </p:sp>
      <p:sp>
        <p:nvSpPr>
          <p:cNvPr id="38" name="矩形: 剪去单角 444">
            <a:extLst>
              <a:ext uri="{FF2B5EF4-FFF2-40B4-BE49-F238E27FC236}">
                <a16:creationId xmlns:a16="http://schemas.microsoft.com/office/drawing/2014/main" id="{5818FB96-9033-2946-8B0B-A4687DC6496E}"/>
              </a:ext>
            </a:extLst>
          </p:cNvPr>
          <p:cNvSpPr/>
          <p:nvPr/>
        </p:nvSpPr>
        <p:spPr bwMode="auto">
          <a:xfrm>
            <a:off x="3498640" y="1419622"/>
            <a:ext cx="2362746" cy="2803694"/>
          </a:xfrm>
          <a:prstGeom prst="snip1Rect">
            <a:avLst>
              <a:gd name="adj" fmla="val 29383"/>
            </a:avLst>
          </a:prstGeom>
          <a:solidFill>
            <a:srgbClr val="F6F6F6"/>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cs typeface="+mn-ea"/>
              <a:sym typeface="+mn-lt"/>
            </a:endParaRPr>
          </a:p>
        </p:txBody>
      </p:sp>
      <p:sp>
        <p:nvSpPr>
          <p:cNvPr id="39" name="矩形 45">
            <a:extLst>
              <a:ext uri="{FF2B5EF4-FFF2-40B4-BE49-F238E27FC236}">
                <a16:creationId xmlns:a16="http://schemas.microsoft.com/office/drawing/2014/main" id="{4734C704-41CE-0041-94D7-EF8276FF16B9}"/>
              </a:ext>
            </a:extLst>
          </p:cNvPr>
          <p:cNvSpPr>
            <a:spLocks noChangeArrowheads="1"/>
          </p:cNvSpPr>
          <p:nvPr/>
        </p:nvSpPr>
        <p:spPr bwMode="auto">
          <a:xfrm>
            <a:off x="3498472" y="4114093"/>
            <a:ext cx="2363079" cy="109223"/>
          </a:xfrm>
          <a:prstGeom prst="rect">
            <a:avLst/>
          </a:prstGeom>
          <a:solidFill>
            <a:srgbClr val="5AAD9E"/>
          </a:solidFill>
          <a:ln>
            <a:noFill/>
          </a:ln>
        </p:spPr>
        <p:txBody>
          <a:bodyPr anchor="ctr"/>
          <a:lstStyle/>
          <a:p>
            <a:pPr algn="ctr"/>
            <a:endParaRPr lang="zh-CN" altLang="zh-CN">
              <a:cs typeface="+mn-ea"/>
              <a:sym typeface="+mn-lt"/>
            </a:endParaRPr>
          </a:p>
        </p:txBody>
      </p:sp>
      <p:sp>
        <p:nvSpPr>
          <p:cNvPr id="40" name="任意多边形: 形状 445">
            <a:extLst>
              <a:ext uri="{FF2B5EF4-FFF2-40B4-BE49-F238E27FC236}">
                <a16:creationId xmlns:a16="http://schemas.microsoft.com/office/drawing/2014/main" id="{F74C3C66-1625-8740-9AA5-7EBEACA71211}"/>
              </a:ext>
            </a:extLst>
          </p:cNvPr>
          <p:cNvSpPr/>
          <p:nvPr/>
        </p:nvSpPr>
        <p:spPr bwMode="auto">
          <a:xfrm>
            <a:off x="5265357" y="1419622"/>
            <a:ext cx="596195" cy="638392"/>
          </a:xfrm>
          <a:custGeom>
            <a:avLst/>
            <a:gdLst>
              <a:gd name="T0" fmla="*/ 719975 w 608"/>
              <a:gd name="T1" fmla="*/ 0 h 608"/>
              <a:gd name="T2" fmla="*/ 0 w 608"/>
              <a:gd name="T3" fmla="*/ 0 h 608"/>
              <a:gd name="T4" fmla="*/ 719975 w 608"/>
              <a:gd name="T5" fmla="*/ 719975 h 608"/>
              <a:gd name="T6" fmla="*/ 719975 w 608"/>
              <a:gd name="T7" fmla="*/ 0 h 608"/>
              <a:gd name="T8" fmla="*/ 0 60000 65536"/>
              <a:gd name="T9" fmla="*/ 0 60000 65536"/>
              <a:gd name="T10" fmla="*/ 0 60000 65536"/>
              <a:gd name="T11" fmla="*/ 0 60000 65536"/>
              <a:gd name="T12" fmla="*/ 0 w 608"/>
              <a:gd name="T13" fmla="*/ 0 h 608"/>
              <a:gd name="T14" fmla="*/ 608 w 608"/>
              <a:gd name="T15" fmla="*/ 608 h 608"/>
            </a:gdLst>
            <a:ahLst/>
            <a:cxnLst>
              <a:cxn ang="T8">
                <a:pos x="T0" y="T1"/>
              </a:cxn>
              <a:cxn ang="T9">
                <a:pos x="T2" y="T3"/>
              </a:cxn>
              <a:cxn ang="T10">
                <a:pos x="T4" y="T5"/>
              </a:cxn>
              <a:cxn ang="T11">
                <a:pos x="T6" y="T7"/>
              </a:cxn>
            </a:cxnLst>
            <a:rect l="T12" t="T13" r="T14" b="T15"/>
            <a:pathLst>
              <a:path w="608" h="608">
                <a:moveTo>
                  <a:pt x="608" y="0"/>
                </a:moveTo>
                <a:lnTo>
                  <a:pt x="0" y="0"/>
                </a:lnTo>
                <a:lnTo>
                  <a:pt x="608" y="608"/>
                </a:lnTo>
                <a:lnTo>
                  <a:pt x="608" y="0"/>
                </a:lnTo>
                <a:close/>
              </a:path>
            </a:pathLst>
          </a:custGeom>
          <a:solidFill>
            <a:srgbClr val="5AAD9E"/>
          </a:solidFill>
          <a:ln>
            <a:noFill/>
          </a:ln>
        </p:spPr>
        <p:txBody>
          <a:bodyPr lIns="121920" tIns="60960" rIns="121920" bIns="60960"/>
          <a:lstStyle/>
          <a:p>
            <a:pPr algn="r"/>
            <a:r>
              <a:rPr lang="en-US" altLang="zh-CN" sz="1600" b="1">
                <a:solidFill>
                  <a:schemeClr val="bg1"/>
                </a:solidFill>
                <a:cs typeface="+mn-ea"/>
                <a:sym typeface="+mn-lt"/>
              </a:rPr>
              <a:t>2</a:t>
            </a:r>
          </a:p>
        </p:txBody>
      </p:sp>
      <p:sp>
        <p:nvSpPr>
          <p:cNvPr id="41" name="矩形: 剪去单角 437">
            <a:extLst>
              <a:ext uri="{FF2B5EF4-FFF2-40B4-BE49-F238E27FC236}">
                <a16:creationId xmlns:a16="http://schemas.microsoft.com/office/drawing/2014/main" id="{32F13E5D-F54C-A349-BC64-FD82D7460ED5}"/>
              </a:ext>
            </a:extLst>
          </p:cNvPr>
          <p:cNvSpPr/>
          <p:nvPr/>
        </p:nvSpPr>
        <p:spPr bwMode="auto">
          <a:xfrm>
            <a:off x="755576" y="1419622"/>
            <a:ext cx="2362746" cy="2803694"/>
          </a:xfrm>
          <a:prstGeom prst="snip1Rect">
            <a:avLst>
              <a:gd name="adj" fmla="val 29383"/>
            </a:avLst>
          </a:prstGeom>
          <a:solidFill>
            <a:srgbClr val="F6F6F6"/>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cs typeface="+mn-ea"/>
              <a:sym typeface="+mn-lt"/>
            </a:endParaRPr>
          </a:p>
        </p:txBody>
      </p:sp>
      <p:sp>
        <p:nvSpPr>
          <p:cNvPr id="42" name="矩形 42">
            <a:extLst>
              <a:ext uri="{FF2B5EF4-FFF2-40B4-BE49-F238E27FC236}">
                <a16:creationId xmlns:a16="http://schemas.microsoft.com/office/drawing/2014/main" id="{0197DFB7-3A82-B54D-945E-8212AB8E71B7}"/>
              </a:ext>
            </a:extLst>
          </p:cNvPr>
          <p:cNvSpPr>
            <a:spLocks noChangeArrowheads="1"/>
          </p:cNvSpPr>
          <p:nvPr/>
        </p:nvSpPr>
        <p:spPr bwMode="auto">
          <a:xfrm>
            <a:off x="755577" y="4114093"/>
            <a:ext cx="2363079" cy="109223"/>
          </a:xfrm>
          <a:prstGeom prst="rect">
            <a:avLst/>
          </a:prstGeom>
          <a:solidFill>
            <a:srgbClr val="5AAD9E"/>
          </a:solidFill>
          <a:ln>
            <a:noFill/>
          </a:ln>
        </p:spPr>
        <p:txBody>
          <a:bodyPr anchor="ctr"/>
          <a:lstStyle/>
          <a:p>
            <a:pPr algn="ctr"/>
            <a:endParaRPr lang="zh-CN" altLang="zh-CN">
              <a:cs typeface="+mn-ea"/>
              <a:sym typeface="+mn-lt"/>
            </a:endParaRPr>
          </a:p>
        </p:txBody>
      </p:sp>
      <p:sp>
        <p:nvSpPr>
          <p:cNvPr id="43" name="任意多边形: 形状 438">
            <a:extLst>
              <a:ext uri="{FF2B5EF4-FFF2-40B4-BE49-F238E27FC236}">
                <a16:creationId xmlns:a16="http://schemas.microsoft.com/office/drawing/2014/main" id="{E0249ED5-6416-524E-A62E-8527DEF78D22}"/>
              </a:ext>
            </a:extLst>
          </p:cNvPr>
          <p:cNvSpPr/>
          <p:nvPr/>
        </p:nvSpPr>
        <p:spPr bwMode="auto">
          <a:xfrm>
            <a:off x="2522462" y="1419622"/>
            <a:ext cx="596195" cy="638392"/>
          </a:xfrm>
          <a:custGeom>
            <a:avLst/>
            <a:gdLst>
              <a:gd name="T0" fmla="*/ 631242 w 608"/>
              <a:gd name="T1" fmla="*/ 0 h 608"/>
              <a:gd name="T2" fmla="*/ 0 w 608"/>
              <a:gd name="T3" fmla="*/ 0 h 608"/>
              <a:gd name="T4" fmla="*/ 631242 w 608"/>
              <a:gd name="T5" fmla="*/ 631242 h 608"/>
              <a:gd name="T6" fmla="*/ 631242 w 608"/>
              <a:gd name="T7" fmla="*/ 0 h 608"/>
              <a:gd name="T8" fmla="*/ 0 60000 65536"/>
              <a:gd name="T9" fmla="*/ 0 60000 65536"/>
              <a:gd name="T10" fmla="*/ 0 60000 65536"/>
              <a:gd name="T11" fmla="*/ 0 60000 65536"/>
              <a:gd name="T12" fmla="*/ 0 w 608"/>
              <a:gd name="T13" fmla="*/ 0 h 608"/>
              <a:gd name="T14" fmla="*/ 608 w 608"/>
              <a:gd name="T15" fmla="*/ 608 h 608"/>
            </a:gdLst>
            <a:ahLst/>
            <a:cxnLst>
              <a:cxn ang="T8">
                <a:pos x="T0" y="T1"/>
              </a:cxn>
              <a:cxn ang="T9">
                <a:pos x="T2" y="T3"/>
              </a:cxn>
              <a:cxn ang="T10">
                <a:pos x="T4" y="T5"/>
              </a:cxn>
              <a:cxn ang="T11">
                <a:pos x="T6" y="T7"/>
              </a:cxn>
            </a:cxnLst>
            <a:rect l="T12" t="T13" r="T14" b="T15"/>
            <a:pathLst>
              <a:path w="608" h="608">
                <a:moveTo>
                  <a:pt x="608" y="0"/>
                </a:moveTo>
                <a:lnTo>
                  <a:pt x="0" y="0"/>
                </a:lnTo>
                <a:lnTo>
                  <a:pt x="608" y="608"/>
                </a:lnTo>
                <a:lnTo>
                  <a:pt x="608" y="0"/>
                </a:lnTo>
                <a:close/>
              </a:path>
            </a:pathLst>
          </a:custGeom>
          <a:solidFill>
            <a:srgbClr val="5AAD9E"/>
          </a:solidFill>
          <a:ln>
            <a:noFill/>
          </a:ln>
        </p:spPr>
        <p:txBody>
          <a:bodyPr lIns="121920" tIns="60960" rIns="121920" bIns="60960"/>
          <a:lstStyle/>
          <a:p>
            <a:pPr algn="r"/>
            <a:r>
              <a:rPr lang="en-US" altLang="ko-KR" sz="1600" b="1">
                <a:solidFill>
                  <a:schemeClr val="bg1"/>
                </a:solidFill>
                <a:cs typeface="+mn-ea"/>
                <a:sym typeface="+mn-lt"/>
              </a:rPr>
              <a:t>1</a:t>
            </a:r>
          </a:p>
        </p:txBody>
      </p:sp>
      <p:sp>
        <p:nvSpPr>
          <p:cNvPr id="44" name="矩形: 剪去单角 455">
            <a:extLst>
              <a:ext uri="{FF2B5EF4-FFF2-40B4-BE49-F238E27FC236}">
                <a16:creationId xmlns:a16="http://schemas.microsoft.com/office/drawing/2014/main" id="{4FE5C3BE-91F5-E64D-9D4E-1A445A83F369}"/>
              </a:ext>
            </a:extLst>
          </p:cNvPr>
          <p:cNvSpPr/>
          <p:nvPr/>
        </p:nvSpPr>
        <p:spPr bwMode="auto">
          <a:xfrm>
            <a:off x="6241702" y="1419622"/>
            <a:ext cx="2362746" cy="2803694"/>
          </a:xfrm>
          <a:prstGeom prst="snip1Rect">
            <a:avLst>
              <a:gd name="adj" fmla="val 29383"/>
            </a:avLst>
          </a:prstGeom>
          <a:solidFill>
            <a:srgbClr val="F6F6F6"/>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cs typeface="+mn-ea"/>
              <a:sym typeface="+mn-lt"/>
            </a:endParaRPr>
          </a:p>
        </p:txBody>
      </p:sp>
      <p:sp>
        <p:nvSpPr>
          <p:cNvPr id="45" name="矩形 44">
            <a:extLst>
              <a:ext uri="{FF2B5EF4-FFF2-40B4-BE49-F238E27FC236}">
                <a16:creationId xmlns:a16="http://schemas.microsoft.com/office/drawing/2014/main" id="{07C4A8E4-6825-2848-8F20-E51612BE220D}"/>
              </a:ext>
            </a:extLst>
          </p:cNvPr>
          <p:cNvSpPr/>
          <p:nvPr/>
        </p:nvSpPr>
        <p:spPr bwMode="auto">
          <a:xfrm>
            <a:off x="6241702" y="4114916"/>
            <a:ext cx="2362746" cy="108400"/>
          </a:xfrm>
          <a:prstGeom prst="rect">
            <a:avLst/>
          </a:prstGeom>
          <a:solidFill>
            <a:srgbClr val="5AAD9E"/>
          </a:solidFill>
          <a:ln w="12700">
            <a:noFill/>
            <a:prstDash val="solid"/>
            <a:round/>
          </a:ln>
          <a:effectLst/>
        </p:spPr>
        <p:txBody>
          <a:bodyPr anchor="ctr"/>
          <a:lstStyle/>
          <a:p>
            <a:pPr algn="ctr">
              <a:defRPr/>
            </a:pPr>
            <a:endParaRPr>
              <a:cs typeface="+mn-ea"/>
              <a:sym typeface="+mn-lt"/>
            </a:endParaRPr>
          </a:p>
        </p:txBody>
      </p:sp>
      <p:sp>
        <p:nvSpPr>
          <p:cNvPr id="46" name="任意多边形: 形状 456">
            <a:extLst>
              <a:ext uri="{FF2B5EF4-FFF2-40B4-BE49-F238E27FC236}">
                <a16:creationId xmlns:a16="http://schemas.microsoft.com/office/drawing/2014/main" id="{DBABB16D-A98C-5942-8ED4-9293365475B4}"/>
              </a:ext>
            </a:extLst>
          </p:cNvPr>
          <p:cNvSpPr/>
          <p:nvPr/>
        </p:nvSpPr>
        <p:spPr bwMode="auto">
          <a:xfrm>
            <a:off x="8009168" y="1419622"/>
            <a:ext cx="595280" cy="637537"/>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rgbClr val="5AAD9E"/>
          </a:solidFill>
          <a:ln w="12700">
            <a:noFill/>
            <a:prstDash val="solid"/>
            <a:round/>
          </a:ln>
          <a:effectLst/>
        </p:spPr>
        <p:txBody>
          <a:bodyPr lIns="121920" tIns="60960" rIns="121920" bIns="60960">
            <a:normAutofit/>
          </a:bodyPr>
          <a:lstStyle/>
          <a:p>
            <a:pPr algn="r">
              <a:defRPr/>
            </a:pPr>
            <a:r>
              <a:rPr lang="en-US" altLang="ko-KR" sz="1600" b="1" dirty="0">
                <a:solidFill>
                  <a:schemeClr val="bg1"/>
                </a:solidFill>
                <a:cs typeface="+mn-ea"/>
                <a:sym typeface="+mn-lt"/>
              </a:rPr>
              <a:t>3</a:t>
            </a:r>
          </a:p>
        </p:txBody>
      </p:sp>
      <p:sp>
        <p:nvSpPr>
          <p:cNvPr id="47" name="矩形 46">
            <a:extLst>
              <a:ext uri="{FF2B5EF4-FFF2-40B4-BE49-F238E27FC236}">
                <a16:creationId xmlns:a16="http://schemas.microsoft.com/office/drawing/2014/main" id="{679377E0-960C-FE4C-95D7-1CD38F266FF1}"/>
              </a:ext>
            </a:extLst>
          </p:cNvPr>
          <p:cNvSpPr/>
          <p:nvPr/>
        </p:nvSpPr>
        <p:spPr bwMode="auto">
          <a:xfrm>
            <a:off x="926907" y="2755334"/>
            <a:ext cx="2094209" cy="1078052"/>
          </a:xfrm>
          <a:prstGeom prst="rect">
            <a:avLst/>
          </a:prstGeom>
        </p:spPr>
        <p:txBody>
          <a:bodyPr>
            <a:spAutoFit/>
            <a:scene3d>
              <a:camera prst="orthographicFront"/>
              <a:lightRig rig="threePt" dir="t"/>
            </a:scene3d>
            <a:sp3d contourW="12700"/>
          </a:bodyPr>
          <a:lstStyle/>
          <a:p>
            <a:pPr>
              <a:lnSpc>
                <a:spcPct val="150000"/>
              </a:lnSpc>
              <a:defRPr/>
            </a:pPr>
            <a:r>
              <a:rPr lang="zh-CN" altLang="en-US" sz="1100" dirty="0">
                <a:solidFill>
                  <a:schemeClr val="tx1">
                    <a:lumMod val="75000"/>
                    <a:lumOff val="25000"/>
                  </a:schemeClr>
                </a:solidFill>
                <a:cs typeface="+mn-ea"/>
                <a:sym typeface="+mn-lt"/>
              </a:rPr>
              <a:t>用户可以在投影仪或者计算机上进行演示也可以将演示文稿打印出来制作成胶片以便应用到更广泛的领域中</a:t>
            </a:r>
          </a:p>
        </p:txBody>
      </p:sp>
      <p:sp>
        <p:nvSpPr>
          <p:cNvPr id="48" name="矩形 47">
            <a:extLst>
              <a:ext uri="{FF2B5EF4-FFF2-40B4-BE49-F238E27FC236}">
                <a16:creationId xmlns:a16="http://schemas.microsoft.com/office/drawing/2014/main" id="{C23A8D2B-FD9E-2542-A452-A4C34A2D6FE6}"/>
              </a:ext>
            </a:extLst>
          </p:cNvPr>
          <p:cNvSpPr/>
          <p:nvPr/>
        </p:nvSpPr>
        <p:spPr bwMode="auto">
          <a:xfrm>
            <a:off x="926907" y="2359732"/>
            <a:ext cx="1736947" cy="367921"/>
          </a:xfrm>
          <a:prstGeom prst="rect">
            <a:avLst/>
          </a:prstGeom>
        </p:spPr>
        <p:txBody>
          <a:bodyPr>
            <a:spAutoFit/>
            <a:scene3d>
              <a:camera prst="orthographicFront"/>
              <a:lightRig rig="threePt" dir="t"/>
            </a:scene3d>
            <a:sp3d contourW="12700"/>
          </a:bodyPr>
          <a:lstStyle/>
          <a:p>
            <a:pPr>
              <a:lnSpc>
                <a:spcPct val="120000"/>
              </a:lnSpc>
              <a:defRPr/>
            </a:pPr>
            <a:r>
              <a:rPr lang="zh-CN" altLang="en-US" sz="1600" b="1" dirty="0">
                <a:solidFill>
                  <a:schemeClr val="tx1">
                    <a:lumMod val="75000"/>
                    <a:lumOff val="25000"/>
                  </a:schemeClr>
                </a:solidFill>
                <a:cs typeface="+mn-ea"/>
                <a:sym typeface="+mn-lt"/>
              </a:rPr>
              <a:t>标题文字添加</a:t>
            </a:r>
          </a:p>
        </p:txBody>
      </p:sp>
      <p:sp>
        <p:nvSpPr>
          <p:cNvPr id="49" name="矩形 48">
            <a:extLst>
              <a:ext uri="{FF2B5EF4-FFF2-40B4-BE49-F238E27FC236}">
                <a16:creationId xmlns:a16="http://schemas.microsoft.com/office/drawing/2014/main" id="{34E56A47-7FC4-A64C-A0C6-7ED9CE1F9750}"/>
              </a:ext>
            </a:extLst>
          </p:cNvPr>
          <p:cNvSpPr/>
          <p:nvPr/>
        </p:nvSpPr>
        <p:spPr bwMode="auto">
          <a:xfrm>
            <a:off x="3669804" y="2755334"/>
            <a:ext cx="2094209" cy="1078052"/>
          </a:xfrm>
          <a:prstGeom prst="rect">
            <a:avLst/>
          </a:prstGeom>
        </p:spPr>
        <p:txBody>
          <a:bodyPr>
            <a:spAutoFit/>
            <a:scene3d>
              <a:camera prst="orthographicFront"/>
              <a:lightRig rig="threePt" dir="t"/>
            </a:scene3d>
            <a:sp3d contourW="12700"/>
          </a:bodyPr>
          <a:lstStyle/>
          <a:p>
            <a:pPr>
              <a:lnSpc>
                <a:spcPct val="150000"/>
              </a:lnSpc>
              <a:defRPr/>
            </a:pPr>
            <a:r>
              <a:rPr lang="zh-CN" altLang="en-US" sz="1100" dirty="0">
                <a:solidFill>
                  <a:schemeClr val="tx1">
                    <a:lumMod val="75000"/>
                    <a:lumOff val="25000"/>
                  </a:schemeClr>
                </a:solidFill>
                <a:cs typeface="+mn-ea"/>
                <a:sym typeface="+mn-lt"/>
              </a:rPr>
              <a:t>用户可以在投影仪或者计算机上进行演示也可以将演示文稿打印出来制作成胶片以便应用到更广泛的领域中</a:t>
            </a:r>
          </a:p>
        </p:txBody>
      </p:sp>
      <p:sp>
        <p:nvSpPr>
          <p:cNvPr id="50" name="矩形 49">
            <a:extLst>
              <a:ext uri="{FF2B5EF4-FFF2-40B4-BE49-F238E27FC236}">
                <a16:creationId xmlns:a16="http://schemas.microsoft.com/office/drawing/2014/main" id="{7E57DE93-4954-D447-94BB-2F6270DA6521}"/>
              </a:ext>
            </a:extLst>
          </p:cNvPr>
          <p:cNvSpPr/>
          <p:nvPr/>
        </p:nvSpPr>
        <p:spPr bwMode="auto">
          <a:xfrm>
            <a:off x="3669803" y="2359732"/>
            <a:ext cx="1736947" cy="367921"/>
          </a:xfrm>
          <a:prstGeom prst="rect">
            <a:avLst/>
          </a:prstGeom>
        </p:spPr>
        <p:txBody>
          <a:bodyPr>
            <a:spAutoFit/>
            <a:scene3d>
              <a:camera prst="orthographicFront"/>
              <a:lightRig rig="threePt" dir="t"/>
            </a:scene3d>
            <a:sp3d contourW="12700"/>
          </a:bodyPr>
          <a:lstStyle/>
          <a:p>
            <a:pPr>
              <a:lnSpc>
                <a:spcPct val="120000"/>
              </a:lnSpc>
              <a:defRPr/>
            </a:pPr>
            <a:r>
              <a:rPr lang="zh-CN" altLang="en-US" sz="1600" b="1" dirty="0">
                <a:solidFill>
                  <a:schemeClr val="tx1">
                    <a:lumMod val="75000"/>
                    <a:lumOff val="25000"/>
                  </a:schemeClr>
                </a:solidFill>
                <a:cs typeface="+mn-ea"/>
                <a:sym typeface="+mn-lt"/>
              </a:rPr>
              <a:t>标题文字添加</a:t>
            </a:r>
          </a:p>
        </p:txBody>
      </p:sp>
      <p:sp>
        <p:nvSpPr>
          <p:cNvPr id="51" name="矩形 50">
            <a:extLst>
              <a:ext uri="{FF2B5EF4-FFF2-40B4-BE49-F238E27FC236}">
                <a16:creationId xmlns:a16="http://schemas.microsoft.com/office/drawing/2014/main" id="{2A81ECF5-3A8D-0342-8D37-91C4AB9DAAE1}"/>
              </a:ext>
            </a:extLst>
          </p:cNvPr>
          <p:cNvSpPr/>
          <p:nvPr/>
        </p:nvSpPr>
        <p:spPr bwMode="auto">
          <a:xfrm>
            <a:off x="6414941" y="2755334"/>
            <a:ext cx="2094209" cy="1078052"/>
          </a:xfrm>
          <a:prstGeom prst="rect">
            <a:avLst/>
          </a:prstGeom>
        </p:spPr>
        <p:txBody>
          <a:bodyPr>
            <a:spAutoFit/>
            <a:scene3d>
              <a:camera prst="orthographicFront"/>
              <a:lightRig rig="threePt" dir="t"/>
            </a:scene3d>
            <a:sp3d contourW="12700"/>
          </a:bodyPr>
          <a:lstStyle/>
          <a:p>
            <a:pPr>
              <a:lnSpc>
                <a:spcPct val="150000"/>
              </a:lnSpc>
              <a:defRPr/>
            </a:pPr>
            <a:r>
              <a:rPr lang="zh-CN" altLang="en-US" sz="1100" dirty="0">
                <a:solidFill>
                  <a:schemeClr val="tx1">
                    <a:lumMod val="75000"/>
                    <a:lumOff val="25000"/>
                  </a:schemeClr>
                </a:solidFill>
                <a:cs typeface="+mn-ea"/>
                <a:sym typeface="+mn-lt"/>
              </a:rPr>
              <a:t>用户可以在投影仪或者计算机上进行演示也可以将演示文稿打印出来制作成胶片以便应用到更广泛的领域中</a:t>
            </a:r>
          </a:p>
        </p:txBody>
      </p:sp>
      <p:sp>
        <p:nvSpPr>
          <p:cNvPr id="52" name="矩形 51">
            <a:extLst>
              <a:ext uri="{FF2B5EF4-FFF2-40B4-BE49-F238E27FC236}">
                <a16:creationId xmlns:a16="http://schemas.microsoft.com/office/drawing/2014/main" id="{137CDD1D-7760-0B4F-A1D6-8A15CECEEC16}"/>
              </a:ext>
            </a:extLst>
          </p:cNvPr>
          <p:cNvSpPr/>
          <p:nvPr/>
        </p:nvSpPr>
        <p:spPr bwMode="auto">
          <a:xfrm>
            <a:off x="6414940" y="2359732"/>
            <a:ext cx="1736947" cy="367921"/>
          </a:xfrm>
          <a:prstGeom prst="rect">
            <a:avLst/>
          </a:prstGeom>
        </p:spPr>
        <p:txBody>
          <a:bodyPr>
            <a:spAutoFit/>
            <a:scene3d>
              <a:camera prst="orthographicFront"/>
              <a:lightRig rig="threePt" dir="t"/>
            </a:scene3d>
            <a:sp3d contourW="12700"/>
          </a:bodyPr>
          <a:lstStyle/>
          <a:p>
            <a:pPr>
              <a:lnSpc>
                <a:spcPct val="120000"/>
              </a:lnSpc>
              <a:defRPr/>
            </a:pPr>
            <a:r>
              <a:rPr lang="zh-CN" altLang="en-US" sz="1600" b="1" dirty="0">
                <a:solidFill>
                  <a:schemeClr val="tx1">
                    <a:lumMod val="75000"/>
                    <a:lumOff val="25000"/>
                  </a:schemeClr>
                </a:solidFill>
                <a:cs typeface="+mn-ea"/>
                <a:sym typeface="+mn-lt"/>
              </a:rPr>
              <a:t>标题文字添加</a:t>
            </a:r>
          </a:p>
        </p:txBody>
      </p:sp>
      <p:sp>
        <p:nvSpPr>
          <p:cNvPr id="53" name="任意多边形: 形状 43">
            <a:extLst>
              <a:ext uri="{FF2B5EF4-FFF2-40B4-BE49-F238E27FC236}">
                <a16:creationId xmlns:a16="http://schemas.microsoft.com/office/drawing/2014/main" id="{0E9193C0-4B68-7F4D-9D15-BCCE87D4B834}"/>
              </a:ext>
            </a:extLst>
          </p:cNvPr>
          <p:cNvSpPr/>
          <p:nvPr/>
        </p:nvSpPr>
        <p:spPr bwMode="auto">
          <a:xfrm>
            <a:off x="4309435" y="1694917"/>
            <a:ext cx="339096" cy="363094"/>
          </a:xfrm>
          <a:custGeom>
            <a:avLst/>
            <a:gdLst>
              <a:gd name="T0" fmla="*/ 218845 w 21551"/>
              <a:gd name="T1" fmla="*/ 218844 h 21600"/>
              <a:gd name="T2" fmla="*/ 218845 w 21551"/>
              <a:gd name="T3" fmla="*/ 218844 h 21600"/>
              <a:gd name="T4" fmla="*/ 218845 w 21551"/>
              <a:gd name="T5" fmla="*/ 218844 h 21600"/>
              <a:gd name="T6" fmla="*/ 218845 w 21551"/>
              <a:gd name="T7" fmla="*/ 21884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51" h="21600" extrusionOk="0">
                <a:moveTo>
                  <a:pt x="19313" y="4353"/>
                </a:moveTo>
                <a:lnTo>
                  <a:pt x="16178" y="7496"/>
                </a:lnTo>
                <a:cubicBezTo>
                  <a:pt x="16034" y="7640"/>
                  <a:pt x="15980" y="7851"/>
                  <a:pt x="16036" y="8047"/>
                </a:cubicBezTo>
                <a:lnTo>
                  <a:pt x="18732" y="17470"/>
                </a:lnTo>
                <a:cubicBezTo>
                  <a:pt x="18788" y="17666"/>
                  <a:pt x="18734" y="17878"/>
                  <a:pt x="18590" y="18022"/>
                </a:cubicBezTo>
                <a:lnTo>
                  <a:pt x="17170" y="19445"/>
                </a:lnTo>
                <a:cubicBezTo>
                  <a:pt x="17059" y="19556"/>
                  <a:pt x="16916" y="19609"/>
                  <a:pt x="16775" y="19609"/>
                </a:cubicBezTo>
                <a:cubicBezTo>
                  <a:pt x="16581" y="19609"/>
                  <a:pt x="16390" y="19510"/>
                  <a:pt x="16285" y="19322"/>
                </a:cubicBezTo>
                <a:lnTo>
                  <a:pt x="12375" y="12317"/>
                </a:lnTo>
                <a:cubicBezTo>
                  <a:pt x="12271" y="12129"/>
                  <a:pt x="12079" y="12029"/>
                  <a:pt x="11886" y="12029"/>
                </a:cubicBezTo>
                <a:cubicBezTo>
                  <a:pt x="11744" y="12029"/>
                  <a:pt x="11602" y="12083"/>
                  <a:pt x="11491" y="12194"/>
                </a:cubicBezTo>
                <a:lnTo>
                  <a:pt x="8519" y="15172"/>
                </a:lnTo>
                <a:cubicBezTo>
                  <a:pt x="8388" y="15304"/>
                  <a:pt x="8330" y="15492"/>
                  <a:pt x="8365" y="15674"/>
                </a:cubicBezTo>
                <a:lnTo>
                  <a:pt x="8996" y="18989"/>
                </a:lnTo>
                <a:cubicBezTo>
                  <a:pt x="9031" y="19171"/>
                  <a:pt x="8973" y="19359"/>
                  <a:pt x="8842" y="19491"/>
                </a:cubicBezTo>
                <a:lnTo>
                  <a:pt x="8441" y="19893"/>
                </a:lnTo>
                <a:cubicBezTo>
                  <a:pt x="8330" y="20004"/>
                  <a:pt x="8187" y="20058"/>
                  <a:pt x="8046" y="20058"/>
                </a:cubicBezTo>
                <a:cubicBezTo>
                  <a:pt x="7852" y="20058"/>
                  <a:pt x="7661" y="19958"/>
                  <a:pt x="7556" y="19770"/>
                </a:cubicBezTo>
                <a:lnTo>
                  <a:pt x="5577" y="16226"/>
                </a:lnTo>
                <a:cubicBezTo>
                  <a:pt x="5526" y="16136"/>
                  <a:pt x="5452" y="16061"/>
                  <a:pt x="5362" y="16010"/>
                </a:cubicBezTo>
                <a:lnTo>
                  <a:pt x="1826" y="14027"/>
                </a:lnTo>
                <a:cubicBezTo>
                  <a:pt x="1502" y="13845"/>
                  <a:pt x="1441" y="13403"/>
                  <a:pt x="1703" y="13141"/>
                </a:cubicBezTo>
                <a:lnTo>
                  <a:pt x="2105" y="12738"/>
                </a:lnTo>
                <a:cubicBezTo>
                  <a:pt x="2211" y="12632"/>
                  <a:pt x="2354" y="12574"/>
                  <a:pt x="2501" y="12574"/>
                </a:cubicBezTo>
                <a:cubicBezTo>
                  <a:pt x="2536" y="12574"/>
                  <a:pt x="2571" y="12577"/>
                  <a:pt x="2606" y="12584"/>
                </a:cubicBezTo>
                <a:lnTo>
                  <a:pt x="5913" y="13216"/>
                </a:lnTo>
                <a:cubicBezTo>
                  <a:pt x="5948" y="13223"/>
                  <a:pt x="5983" y="13226"/>
                  <a:pt x="6018" y="13226"/>
                </a:cubicBezTo>
                <a:cubicBezTo>
                  <a:pt x="6165" y="13226"/>
                  <a:pt x="6308" y="13168"/>
                  <a:pt x="6414" y="13062"/>
                </a:cubicBezTo>
                <a:lnTo>
                  <a:pt x="9385" y="10083"/>
                </a:lnTo>
                <a:cubicBezTo>
                  <a:pt x="9648" y="9820"/>
                  <a:pt x="9587" y="9379"/>
                  <a:pt x="9263" y="9197"/>
                </a:cubicBezTo>
                <a:lnTo>
                  <a:pt x="2273" y="5278"/>
                </a:lnTo>
                <a:cubicBezTo>
                  <a:pt x="1949" y="5097"/>
                  <a:pt x="1888" y="4655"/>
                  <a:pt x="2150" y="4392"/>
                </a:cubicBezTo>
                <a:lnTo>
                  <a:pt x="3571" y="2968"/>
                </a:lnTo>
                <a:cubicBezTo>
                  <a:pt x="3677" y="2862"/>
                  <a:pt x="3820" y="2804"/>
                  <a:pt x="3966" y="2804"/>
                </a:cubicBezTo>
                <a:cubicBezTo>
                  <a:pt x="4018" y="2804"/>
                  <a:pt x="4070" y="2811"/>
                  <a:pt x="4121" y="2826"/>
                </a:cubicBezTo>
                <a:lnTo>
                  <a:pt x="13523" y="5528"/>
                </a:lnTo>
                <a:cubicBezTo>
                  <a:pt x="13574" y="5543"/>
                  <a:pt x="13625" y="5550"/>
                  <a:pt x="13677" y="5550"/>
                </a:cubicBezTo>
                <a:cubicBezTo>
                  <a:pt x="13823" y="5550"/>
                  <a:pt x="13966" y="5493"/>
                  <a:pt x="14073" y="5386"/>
                </a:cubicBezTo>
                <a:lnTo>
                  <a:pt x="17208" y="2243"/>
                </a:lnTo>
                <a:cubicBezTo>
                  <a:pt x="17593" y="1857"/>
                  <a:pt x="18321" y="1542"/>
                  <a:pt x="18937" y="1542"/>
                </a:cubicBezTo>
                <a:cubicBezTo>
                  <a:pt x="19252" y="1542"/>
                  <a:pt x="19538" y="1624"/>
                  <a:pt x="19734" y="1821"/>
                </a:cubicBezTo>
                <a:cubicBezTo>
                  <a:pt x="20316" y="2404"/>
                  <a:pt x="19895" y="3770"/>
                  <a:pt x="19313" y="4353"/>
                </a:cubicBezTo>
                <a:cubicBezTo>
                  <a:pt x="19313" y="4353"/>
                  <a:pt x="19313" y="4353"/>
                  <a:pt x="19313" y="4353"/>
                </a:cubicBezTo>
                <a:close/>
                <a:moveTo>
                  <a:pt x="20822" y="731"/>
                </a:moveTo>
                <a:cubicBezTo>
                  <a:pt x="20557" y="465"/>
                  <a:pt x="20235" y="268"/>
                  <a:pt x="19866" y="145"/>
                </a:cubicBezTo>
                <a:cubicBezTo>
                  <a:pt x="19578" y="49"/>
                  <a:pt x="19266" y="0"/>
                  <a:pt x="18937" y="0"/>
                </a:cubicBezTo>
                <a:cubicBezTo>
                  <a:pt x="18441" y="0"/>
                  <a:pt x="17909" y="111"/>
                  <a:pt x="17399" y="322"/>
                </a:cubicBezTo>
                <a:cubicBezTo>
                  <a:pt x="16897" y="530"/>
                  <a:pt x="16455" y="817"/>
                  <a:pt x="16120" y="1153"/>
                </a:cubicBezTo>
                <a:lnTo>
                  <a:pt x="13392" y="3887"/>
                </a:lnTo>
                <a:lnTo>
                  <a:pt x="4545" y="1343"/>
                </a:lnTo>
                <a:cubicBezTo>
                  <a:pt x="4357" y="1289"/>
                  <a:pt x="4162" y="1262"/>
                  <a:pt x="3966" y="1262"/>
                </a:cubicBezTo>
                <a:cubicBezTo>
                  <a:pt x="3691" y="1262"/>
                  <a:pt x="3423" y="1315"/>
                  <a:pt x="3169" y="1420"/>
                </a:cubicBezTo>
                <a:cubicBezTo>
                  <a:pt x="2911" y="1526"/>
                  <a:pt x="2680" y="1680"/>
                  <a:pt x="2482" y="1878"/>
                </a:cubicBezTo>
                <a:lnTo>
                  <a:pt x="1062" y="3301"/>
                </a:lnTo>
                <a:cubicBezTo>
                  <a:pt x="828" y="3536"/>
                  <a:pt x="650" y="3827"/>
                  <a:pt x="549" y="4142"/>
                </a:cubicBezTo>
                <a:cubicBezTo>
                  <a:pt x="452" y="4442"/>
                  <a:pt x="424" y="4765"/>
                  <a:pt x="467" y="5077"/>
                </a:cubicBezTo>
                <a:cubicBezTo>
                  <a:pt x="511" y="5389"/>
                  <a:pt x="625" y="5693"/>
                  <a:pt x="799" y="5955"/>
                </a:cubicBezTo>
                <a:cubicBezTo>
                  <a:pt x="982" y="6230"/>
                  <a:pt x="1232" y="6462"/>
                  <a:pt x="1522" y="6624"/>
                </a:cubicBezTo>
                <a:lnTo>
                  <a:pt x="7382" y="9910"/>
                </a:lnTo>
                <a:lnTo>
                  <a:pt x="5692" y="11604"/>
                </a:lnTo>
                <a:lnTo>
                  <a:pt x="2894" y="11069"/>
                </a:lnTo>
                <a:cubicBezTo>
                  <a:pt x="2765" y="11044"/>
                  <a:pt x="2632" y="11031"/>
                  <a:pt x="2501" y="11031"/>
                </a:cubicBezTo>
                <a:cubicBezTo>
                  <a:pt x="2225" y="11031"/>
                  <a:pt x="1956" y="11085"/>
                  <a:pt x="1701" y="11190"/>
                </a:cubicBezTo>
                <a:cubicBezTo>
                  <a:pt x="1444" y="11296"/>
                  <a:pt x="1213" y="11450"/>
                  <a:pt x="1017" y="11647"/>
                </a:cubicBezTo>
                <a:lnTo>
                  <a:pt x="615" y="12050"/>
                </a:lnTo>
                <a:cubicBezTo>
                  <a:pt x="380" y="12285"/>
                  <a:pt x="203" y="12576"/>
                  <a:pt x="101" y="12891"/>
                </a:cubicBezTo>
                <a:cubicBezTo>
                  <a:pt x="5" y="13191"/>
                  <a:pt x="-23" y="13513"/>
                  <a:pt x="20" y="13826"/>
                </a:cubicBezTo>
                <a:cubicBezTo>
                  <a:pt x="63" y="14138"/>
                  <a:pt x="178" y="14441"/>
                  <a:pt x="352" y="14703"/>
                </a:cubicBezTo>
                <a:cubicBezTo>
                  <a:pt x="535" y="14979"/>
                  <a:pt x="785" y="15210"/>
                  <a:pt x="1074" y="15373"/>
                </a:cubicBezTo>
                <a:lnTo>
                  <a:pt x="4369" y="17221"/>
                </a:lnTo>
                <a:lnTo>
                  <a:pt x="6213" y="20524"/>
                </a:lnTo>
                <a:cubicBezTo>
                  <a:pt x="6584" y="21188"/>
                  <a:pt x="7286" y="21600"/>
                  <a:pt x="8046" y="21600"/>
                </a:cubicBezTo>
                <a:cubicBezTo>
                  <a:pt x="8606" y="21600"/>
                  <a:pt x="9132" y="21381"/>
                  <a:pt x="9529" y="20984"/>
                </a:cubicBezTo>
                <a:lnTo>
                  <a:pt x="9930" y="20581"/>
                </a:lnTo>
                <a:cubicBezTo>
                  <a:pt x="10422" y="20088"/>
                  <a:pt x="10638" y="19385"/>
                  <a:pt x="10508" y="18700"/>
                </a:cubicBezTo>
                <a:lnTo>
                  <a:pt x="9974" y="15896"/>
                </a:lnTo>
                <a:lnTo>
                  <a:pt x="11664" y="14201"/>
                </a:lnTo>
                <a:lnTo>
                  <a:pt x="14942" y="20075"/>
                </a:lnTo>
                <a:cubicBezTo>
                  <a:pt x="15313" y="20739"/>
                  <a:pt x="16015" y="21152"/>
                  <a:pt x="16775" y="21152"/>
                </a:cubicBezTo>
                <a:cubicBezTo>
                  <a:pt x="17335" y="21152"/>
                  <a:pt x="17861" y="20933"/>
                  <a:pt x="18258" y="20536"/>
                </a:cubicBezTo>
                <a:lnTo>
                  <a:pt x="19678" y="19113"/>
                </a:lnTo>
                <a:cubicBezTo>
                  <a:pt x="20217" y="18572"/>
                  <a:pt x="20422" y="17780"/>
                  <a:pt x="20211" y="17045"/>
                </a:cubicBezTo>
                <a:lnTo>
                  <a:pt x="17674" y="8178"/>
                </a:lnTo>
                <a:lnTo>
                  <a:pt x="20402" y="5443"/>
                </a:lnTo>
                <a:cubicBezTo>
                  <a:pt x="20900" y="4943"/>
                  <a:pt x="21298" y="4185"/>
                  <a:pt x="21464" y="3413"/>
                </a:cubicBezTo>
                <a:cubicBezTo>
                  <a:pt x="21559" y="2971"/>
                  <a:pt x="21577" y="2546"/>
                  <a:pt x="21517" y="2149"/>
                </a:cubicBezTo>
                <a:cubicBezTo>
                  <a:pt x="21432" y="1592"/>
                  <a:pt x="21192" y="1102"/>
                  <a:pt x="20822" y="731"/>
                </a:cubicBezTo>
                <a:cubicBezTo>
                  <a:pt x="20822" y="731"/>
                  <a:pt x="20822" y="731"/>
                  <a:pt x="20822" y="731"/>
                </a:cubicBezTo>
                <a:close/>
              </a:path>
            </a:pathLst>
          </a:custGeom>
          <a:solidFill>
            <a:srgbClr val="5AAD9E"/>
          </a:solidFill>
          <a:ln>
            <a:noFill/>
          </a:ln>
        </p:spPr>
        <p:txBody>
          <a:bodyPr anchor="ctr"/>
          <a:lstStyle/>
          <a:p>
            <a:endParaRPr lang="zh-CN" altLang="en-US">
              <a:cs typeface="+mn-ea"/>
              <a:sym typeface="+mn-lt"/>
            </a:endParaRPr>
          </a:p>
        </p:txBody>
      </p:sp>
      <p:sp>
        <p:nvSpPr>
          <p:cNvPr id="54" name="任意多边形: 形状 41">
            <a:extLst>
              <a:ext uri="{FF2B5EF4-FFF2-40B4-BE49-F238E27FC236}">
                <a16:creationId xmlns:a16="http://schemas.microsoft.com/office/drawing/2014/main" id="{A5ECA287-A37E-064B-B267-2DC4A3667780}"/>
              </a:ext>
            </a:extLst>
          </p:cNvPr>
          <p:cNvSpPr/>
          <p:nvPr/>
        </p:nvSpPr>
        <p:spPr bwMode="auto">
          <a:xfrm>
            <a:off x="1527285" y="1713343"/>
            <a:ext cx="365563" cy="318064"/>
          </a:xfrm>
          <a:custGeom>
            <a:avLst/>
            <a:gdLst>
              <a:gd name="T0" fmla="*/ 235926 w 21600"/>
              <a:gd name="T1" fmla="*/ 191703 h 21600"/>
              <a:gd name="T2" fmla="*/ 235926 w 21600"/>
              <a:gd name="T3" fmla="*/ 191703 h 21600"/>
              <a:gd name="T4" fmla="*/ 235926 w 21600"/>
              <a:gd name="T5" fmla="*/ 191703 h 21600"/>
              <a:gd name="T6" fmla="*/ 235926 w 21600"/>
              <a:gd name="T7" fmla="*/ 191703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024" y="0"/>
                </a:moveTo>
                <a:cubicBezTo>
                  <a:pt x="912" y="0"/>
                  <a:pt x="0" y="1122"/>
                  <a:pt x="0" y="2491"/>
                </a:cubicBezTo>
                <a:lnTo>
                  <a:pt x="0" y="11634"/>
                </a:lnTo>
                <a:cubicBezTo>
                  <a:pt x="0" y="13008"/>
                  <a:pt x="912" y="14134"/>
                  <a:pt x="2024" y="14134"/>
                </a:cubicBezTo>
                <a:lnTo>
                  <a:pt x="2024" y="16617"/>
                </a:lnTo>
                <a:cubicBezTo>
                  <a:pt x="2024" y="17994"/>
                  <a:pt x="2935" y="19109"/>
                  <a:pt x="4049" y="19109"/>
                </a:cubicBezTo>
                <a:lnTo>
                  <a:pt x="4822" y="19109"/>
                </a:lnTo>
                <a:cubicBezTo>
                  <a:pt x="5125" y="20540"/>
                  <a:pt x="6166" y="21600"/>
                  <a:pt x="7423" y="21600"/>
                </a:cubicBezTo>
                <a:cubicBezTo>
                  <a:pt x="8673" y="21600"/>
                  <a:pt x="9726" y="20540"/>
                  <a:pt x="10030" y="19109"/>
                </a:cubicBezTo>
                <a:lnTo>
                  <a:pt x="13594" y="19109"/>
                </a:lnTo>
                <a:cubicBezTo>
                  <a:pt x="13897" y="20540"/>
                  <a:pt x="14942" y="21600"/>
                  <a:pt x="16202" y="21600"/>
                </a:cubicBezTo>
                <a:cubicBezTo>
                  <a:pt x="17449" y="21600"/>
                  <a:pt x="18498" y="20540"/>
                  <a:pt x="18803" y="19109"/>
                </a:cubicBezTo>
                <a:lnTo>
                  <a:pt x="19576" y="19109"/>
                </a:lnTo>
                <a:cubicBezTo>
                  <a:pt x="20692" y="19109"/>
                  <a:pt x="21600" y="17994"/>
                  <a:pt x="21600" y="16617"/>
                </a:cubicBezTo>
                <a:lnTo>
                  <a:pt x="21600" y="11634"/>
                </a:lnTo>
                <a:cubicBezTo>
                  <a:pt x="21600" y="11142"/>
                  <a:pt x="21482" y="10663"/>
                  <a:pt x="21259" y="10248"/>
                </a:cubicBezTo>
                <a:lnTo>
                  <a:pt x="18554" y="5265"/>
                </a:lnTo>
                <a:cubicBezTo>
                  <a:pt x="18182" y="4566"/>
                  <a:pt x="17557" y="4160"/>
                  <a:pt x="16876" y="4160"/>
                </a:cubicBezTo>
                <a:lnTo>
                  <a:pt x="14177" y="4160"/>
                </a:lnTo>
                <a:lnTo>
                  <a:pt x="14177" y="2491"/>
                </a:lnTo>
                <a:cubicBezTo>
                  <a:pt x="14177" y="1122"/>
                  <a:pt x="13265" y="0"/>
                  <a:pt x="12146" y="0"/>
                </a:cubicBezTo>
                <a:lnTo>
                  <a:pt x="2024" y="0"/>
                </a:lnTo>
                <a:close/>
                <a:moveTo>
                  <a:pt x="2024" y="1669"/>
                </a:moveTo>
                <a:lnTo>
                  <a:pt x="12146" y="1669"/>
                </a:lnTo>
                <a:cubicBezTo>
                  <a:pt x="12524" y="1669"/>
                  <a:pt x="12821" y="2034"/>
                  <a:pt x="12821" y="2491"/>
                </a:cubicBezTo>
                <a:lnTo>
                  <a:pt x="12821" y="11634"/>
                </a:lnTo>
                <a:cubicBezTo>
                  <a:pt x="12821" y="12090"/>
                  <a:pt x="12524" y="12465"/>
                  <a:pt x="12146" y="12465"/>
                </a:cubicBezTo>
                <a:cubicBezTo>
                  <a:pt x="12146" y="12465"/>
                  <a:pt x="2024" y="12465"/>
                  <a:pt x="2024" y="12465"/>
                </a:cubicBezTo>
                <a:cubicBezTo>
                  <a:pt x="1649" y="12465"/>
                  <a:pt x="1350" y="12090"/>
                  <a:pt x="1350" y="11634"/>
                </a:cubicBezTo>
                <a:lnTo>
                  <a:pt x="1350" y="2491"/>
                </a:lnTo>
                <a:cubicBezTo>
                  <a:pt x="1350" y="2034"/>
                  <a:pt x="1649" y="1669"/>
                  <a:pt x="2024" y="1669"/>
                </a:cubicBezTo>
                <a:close/>
                <a:moveTo>
                  <a:pt x="14177" y="5821"/>
                </a:moveTo>
                <a:lnTo>
                  <a:pt x="16876" y="5821"/>
                </a:lnTo>
                <a:cubicBezTo>
                  <a:pt x="17102" y="5821"/>
                  <a:pt x="17311" y="5958"/>
                  <a:pt x="17440" y="6184"/>
                </a:cubicBezTo>
                <a:lnTo>
                  <a:pt x="20132" y="11175"/>
                </a:lnTo>
                <a:cubicBezTo>
                  <a:pt x="20206" y="11307"/>
                  <a:pt x="20250" y="11475"/>
                  <a:pt x="20250" y="11634"/>
                </a:cubicBezTo>
                <a:cubicBezTo>
                  <a:pt x="20250" y="11634"/>
                  <a:pt x="20250" y="16617"/>
                  <a:pt x="20250" y="16617"/>
                </a:cubicBezTo>
                <a:cubicBezTo>
                  <a:pt x="20250" y="17074"/>
                  <a:pt x="19946" y="17448"/>
                  <a:pt x="19576" y="17448"/>
                </a:cubicBezTo>
                <a:lnTo>
                  <a:pt x="18803" y="17448"/>
                </a:lnTo>
                <a:cubicBezTo>
                  <a:pt x="18498" y="16016"/>
                  <a:pt x="17455" y="14956"/>
                  <a:pt x="16202" y="14956"/>
                </a:cubicBezTo>
                <a:cubicBezTo>
                  <a:pt x="14942" y="14956"/>
                  <a:pt x="13897" y="16016"/>
                  <a:pt x="13594" y="17448"/>
                </a:cubicBezTo>
                <a:lnTo>
                  <a:pt x="10030" y="17448"/>
                </a:lnTo>
                <a:cubicBezTo>
                  <a:pt x="9729" y="16016"/>
                  <a:pt x="8678" y="14956"/>
                  <a:pt x="7423" y="14956"/>
                </a:cubicBezTo>
                <a:cubicBezTo>
                  <a:pt x="6166" y="14956"/>
                  <a:pt x="5125" y="16016"/>
                  <a:pt x="4822" y="17448"/>
                </a:cubicBezTo>
                <a:lnTo>
                  <a:pt x="4049" y="17448"/>
                </a:lnTo>
                <a:cubicBezTo>
                  <a:pt x="3676" y="17448"/>
                  <a:pt x="3374" y="17074"/>
                  <a:pt x="3374" y="16617"/>
                </a:cubicBezTo>
                <a:lnTo>
                  <a:pt x="3374" y="14134"/>
                </a:lnTo>
                <a:lnTo>
                  <a:pt x="12146" y="14134"/>
                </a:lnTo>
                <a:cubicBezTo>
                  <a:pt x="13265" y="14134"/>
                  <a:pt x="14177" y="13008"/>
                  <a:pt x="14177" y="11634"/>
                </a:cubicBezTo>
                <a:lnTo>
                  <a:pt x="14177" y="5821"/>
                </a:lnTo>
                <a:close/>
                <a:moveTo>
                  <a:pt x="15553" y="6450"/>
                </a:moveTo>
                <a:cubicBezTo>
                  <a:pt x="15182" y="6450"/>
                  <a:pt x="14885" y="6824"/>
                  <a:pt x="14885" y="7281"/>
                </a:cubicBezTo>
                <a:lnTo>
                  <a:pt x="14885" y="12263"/>
                </a:lnTo>
                <a:cubicBezTo>
                  <a:pt x="14885" y="12721"/>
                  <a:pt x="15182" y="13102"/>
                  <a:pt x="15553" y="13102"/>
                </a:cubicBezTo>
                <a:lnTo>
                  <a:pt x="18259" y="13102"/>
                </a:lnTo>
                <a:cubicBezTo>
                  <a:pt x="18629" y="13102"/>
                  <a:pt x="18934" y="12721"/>
                  <a:pt x="18934" y="12263"/>
                </a:cubicBezTo>
                <a:lnTo>
                  <a:pt x="18934" y="11022"/>
                </a:lnTo>
                <a:cubicBezTo>
                  <a:pt x="18934" y="10857"/>
                  <a:pt x="18888" y="10694"/>
                  <a:pt x="18816" y="10554"/>
                </a:cubicBezTo>
                <a:cubicBezTo>
                  <a:pt x="18816" y="10554"/>
                  <a:pt x="16798" y="6829"/>
                  <a:pt x="16798" y="6829"/>
                </a:cubicBezTo>
                <a:cubicBezTo>
                  <a:pt x="16673" y="6592"/>
                  <a:pt x="16460" y="6450"/>
                  <a:pt x="16234" y="6450"/>
                </a:cubicBezTo>
                <a:lnTo>
                  <a:pt x="15553" y="6450"/>
                </a:lnTo>
                <a:close/>
                <a:moveTo>
                  <a:pt x="15553" y="7281"/>
                </a:moveTo>
                <a:lnTo>
                  <a:pt x="16234" y="7281"/>
                </a:lnTo>
                <a:lnTo>
                  <a:pt x="18259" y="11022"/>
                </a:lnTo>
                <a:cubicBezTo>
                  <a:pt x="18259" y="11022"/>
                  <a:pt x="18259" y="12263"/>
                  <a:pt x="18259" y="12263"/>
                </a:cubicBezTo>
                <a:lnTo>
                  <a:pt x="15553" y="12263"/>
                </a:lnTo>
                <a:lnTo>
                  <a:pt x="15553" y="7281"/>
                </a:lnTo>
                <a:close/>
                <a:moveTo>
                  <a:pt x="7423" y="16617"/>
                </a:moveTo>
                <a:cubicBezTo>
                  <a:pt x="8167" y="16617"/>
                  <a:pt x="8772" y="17365"/>
                  <a:pt x="8772" y="18278"/>
                </a:cubicBezTo>
                <a:cubicBezTo>
                  <a:pt x="8772" y="19191"/>
                  <a:pt x="8167" y="19939"/>
                  <a:pt x="7423" y="19939"/>
                </a:cubicBezTo>
                <a:cubicBezTo>
                  <a:pt x="6677" y="19939"/>
                  <a:pt x="6073" y="19191"/>
                  <a:pt x="6073" y="18278"/>
                </a:cubicBezTo>
                <a:cubicBezTo>
                  <a:pt x="6073" y="17365"/>
                  <a:pt x="6677" y="16617"/>
                  <a:pt x="7423" y="16617"/>
                </a:cubicBezTo>
                <a:close/>
                <a:moveTo>
                  <a:pt x="16202" y="16617"/>
                </a:moveTo>
                <a:cubicBezTo>
                  <a:pt x="16943" y="16617"/>
                  <a:pt x="17551" y="17365"/>
                  <a:pt x="17551" y="18278"/>
                </a:cubicBezTo>
                <a:cubicBezTo>
                  <a:pt x="17551" y="19191"/>
                  <a:pt x="16943" y="19939"/>
                  <a:pt x="16202" y="19939"/>
                </a:cubicBezTo>
                <a:cubicBezTo>
                  <a:pt x="15454" y="19939"/>
                  <a:pt x="14852" y="19191"/>
                  <a:pt x="14852" y="18278"/>
                </a:cubicBezTo>
                <a:cubicBezTo>
                  <a:pt x="14852" y="17365"/>
                  <a:pt x="15454" y="16617"/>
                  <a:pt x="16202" y="16617"/>
                </a:cubicBezTo>
                <a:close/>
              </a:path>
            </a:pathLst>
          </a:custGeom>
          <a:solidFill>
            <a:srgbClr val="5AAD9E"/>
          </a:solidFill>
          <a:ln>
            <a:noFill/>
          </a:ln>
        </p:spPr>
        <p:txBody>
          <a:bodyPr anchor="ctr"/>
          <a:lstStyle/>
          <a:p>
            <a:endParaRPr lang="zh-CN" altLang="en-US">
              <a:cs typeface="+mn-ea"/>
              <a:sym typeface="+mn-lt"/>
            </a:endParaRPr>
          </a:p>
        </p:txBody>
      </p:sp>
      <p:sp>
        <p:nvSpPr>
          <p:cNvPr id="55" name="任意多边形: 形状 39">
            <a:extLst>
              <a:ext uri="{FF2B5EF4-FFF2-40B4-BE49-F238E27FC236}">
                <a16:creationId xmlns:a16="http://schemas.microsoft.com/office/drawing/2014/main" id="{F7FDF51C-8CF9-8F40-B76E-CA810D39A0E3}"/>
              </a:ext>
            </a:extLst>
          </p:cNvPr>
          <p:cNvSpPr/>
          <p:nvPr/>
        </p:nvSpPr>
        <p:spPr bwMode="auto">
          <a:xfrm>
            <a:off x="7053787" y="1667668"/>
            <a:ext cx="316336" cy="429686"/>
          </a:xfrm>
          <a:custGeom>
            <a:avLst/>
            <a:gdLst>
              <a:gd name="T0" fmla="*/ 204156 w 21600"/>
              <a:gd name="T1" fmla="*/ 258980 h 21600"/>
              <a:gd name="T2" fmla="*/ 204156 w 21600"/>
              <a:gd name="T3" fmla="*/ 258980 h 21600"/>
              <a:gd name="T4" fmla="*/ 204156 w 21600"/>
              <a:gd name="T5" fmla="*/ 258980 h 21600"/>
              <a:gd name="T6" fmla="*/ 204156 w 21600"/>
              <a:gd name="T7" fmla="*/ 25898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8003" y="6729"/>
                </a:moveTo>
                <a:cubicBezTo>
                  <a:pt x="17891" y="6790"/>
                  <a:pt x="17842" y="6883"/>
                  <a:pt x="17842" y="6994"/>
                </a:cubicBezTo>
                <a:cubicBezTo>
                  <a:pt x="17842" y="7080"/>
                  <a:pt x="17901" y="7139"/>
                  <a:pt x="18015" y="7191"/>
                </a:cubicBezTo>
                <a:cubicBezTo>
                  <a:pt x="18122" y="7230"/>
                  <a:pt x="18344" y="7284"/>
                  <a:pt x="18697" y="7352"/>
                </a:cubicBezTo>
                <a:cubicBezTo>
                  <a:pt x="19207" y="7434"/>
                  <a:pt x="19552" y="7540"/>
                  <a:pt x="19715" y="7661"/>
                </a:cubicBezTo>
                <a:cubicBezTo>
                  <a:pt x="19899" y="7775"/>
                  <a:pt x="19976" y="7963"/>
                  <a:pt x="19976" y="8220"/>
                </a:cubicBezTo>
                <a:cubicBezTo>
                  <a:pt x="19976" y="8479"/>
                  <a:pt x="19851" y="8684"/>
                  <a:pt x="19591" y="8842"/>
                </a:cubicBezTo>
                <a:cubicBezTo>
                  <a:pt x="19332" y="8993"/>
                  <a:pt x="18985" y="9069"/>
                  <a:pt x="18546" y="9069"/>
                </a:cubicBezTo>
                <a:cubicBezTo>
                  <a:pt x="18091" y="9069"/>
                  <a:pt x="17748" y="8987"/>
                  <a:pt x="17505" y="8826"/>
                </a:cubicBezTo>
                <a:cubicBezTo>
                  <a:pt x="17256" y="8660"/>
                  <a:pt x="17122" y="8433"/>
                  <a:pt x="17105" y="8130"/>
                </a:cubicBezTo>
                <a:lnTo>
                  <a:pt x="17814" y="8130"/>
                </a:lnTo>
                <a:cubicBezTo>
                  <a:pt x="17814" y="8283"/>
                  <a:pt x="17879" y="8395"/>
                  <a:pt x="18015" y="8471"/>
                </a:cubicBezTo>
                <a:cubicBezTo>
                  <a:pt x="18132" y="8553"/>
                  <a:pt x="18312" y="8592"/>
                  <a:pt x="18546" y="8592"/>
                </a:cubicBezTo>
                <a:cubicBezTo>
                  <a:pt x="18773" y="8592"/>
                  <a:pt x="18957" y="8562"/>
                  <a:pt x="19091" y="8501"/>
                </a:cubicBezTo>
                <a:cubicBezTo>
                  <a:pt x="19217" y="8442"/>
                  <a:pt x="19283" y="8356"/>
                  <a:pt x="19283" y="8253"/>
                </a:cubicBezTo>
                <a:cubicBezTo>
                  <a:pt x="19283" y="8152"/>
                  <a:pt x="19234" y="8078"/>
                  <a:pt x="19148" y="8024"/>
                </a:cubicBezTo>
                <a:cubicBezTo>
                  <a:pt x="19054" y="7973"/>
                  <a:pt x="18860" y="7926"/>
                  <a:pt x="18555" y="7874"/>
                </a:cubicBezTo>
                <a:cubicBezTo>
                  <a:pt x="18003" y="7775"/>
                  <a:pt x="17623" y="7669"/>
                  <a:pt x="17440" y="7554"/>
                </a:cubicBezTo>
                <a:cubicBezTo>
                  <a:pt x="17256" y="7442"/>
                  <a:pt x="17161" y="7268"/>
                  <a:pt x="17161" y="7024"/>
                </a:cubicBezTo>
                <a:cubicBezTo>
                  <a:pt x="17161" y="6759"/>
                  <a:pt x="17278" y="6550"/>
                  <a:pt x="17527" y="6388"/>
                </a:cubicBezTo>
                <a:cubicBezTo>
                  <a:pt x="17776" y="6230"/>
                  <a:pt x="18103" y="6154"/>
                  <a:pt x="18524" y="6154"/>
                </a:cubicBezTo>
                <a:cubicBezTo>
                  <a:pt x="18919" y="6154"/>
                  <a:pt x="19234" y="6230"/>
                  <a:pt x="19487" y="6397"/>
                </a:cubicBezTo>
                <a:cubicBezTo>
                  <a:pt x="19737" y="6563"/>
                  <a:pt x="19868" y="6785"/>
                  <a:pt x="19899" y="7063"/>
                </a:cubicBezTo>
                <a:lnTo>
                  <a:pt x="19179" y="7063"/>
                </a:lnTo>
                <a:cubicBezTo>
                  <a:pt x="19169" y="6926"/>
                  <a:pt x="19091" y="6820"/>
                  <a:pt x="18967" y="6747"/>
                </a:cubicBezTo>
                <a:cubicBezTo>
                  <a:pt x="18832" y="6670"/>
                  <a:pt x="18648" y="6631"/>
                  <a:pt x="18437" y="6631"/>
                </a:cubicBezTo>
                <a:cubicBezTo>
                  <a:pt x="18257" y="6631"/>
                  <a:pt x="18103" y="6661"/>
                  <a:pt x="18003" y="6729"/>
                </a:cubicBezTo>
                <a:cubicBezTo>
                  <a:pt x="18003" y="6729"/>
                  <a:pt x="18003" y="6729"/>
                  <a:pt x="18003" y="6729"/>
                </a:cubicBezTo>
                <a:close/>
                <a:moveTo>
                  <a:pt x="15761" y="7344"/>
                </a:moveTo>
                <a:cubicBezTo>
                  <a:pt x="15665" y="7405"/>
                  <a:pt x="15528" y="7434"/>
                  <a:pt x="15338" y="7434"/>
                </a:cubicBezTo>
                <a:lnTo>
                  <a:pt x="14490" y="7434"/>
                </a:lnTo>
                <a:lnTo>
                  <a:pt x="14490" y="6707"/>
                </a:lnTo>
                <a:lnTo>
                  <a:pt x="15366" y="6707"/>
                </a:lnTo>
                <a:cubicBezTo>
                  <a:pt x="15549" y="6707"/>
                  <a:pt x="15675" y="6738"/>
                  <a:pt x="15768" y="6798"/>
                </a:cubicBezTo>
                <a:cubicBezTo>
                  <a:pt x="15865" y="6857"/>
                  <a:pt x="15902" y="6950"/>
                  <a:pt x="15902" y="7070"/>
                </a:cubicBezTo>
                <a:cubicBezTo>
                  <a:pt x="15902" y="7191"/>
                  <a:pt x="15855" y="7284"/>
                  <a:pt x="15761" y="7344"/>
                </a:cubicBezTo>
                <a:cubicBezTo>
                  <a:pt x="15761" y="7344"/>
                  <a:pt x="15761" y="7344"/>
                  <a:pt x="15761" y="7344"/>
                </a:cubicBezTo>
                <a:close/>
                <a:moveTo>
                  <a:pt x="16633" y="6994"/>
                </a:moveTo>
                <a:cubicBezTo>
                  <a:pt x="16633" y="6769"/>
                  <a:pt x="16526" y="6579"/>
                  <a:pt x="16326" y="6435"/>
                </a:cubicBezTo>
                <a:cubicBezTo>
                  <a:pt x="16124" y="6299"/>
                  <a:pt x="15855" y="6230"/>
                  <a:pt x="15518" y="6230"/>
                </a:cubicBezTo>
                <a:lnTo>
                  <a:pt x="13751" y="6230"/>
                </a:lnTo>
                <a:lnTo>
                  <a:pt x="13751" y="8993"/>
                </a:lnTo>
                <a:lnTo>
                  <a:pt x="14490" y="8993"/>
                </a:lnTo>
                <a:lnTo>
                  <a:pt x="14490" y="7904"/>
                </a:lnTo>
                <a:lnTo>
                  <a:pt x="15210" y="7904"/>
                </a:lnTo>
                <a:cubicBezTo>
                  <a:pt x="15432" y="7904"/>
                  <a:pt x="15577" y="7926"/>
                  <a:pt x="15665" y="7980"/>
                </a:cubicBezTo>
                <a:cubicBezTo>
                  <a:pt x="15761" y="8032"/>
                  <a:pt x="15800" y="8122"/>
                  <a:pt x="15800" y="8245"/>
                </a:cubicBezTo>
                <a:lnTo>
                  <a:pt x="15806" y="8494"/>
                </a:lnTo>
                <a:cubicBezTo>
                  <a:pt x="15806" y="8609"/>
                  <a:pt x="15815" y="8706"/>
                  <a:pt x="15837" y="8805"/>
                </a:cubicBezTo>
                <a:cubicBezTo>
                  <a:pt x="15855" y="8895"/>
                  <a:pt x="15865" y="8963"/>
                  <a:pt x="15886" y="8987"/>
                </a:cubicBezTo>
                <a:lnTo>
                  <a:pt x="16692" y="8987"/>
                </a:lnTo>
                <a:lnTo>
                  <a:pt x="16692" y="8919"/>
                </a:lnTo>
                <a:cubicBezTo>
                  <a:pt x="16633" y="8895"/>
                  <a:pt x="16585" y="8864"/>
                  <a:pt x="16575" y="8826"/>
                </a:cubicBezTo>
                <a:cubicBezTo>
                  <a:pt x="16547" y="8788"/>
                  <a:pt x="16538" y="8720"/>
                  <a:pt x="16526" y="8638"/>
                </a:cubicBezTo>
                <a:lnTo>
                  <a:pt x="16519" y="8184"/>
                </a:lnTo>
                <a:cubicBezTo>
                  <a:pt x="16508" y="7963"/>
                  <a:pt x="16401" y="7805"/>
                  <a:pt x="16202" y="7707"/>
                </a:cubicBezTo>
                <a:cubicBezTo>
                  <a:pt x="16174" y="7691"/>
                  <a:pt x="16135" y="7685"/>
                  <a:pt x="16086" y="7661"/>
                </a:cubicBezTo>
                <a:cubicBezTo>
                  <a:pt x="16163" y="7639"/>
                  <a:pt x="16230" y="7609"/>
                  <a:pt x="16298" y="7579"/>
                </a:cubicBezTo>
                <a:cubicBezTo>
                  <a:pt x="16519" y="7456"/>
                  <a:pt x="16633" y="7260"/>
                  <a:pt x="16633" y="6994"/>
                </a:cubicBezTo>
                <a:cubicBezTo>
                  <a:pt x="16633" y="6994"/>
                  <a:pt x="16633" y="6994"/>
                  <a:pt x="16633" y="6994"/>
                </a:cubicBezTo>
                <a:close/>
                <a:moveTo>
                  <a:pt x="12311" y="8993"/>
                </a:moveTo>
                <a:lnTo>
                  <a:pt x="12311" y="7737"/>
                </a:lnTo>
                <a:lnTo>
                  <a:pt x="10936" y="7737"/>
                </a:lnTo>
                <a:lnTo>
                  <a:pt x="10936" y="8993"/>
                </a:lnTo>
                <a:lnTo>
                  <a:pt x="10200" y="8993"/>
                </a:lnTo>
                <a:lnTo>
                  <a:pt x="10200" y="6230"/>
                </a:lnTo>
                <a:lnTo>
                  <a:pt x="10936" y="6230"/>
                </a:lnTo>
                <a:lnTo>
                  <a:pt x="10936" y="7268"/>
                </a:lnTo>
                <a:lnTo>
                  <a:pt x="12311" y="7268"/>
                </a:lnTo>
                <a:lnTo>
                  <a:pt x="12311" y="6230"/>
                </a:lnTo>
                <a:lnTo>
                  <a:pt x="13033" y="6230"/>
                </a:lnTo>
                <a:lnTo>
                  <a:pt x="13033" y="8993"/>
                </a:lnTo>
                <a:cubicBezTo>
                  <a:pt x="13033" y="8993"/>
                  <a:pt x="12311" y="8993"/>
                  <a:pt x="12311" y="8993"/>
                </a:cubicBezTo>
                <a:close/>
                <a:moveTo>
                  <a:pt x="16086" y="3348"/>
                </a:moveTo>
                <a:lnTo>
                  <a:pt x="16135" y="3271"/>
                </a:lnTo>
                <a:lnTo>
                  <a:pt x="17787" y="1111"/>
                </a:lnTo>
                <a:lnTo>
                  <a:pt x="17787" y="3348"/>
                </a:lnTo>
                <a:cubicBezTo>
                  <a:pt x="17787" y="3348"/>
                  <a:pt x="16086" y="3348"/>
                  <a:pt x="16086" y="3348"/>
                </a:cubicBezTo>
                <a:close/>
                <a:moveTo>
                  <a:pt x="17787" y="5367"/>
                </a:moveTo>
                <a:lnTo>
                  <a:pt x="19104" y="5367"/>
                </a:lnTo>
                <a:lnTo>
                  <a:pt x="19104" y="4180"/>
                </a:lnTo>
                <a:lnTo>
                  <a:pt x="19868" y="4180"/>
                </a:lnTo>
                <a:lnTo>
                  <a:pt x="19868" y="3348"/>
                </a:lnTo>
                <a:lnTo>
                  <a:pt x="19104" y="3348"/>
                </a:lnTo>
                <a:lnTo>
                  <a:pt x="19104" y="0"/>
                </a:lnTo>
                <a:lnTo>
                  <a:pt x="17613" y="0"/>
                </a:lnTo>
                <a:lnTo>
                  <a:pt x="15106" y="3271"/>
                </a:lnTo>
                <a:lnTo>
                  <a:pt x="15106" y="4180"/>
                </a:lnTo>
                <a:lnTo>
                  <a:pt x="17787" y="4180"/>
                </a:lnTo>
                <a:cubicBezTo>
                  <a:pt x="17787" y="4180"/>
                  <a:pt x="17787" y="5367"/>
                  <a:pt x="17787" y="5367"/>
                </a:cubicBezTo>
                <a:close/>
                <a:moveTo>
                  <a:pt x="14415" y="5367"/>
                </a:moveTo>
                <a:lnTo>
                  <a:pt x="9776" y="5367"/>
                </a:lnTo>
                <a:lnTo>
                  <a:pt x="9776" y="5360"/>
                </a:lnTo>
                <a:cubicBezTo>
                  <a:pt x="9776" y="4876"/>
                  <a:pt x="9929" y="4451"/>
                  <a:pt x="10247" y="4095"/>
                </a:cubicBezTo>
                <a:cubicBezTo>
                  <a:pt x="10563" y="3746"/>
                  <a:pt x="11159" y="3340"/>
                  <a:pt x="12024" y="2853"/>
                </a:cubicBezTo>
                <a:cubicBezTo>
                  <a:pt x="12410" y="2643"/>
                  <a:pt x="12676" y="2443"/>
                  <a:pt x="12841" y="2271"/>
                </a:cubicBezTo>
                <a:cubicBezTo>
                  <a:pt x="13003" y="2089"/>
                  <a:pt x="13081" y="1892"/>
                  <a:pt x="13081" y="1674"/>
                </a:cubicBezTo>
                <a:cubicBezTo>
                  <a:pt x="13081" y="1440"/>
                  <a:pt x="12995" y="1243"/>
                  <a:pt x="12820" y="1106"/>
                </a:cubicBezTo>
                <a:cubicBezTo>
                  <a:pt x="12648" y="954"/>
                  <a:pt x="12416" y="885"/>
                  <a:pt x="12121" y="885"/>
                </a:cubicBezTo>
                <a:cubicBezTo>
                  <a:pt x="11824" y="885"/>
                  <a:pt x="11581" y="976"/>
                  <a:pt x="11419" y="1158"/>
                </a:cubicBezTo>
                <a:cubicBezTo>
                  <a:pt x="11235" y="1342"/>
                  <a:pt x="11159" y="1590"/>
                  <a:pt x="11169" y="1892"/>
                </a:cubicBezTo>
                <a:lnTo>
                  <a:pt x="9863" y="1892"/>
                </a:lnTo>
                <a:cubicBezTo>
                  <a:pt x="9842" y="1317"/>
                  <a:pt x="10038" y="855"/>
                  <a:pt x="10449" y="514"/>
                </a:cubicBezTo>
                <a:cubicBezTo>
                  <a:pt x="10851" y="175"/>
                  <a:pt x="11419" y="0"/>
                  <a:pt x="12139" y="0"/>
                </a:cubicBezTo>
                <a:cubicBezTo>
                  <a:pt x="12801" y="0"/>
                  <a:pt x="13348" y="159"/>
                  <a:pt x="13779" y="470"/>
                </a:cubicBezTo>
                <a:cubicBezTo>
                  <a:pt x="14194" y="786"/>
                  <a:pt x="14415" y="1188"/>
                  <a:pt x="14415" y="1679"/>
                </a:cubicBezTo>
                <a:cubicBezTo>
                  <a:pt x="14415" y="2089"/>
                  <a:pt x="14290" y="2430"/>
                  <a:pt x="14051" y="2695"/>
                </a:cubicBezTo>
                <a:cubicBezTo>
                  <a:pt x="13810" y="2960"/>
                  <a:pt x="13358" y="3263"/>
                  <a:pt x="12697" y="3595"/>
                </a:cubicBezTo>
                <a:cubicBezTo>
                  <a:pt x="12080" y="3907"/>
                  <a:pt x="11668" y="4180"/>
                  <a:pt x="11438" y="4429"/>
                </a:cubicBezTo>
                <a:lnTo>
                  <a:pt x="11438" y="4437"/>
                </a:lnTo>
                <a:lnTo>
                  <a:pt x="14415" y="4437"/>
                </a:lnTo>
                <a:cubicBezTo>
                  <a:pt x="14415" y="4437"/>
                  <a:pt x="14415" y="5367"/>
                  <a:pt x="14415" y="5367"/>
                </a:cubicBezTo>
                <a:close/>
                <a:moveTo>
                  <a:pt x="11045" y="20298"/>
                </a:moveTo>
                <a:cubicBezTo>
                  <a:pt x="11045" y="21008"/>
                  <a:pt x="10314" y="21600"/>
                  <a:pt x="9403" y="21600"/>
                </a:cubicBezTo>
                <a:cubicBezTo>
                  <a:pt x="8489" y="21600"/>
                  <a:pt x="7750" y="21008"/>
                  <a:pt x="7750" y="20298"/>
                </a:cubicBezTo>
                <a:cubicBezTo>
                  <a:pt x="7750" y="19577"/>
                  <a:pt x="8489" y="18995"/>
                  <a:pt x="9403" y="18995"/>
                </a:cubicBezTo>
                <a:cubicBezTo>
                  <a:pt x="10314" y="18995"/>
                  <a:pt x="11045" y="19577"/>
                  <a:pt x="11045" y="20298"/>
                </a:cubicBezTo>
                <a:cubicBezTo>
                  <a:pt x="11045" y="20298"/>
                  <a:pt x="11045" y="20298"/>
                  <a:pt x="11045" y="20298"/>
                </a:cubicBezTo>
                <a:close/>
                <a:moveTo>
                  <a:pt x="5175" y="20298"/>
                </a:moveTo>
                <a:cubicBezTo>
                  <a:pt x="5175" y="21008"/>
                  <a:pt x="4448" y="21600"/>
                  <a:pt x="3541" y="21600"/>
                </a:cubicBezTo>
                <a:cubicBezTo>
                  <a:pt x="2625" y="21600"/>
                  <a:pt x="1882" y="21008"/>
                  <a:pt x="1882" y="20298"/>
                </a:cubicBezTo>
                <a:cubicBezTo>
                  <a:pt x="1882" y="19577"/>
                  <a:pt x="2625" y="18995"/>
                  <a:pt x="3541" y="18995"/>
                </a:cubicBezTo>
                <a:cubicBezTo>
                  <a:pt x="4448" y="18995"/>
                  <a:pt x="5175" y="19577"/>
                  <a:pt x="5175" y="20298"/>
                </a:cubicBezTo>
                <a:cubicBezTo>
                  <a:pt x="5175" y="20298"/>
                  <a:pt x="5175" y="20298"/>
                  <a:pt x="5175" y="20298"/>
                </a:cubicBezTo>
                <a:close/>
                <a:moveTo>
                  <a:pt x="21600" y="12006"/>
                </a:moveTo>
                <a:cubicBezTo>
                  <a:pt x="21600" y="12259"/>
                  <a:pt x="21339" y="12460"/>
                  <a:pt x="21021" y="12460"/>
                </a:cubicBezTo>
                <a:lnTo>
                  <a:pt x="16990" y="12460"/>
                </a:lnTo>
                <a:lnTo>
                  <a:pt x="13714" y="18359"/>
                </a:lnTo>
                <a:cubicBezTo>
                  <a:pt x="13627" y="18526"/>
                  <a:pt x="13417" y="18624"/>
                  <a:pt x="13184" y="18624"/>
                </a:cubicBezTo>
                <a:lnTo>
                  <a:pt x="847" y="18624"/>
                </a:lnTo>
                <a:cubicBezTo>
                  <a:pt x="523" y="18624"/>
                  <a:pt x="264" y="18428"/>
                  <a:pt x="264" y="18177"/>
                </a:cubicBezTo>
                <a:cubicBezTo>
                  <a:pt x="264" y="17928"/>
                  <a:pt x="523" y="17723"/>
                  <a:pt x="847" y="17723"/>
                </a:cubicBezTo>
                <a:lnTo>
                  <a:pt x="12810" y="17723"/>
                </a:lnTo>
                <a:lnTo>
                  <a:pt x="16086" y="11824"/>
                </a:lnTo>
                <a:cubicBezTo>
                  <a:pt x="16174" y="11657"/>
                  <a:pt x="16384" y="11554"/>
                  <a:pt x="16613" y="11554"/>
                </a:cubicBezTo>
                <a:lnTo>
                  <a:pt x="21021" y="11554"/>
                </a:lnTo>
                <a:cubicBezTo>
                  <a:pt x="21339" y="11554"/>
                  <a:pt x="21600" y="11758"/>
                  <a:pt x="21600" y="12006"/>
                </a:cubicBezTo>
                <a:cubicBezTo>
                  <a:pt x="21600" y="12006"/>
                  <a:pt x="21600" y="12006"/>
                  <a:pt x="21600" y="12006"/>
                </a:cubicBezTo>
                <a:close/>
                <a:moveTo>
                  <a:pt x="3650" y="4466"/>
                </a:moveTo>
                <a:cubicBezTo>
                  <a:pt x="5034" y="4466"/>
                  <a:pt x="6147" y="5345"/>
                  <a:pt x="6147" y="6435"/>
                </a:cubicBezTo>
                <a:lnTo>
                  <a:pt x="6147" y="9675"/>
                </a:lnTo>
                <a:lnTo>
                  <a:pt x="1158" y="9675"/>
                </a:lnTo>
                <a:lnTo>
                  <a:pt x="1158" y="6435"/>
                </a:lnTo>
                <a:cubicBezTo>
                  <a:pt x="1158" y="5345"/>
                  <a:pt x="2273" y="4466"/>
                  <a:pt x="3650" y="4466"/>
                </a:cubicBezTo>
                <a:cubicBezTo>
                  <a:pt x="3650" y="4466"/>
                  <a:pt x="3650" y="4466"/>
                  <a:pt x="3650" y="4466"/>
                </a:cubicBezTo>
                <a:close/>
                <a:moveTo>
                  <a:pt x="10936" y="11113"/>
                </a:moveTo>
                <a:lnTo>
                  <a:pt x="5982" y="15080"/>
                </a:lnTo>
                <a:cubicBezTo>
                  <a:pt x="4963" y="13984"/>
                  <a:pt x="5059" y="12430"/>
                  <a:pt x="6310" y="11431"/>
                </a:cubicBezTo>
                <a:cubicBezTo>
                  <a:pt x="6992" y="10888"/>
                  <a:pt x="7903" y="10585"/>
                  <a:pt x="8872" y="10585"/>
                </a:cubicBezTo>
                <a:cubicBezTo>
                  <a:pt x="9620" y="10590"/>
                  <a:pt x="10341" y="10772"/>
                  <a:pt x="10936" y="11113"/>
                </a:cubicBezTo>
                <a:cubicBezTo>
                  <a:pt x="10936" y="11113"/>
                  <a:pt x="10936" y="11113"/>
                  <a:pt x="10936" y="11113"/>
                </a:cubicBezTo>
                <a:close/>
                <a:moveTo>
                  <a:pt x="11438" y="15405"/>
                </a:moveTo>
                <a:cubicBezTo>
                  <a:pt x="10228" y="16366"/>
                  <a:pt x="8201" y="16481"/>
                  <a:pt x="6809" y="15716"/>
                </a:cubicBezTo>
                <a:lnTo>
                  <a:pt x="11765" y="11750"/>
                </a:lnTo>
                <a:cubicBezTo>
                  <a:pt x="12784" y="12856"/>
                  <a:pt x="12685" y="14398"/>
                  <a:pt x="11438" y="15405"/>
                </a:cubicBezTo>
                <a:cubicBezTo>
                  <a:pt x="11438" y="15405"/>
                  <a:pt x="11438" y="15405"/>
                  <a:pt x="11438" y="15405"/>
                </a:cubicBezTo>
                <a:close/>
                <a:moveTo>
                  <a:pt x="1158" y="14082"/>
                </a:moveTo>
                <a:lnTo>
                  <a:pt x="1158" y="10585"/>
                </a:lnTo>
                <a:lnTo>
                  <a:pt x="5811" y="10585"/>
                </a:lnTo>
                <a:cubicBezTo>
                  <a:pt x="5704" y="10652"/>
                  <a:pt x="5590" y="10720"/>
                  <a:pt x="5493" y="10794"/>
                </a:cubicBezTo>
                <a:cubicBezTo>
                  <a:pt x="3821" y="12135"/>
                  <a:pt x="3713" y="14218"/>
                  <a:pt x="5109" y="15670"/>
                </a:cubicBezTo>
                <a:cubicBezTo>
                  <a:pt x="4686" y="15913"/>
                  <a:pt x="4187" y="16050"/>
                  <a:pt x="3650" y="16050"/>
                </a:cubicBezTo>
                <a:cubicBezTo>
                  <a:pt x="2273" y="16050"/>
                  <a:pt x="1158" y="15170"/>
                  <a:pt x="1158" y="14082"/>
                </a:cubicBezTo>
                <a:cubicBezTo>
                  <a:pt x="1158" y="14082"/>
                  <a:pt x="1158" y="14082"/>
                  <a:pt x="1158" y="14082"/>
                </a:cubicBezTo>
                <a:close/>
                <a:moveTo>
                  <a:pt x="3650" y="16958"/>
                </a:moveTo>
                <a:cubicBezTo>
                  <a:pt x="4485" y="16958"/>
                  <a:pt x="5271" y="16732"/>
                  <a:pt x="5916" y="16323"/>
                </a:cubicBezTo>
                <a:cubicBezTo>
                  <a:pt x="6761" y="16852"/>
                  <a:pt x="7778" y="17155"/>
                  <a:pt x="8872" y="17155"/>
                </a:cubicBezTo>
                <a:cubicBezTo>
                  <a:pt x="10151" y="17155"/>
                  <a:pt x="11360" y="16761"/>
                  <a:pt x="12252" y="16041"/>
                </a:cubicBezTo>
                <a:cubicBezTo>
                  <a:pt x="14088" y="14573"/>
                  <a:pt x="14067" y="12195"/>
                  <a:pt x="12204" y="10750"/>
                </a:cubicBezTo>
                <a:cubicBezTo>
                  <a:pt x="11304" y="10059"/>
                  <a:pt x="10123" y="9675"/>
                  <a:pt x="8872" y="9675"/>
                </a:cubicBezTo>
                <a:cubicBezTo>
                  <a:pt x="8326" y="9675"/>
                  <a:pt x="7799" y="9764"/>
                  <a:pt x="7297" y="9902"/>
                </a:cubicBezTo>
                <a:lnTo>
                  <a:pt x="7297" y="6435"/>
                </a:lnTo>
                <a:cubicBezTo>
                  <a:pt x="7297" y="4846"/>
                  <a:pt x="5667" y="3557"/>
                  <a:pt x="3650" y="3557"/>
                </a:cubicBezTo>
                <a:cubicBezTo>
                  <a:pt x="1639" y="3557"/>
                  <a:pt x="0" y="4846"/>
                  <a:pt x="0" y="6435"/>
                </a:cubicBezTo>
                <a:lnTo>
                  <a:pt x="0" y="14082"/>
                </a:lnTo>
                <a:cubicBezTo>
                  <a:pt x="0" y="15670"/>
                  <a:pt x="1639" y="16958"/>
                  <a:pt x="3650" y="16958"/>
                </a:cubicBezTo>
                <a:cubicBezTo>
                  <a:pt x="3650" y="16958"/>
                  <a:pt x="3650" y="16958"/>
                  <a:pt x="3650" y="16958"/>
                </a:cubicBezTo>
                <a:close/>
              </a:path>
            </a:pathLst>
          </a:custGeom>
          <a:solidFill>
            <a:srgbClr val="5AAD9E"/>
          </a:solidFill>
          <a:ln>
            <a:noFill/>
          </a:ln>
        </p:spPr>
        <p:txBody>
          <a:bodyPr anchor="ctr"/>
          <a:lstStyle/>
          <a:p>
            <a:endParaRPr lang="zh-CN" altLang="en-US">
              <a:cs typeface="+mn-ea"/>
              <a:sym typeface="+mn-lt"/>
            </a:endParaRPr>
          </a:p>
        </p:txBody>
      </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8589" y="71495"/>
            <a:ext cx="619645" cy="621552"/>
          </a:xfrm>
          <a:prstGeom prst="rect">
            <a:avLst/>
          </a:prstGeom>
        </p:spPr>
      </p:pic>
    </p:spTree>
    <p:extLst>
      <p:ext uri="{BB962C8B-B14F-4D97-AF65-F5344CB8AC3E}">
        <p14:creationId xmlns:p14="http://schemas.microsoft.com/office/powerpoint/2010/main" val="2309369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5143500"/>
          </a:xfrm>
          <a:prstGeom prst="rect">
            <a:avLst/>
          </a:prstGeom>
          <a:blipFill dpi="0" rotWithShape="1">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a:extLst>
              <a:ext uri="{FF2B5EF4-FFF2-40B4-BE49-F238E27FC236}">
                <a16:creationId xmlns:a16="http://schemas.microsoft.com/office/drawing/2014/main" id="{E9812351-1D8B-4096-B067-C1161FBF2107}"/>
              </a:ext>
            </a:extLst>
          </p:cNvPr>
          <p:cNvSpPr/>
          <p:nvPr/>
        </p:nvSpPr>
        <p:spPr>
          <a:xfrm rot="18932100">
            <a:off x="-1195135" y="-2248966"/>
            <a:ext cx="3788479" cy="3788479"/>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blipFill dpi="0" rotWithShape="1">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任意多边形: 形状 15">
            <a:extLst>
              <a:ext uri="{FF2B5EF4-FFF2-40B4-BE49-F238E27FC236}">
                <a16:creationId xmlns:a16="http://schemas.microsoft.com/office/drawing/2014/main" id="{2E98E0E8-560D-4C7C-B4C7-601F790AC01C}"/>
              </a:ext>
            </a:extLst>
          </p:cNvPr>
          <p:cNvSpPr/>
          <p:nvPr/>
        </p:nvSpPr>
        <p:spPr>
          <a:xfrm rot="18958199">
            <a:off x="-957490" y="3116122"/>
            <a:ext cx="1812346" cy="1812346"/>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任意多边形: 形状 16">
            <a:extLst>
              <a:ext uri="{FF2B5EF4-FFF2-40B4-BE49-F238E27FC236}">
                <a16:creationId xmlns:a16="http://schemas.microsoft.com/office/drawing/2014/main" id="{CA0532D0-C157-4B54-A4F4-C7746F4FEED9}"/>
              </a:ext>
            </a:extLst>
          </p:cNvPr>
          <p:cNvSpPr/>
          <p:nvPr/>
        </p:nvSpPr>
        <p:spPr>
          <a:xfrm rot="18958199">
            <a:off x="8711267" y="2331188"/>
            <a:ext cx="1156711" cy="1156711"/>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任意多边形: 形状 18">
            <a:extLst>
              <a:ext uri="{FF2B5EF4-FFF2-40B4-BE49-F238E27FC236}">
                <a16:creationId xmlns:a16="http://schemas.microsoft.com/office/drawing/2014/main" id="{DCDC5953-4481-488D-B130-6C383D6F3DB9}"/>
              </a:ext>
            </a:extLst>
          </p:cNvPr>
          <p:cNvSpPr/>
          <p:nvPr/>
        </p:nvSpPr>
        <p:spPr>
          <a:xfrm rot="18958199">
            <a:off x="1379498" y="3571872"/>
            <a:ext cx="462942" cy="462942"/>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任意多边形: 形状 19">
            <a:extLst>
              <a:ext uri="{FF2B5EF4-FFF2-40B4-BE49-F238E27FC236}">
                <a16:creationId xmlns:a16="http://schemas.microsoft.com/office/drawing/2014/main" id="{591E0EB6-FC66-4DB0-A4E7-52899D503FAD}"/>
              </a:ext>
            </a:extLst>
          </p:cNvPr>
          <p:cNvSpPr/>
          <p:nvPr/>
        </p:nvSpPr>
        <p:spPr>
          <a:xfrm rot="18932100">
            <a:off x="4956156" y="4177561"/>
            <a:ext cx="4311690" cy="4311690"/>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blipFill dpi="0" rotWithShape="1">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任意多边形: 形状 20">
            <a:extLst>
              <a:ext uri="{FF2B5EF4-FFF2-40B4-BE49-F238E27FC236}">
                <a16:creationId xmlns:a16="http://schemas.microsoft.com/office/drawing/2014/main" id="{999ED593-7DE7-41AB-83AB-C67C840702B5}"/>
              </a:ext>
            </a:extLst>
          </p:cNvPr>
          <p:cNvSpPr/>
          <p:nvPr/>
        </p:nvSpPr>
        <p:spPr>
          <a:xfrm rot="18958199">
            <a:off x="519630" y="2163253"/>
            <a:ext cx="1156711" cy="1156711"/>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任意多边形: 形状 21">
            <a:extLst>
              <a:ext uri="{FF2B5EF4-FFF2-40B4-BE49-F238E27FC236}">
                <a16:creationId xmlns:a16="http://schemas.microsoft.com/office/drawing/2014/main" id="{7E9A17F5-5639-42CA-8230-4924A1FC5289}"/>
              </a:ext>
            </a:extLst>
          </p:cNvPr>
          <p:cNvSpPr/>
          <p:nvPr/>
        </p:nvSpPr>
        <p:spPr>
          <a:xfrm rot="18958199">
            <a:off x="7947983" y="2182181"/>
            <a:ext cx="462942" cy="462942"/>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文本框 1">
            <a:extLst>
              <a:ext uri="{FF2B5EF4-FFF2-40B4-BE49-F238E27FC236}">
                <a16:creationId xmlns:a16="http://schemas.microsoft.com/office/drawing/2014/main" id="{5E4F2353-2D00-344E-83A0-0A33D2AF6D66}"/>
              </a:ext>
            </a:extLst>
          </p:cNvPr>
          <p:cNvSpPr txBox="1"/>
          <p:nvPr/>
        </p:nvSpPr>
        <p:spPr>
          <a:xfrm>
            <a:off x="1854722" y="1653532"/>
            <a:ext cx="6332183" cy="830997"/>
          </a:xfrm>
          <a:prstGeom prst="rect">
            <a:avLst/>
          </a:prstGeom>
          <a:noFill/>
        </p:spPr>
        <p:txBody>
          <a:bodyPr wrap="none" rtlCol="0">
            <a:spAutoFit/>
          </a:bodyPr>
          <a:lstStyle/>
          <a:p>
            <a:r>
              <a:rPr kumimoji="1" lang="zh-CN" altLang="en-US" sz="4800" b="1" dirty="0">
                <a:solidFill>
                  <a:schemeClr val="bg1"/>
                </a:solidFill>
                <a:cs typeface="+mn-ea"/>
                <a:sym typeface="+mn-lt"/>
              </a:rPr>
              <a:t>江苏科技大学</a:t>
            </a:r>
            <a:r>
              <a:rPr kumimoji="1" lang="en-US" altLang="zh-CN" sz="4800" b="1" dirty="0">
                <a:solidFill>
                  <a:schemeClr val="bg1"/>
                </a:solidFill>
                <a:cs typeface="+mn-ea"/>
                <a:sym typeface="+mn-lt"/>
              </a:rPr>
              <a:t>PPT</a:t>
            </a:r>
            <a:r>
              <a:rPr kumimoji="1" lang="zh-CN" altLang="en-US" sz="4800" b="1" dirty="0">
                <a:solidFill>
                  <a:schemeClr val="bg1"/>
                </a:solidFill>
                <a:cs typeface="+mn-ea"/>
                <a:sym typeface="+mn-lt"/>
              </a:rPr>
              <a:t>模板</a:t>
            </a:r>
          </a:p>
        </p:txBody>
      </p:sp>
      <p:sp>
        <p:nvSpPr>
          <p:cNvPr id="15" name="任意多边形: 形状 19">
            <a:extLst>
              <a:ext uri="{FF2B5EF4-FFF2-40B4-BE49-F238E27FC236}">
                <a16:creationId xmlns:a16="http://schemas.microsoft.com/office/drawing/2014/main" id="{8CDDF9E1-D1A9-FE4B-A398-CA281EA32E2F}"/>
              </a:ext>
            </a:extLst>
          </p:cNvPr>
          <p:cNvSpPr/>
          <p:nvPr/>
        </p:nvSpPr>
        <p:spPr>
          <a:xfrm rot="18932100">
            <a:off x="4956156" y="4176718"/>
            <a:ext cx="4311690" cy="4311690"/>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rgbClr val="5AAD9E">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任意多边形: 形状 13">
            <a:extLst>
              <a:ext uri="{FF2B5EF4-FFF2-40B4-BE49-F238E27FC236}">
                <a16:creationId xmlns:a16="http://schemas.microsoft.com/office/drawing/2014/main" id="{E9718E49-4511-AE4C-9659-C331D4350938}"/>
              </a:ext>
            </a:extLst>
          </p:cNvPr>
          <p:cNvSpPr/>
          <p:nvPr/>
        </p:nvSpPr>
        <p:spPr>
          <a:xfrm rot="18932100">
            <a:off x="-1195135" y="-2248965"/>
            <a:ext cx="3788479" cy="3788479"/>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rgbClr val="5AAD9E">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框 2">
            <a:extLst>
              <a:ext uri="{FF2B5EF4-FFF2-40B4-BE49-F238E27FC236}">
                <a16:creationId xmlns:a16="http://schemas.microsoft.com/office/drawing/2014/main" id="{6A4C71C9-68C1-6444-8B16-A5825D9A4542}"/>
              </a:ext>
            </a:extLst>
          </p:cNvPr>
          <p:cNvSpPr txBox="1"/>
          <p:nvPr/>
        </p:nvSpPr>
        <p:spPr>
          <a:xfrm>
            <a:off x="1897451" y="2621014"/>
            <a:ext cx="6204077" cy="307777"/>
          </a:xfrm>
          <a:prstGeom prst="rect">
            <a:avLst/>
          </a:prstGeom>
          <a:noFill/>
        </p:spPr>
        <p:txBody>
          <a:bodyPr wrap="square" rtlCol="0">
            <a:spAutoFit/>
          </a:bodyPr>
          <a:lstStyle/>
          <a:p>
            <a:pPr algn="dist"/>
            <a:r>
              <a:rPr kumimoji="1" lang="en-US" altLang="zh-CN" sz="1400" b="1" dirty="0">
                <a:solidFill>
                  <a:schemeClr val="bg1"/>
                </a:solidFill>
                <a:cs typeface="+mn-ea"/>
                <a:sym typeface="+mn-lt"/>
              </a:rPr>
              <a:t>PPT Template of Jiangsu University Of Science And Technology</a:t>
            </a:r>
            <a:endParaRPr kumimoji="1" lang="zh-CN" altLang="en-US" sz="1400" b="1" dirty="0">
              <a:solidFill>
                <a:schemeClr val="bg1"/>
              </a:solidFill>
              <a:cs typeface="+mn-ea"/>
              <a:sym typeface="+mn-lt"/>
            </a:endParaRPr>
          </a:p>
        </p:txBody>
      </p:sp>
      <p:sp>
        <p:nvSpPr>
          <p:cNvPr id="4" name="文本框 3">
            <a:extLst>
              <a:ext uri="{FF2B5EF4-FFF2-40B4-BE49-F238E27FC236}">
                <a16:creationId xmlns:a16="http://schemas.microsoft.com/office/drawing/2014/main" id="{B9FB250A-0F34-C241-B34B-830AEB241D24}"/>
              </a:ext>
            </a:extLst>
          </p:cNvPr>
          <p:cNvSpPr txBox="1"/>
          <p:nvPr/>
        </p:nvSpPr>
        <p:spPr>
          <a:xfrm>
            <a:off x="3204663" y="3137758"/>
            <a:ext cx="2685351" cy="338554"/>
          </a:xfrm>
          <a:prstGeom prst="rect">
            <a:avLst/>
          </a:prstGeom>
          <a:noFill/>
        </p:spPr>
        <p:txBody>
          <a:bodyPr wrap="none" rtlCol="0">
            <a:spAutoFit/>
          </a:bodyPr>
          <a:lstStyle/>
          <a:p>
            <a:r>
              <a:rPr kumimoji="1" lang="zh-CN" altLang="en-US" sz="1600" dirty="0">
                <a:solidFill>
                  <a:schemeClr val="bg1"/>
                </a:solidFill>
                <a:cs typeface="+mn-ea"/>
                <a:sym typeface="+mn-lt"/>
              </a:rPr>
              <a:t>汇报人：小</a:t>
            </a:r>
            <a:r>
              <a:rPr kumimoji="1" lang="zh-CN" altLang="en-US" sz="1600">
                <a:solidFill>
                  <a:schemeClr val="bg1"/>
                </a:solidFill>
                <a:cs typeface="+mn-ea"/>
                <a:sym typeface="+mn-lt"/>
              </a:rPr>
              <a:t>北     </a:t>
            </a:r>
            <a:r>
              <a:rPr kumimoji="1" lang="en-US" altLang="zh-CN" sz="1600">
                <a:solidFill>
                  <a:schemeClr val="bg1"/>
                </a:solidFill>
                <a:cs typeface="+mn-ea"/>
                <a:sym typeface="+mn-lt"/>
              </a:rPr>
              <a:t>20xx-xx-xx</a:t>
            </a:r>
            <a:endParaRPr kumimoji="1" lang="zh-CN" altLang="en-US" sz="1600" dirty="0">
              <a:solidFill>
                <a:schemeClr val="bg1"/>
              </a:solidFill>
              <a:cs typeface="+mn-ea"/>
              <a:sym typeface="+mn-lt"/>
            </a:endParaRPr>
          </a:p>
        </p:txBody>
      </p:sp>
    </p:spTree>
    <p:extLst>
      <p:ext uri="{BB962C8B-B14F-4D97-AF65-F5344CB8AC3E}">
        <p14:creationId xmlns:p14="http://schemas.microsoft.com/office/powerpoint/2010/main" val="40281082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750"/>
                                </p:stCondLst>
                                <p:childTnLst>
                                  <p:par>
                                    <p:cTn id="12" presetID="2" presetClass="entr" presetSubtype="3" fill="hold" grpId="0" nodeType="afterEffect" p14:presetBounceEnd="34000">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14:bounceEnd="34000">
                                          <p:cBhvr additive="base">
                                            <p:cTn id="14" dur="1000" fill="hold"/>
                                            <p:tgtEl>
                                              <p:spTgt spid="16"/>
                                            </p:tgtEl>
                                            <p:attrNameLst>
                                              <p:attrName>ppt_x</p:attrName>
                                            </p:attrNameLst>
                                          </p:cBhvr>
                                          <p:tavLst>
                                            <p:tav tm="0">
                                              <p:val>
                                                <p:strVal val="1+#ppt_w/2"/>
                                              </p:val>
                                            </p:tav>
                                            <p:tav tm="100000">
                                              <p:val>
                                                <p:strVal val="#ppt_x"/>
                                              </p:val>
                                            </p:tav>
                                          </p:tavLst>
                                        </p:anim>
                                        <p:anim calcmode="lin" valueType="num" p14:bounceEnd="34000">
                                          <p:cBhvr additive="base">
                                            <p:cTn id="15" dur="1000" fill="hold"/>
                                            <p:tgtEl>
                                              <p:spTgt spid="16"/>
                                            </p:tgtEl>
                                            <p:attrNameLst>
                                              <p:attrName>ppt_y</p:attrName>
                                            </p:attrNameLst>
                                          </p:cBhvr>
                                          <p:tavLst>
                                            <p:tav tm="0">
                                              <p:val>
                                                <p:strVal val="0-#ppt_h/2"/>
                                              </p:val>
                                            </p:tav>
                                            <p:tav tm="100000">
                                              <p:val>
                                                <p:strVal val="#ppt_y"/>
                                              </p:val>
                                            </p:tav>
                                          </p:tavLst>
                                        </p:anim>
                                      </p:childTnLst>
                                    </p:cTn>
                                  </p:par>
                                  <p:par>
                                    <p:cTn id="16" presetID="2" presetClass="entr" presetSubtype="3" fill="hold" grpId="0" nodeType="withEffect" p14:presetBounceEnd="34000">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14:bounceEnd="34000">
                                          <p:cBhvr additive="base">
                                            <p:cTn id="18" dur="1000" fill="hold"/>
                                            <p:tgtEl>
                                              <p:spTgt spid="17"/>
                                            </p:tgtEl>
                                            <p:attrNameLst>
                                              <p:attrName>ppt_x</p:attrName>
                                            </p:attrNameLst>
                                          </p:cBhvr>
                                          <p:tavLst>
                                            <p:tav tm="0">
                                              <p:val>
                                                <p:strVal val="1+#ppt_w/2"/>
                                              </p:val>
                                            </p:tav>
                                            <p:tav tm="100000">
                                              <p:val>
                                                <p:strVal val="#ppt_x"/>
                                              </p:val>
                                            </p:tav>
                                          </p:tavLst>
                                        </p:anim>
                                        <p:anim calcmode="lin" valueType="num" p14:bounceEnd="34000">
                                          <p:cBhvr additive="base">
                                            <p:cTn id="19" dur="1000" fill="hold"/>
                                            <p:tgtEl>
                                              <p:spTgt spid="17"/>
                                            </p:tgtEl>
                                            <p:attrNameLst>
                                              <p:attrName>ppt_y</p:attrName>
                                            </p:attrNameLst>
                                          </p:cBhvr>
                                          <p:tavLst>
                                            <p:tav tm="0">
                                              <p:val>
                                                <p:strVal val="0-#ppt_h/2"/>
                                              </p:val>
                                            </p:tav>
                                            <p:tav tm="100000">
                                              <p:val>
                                                <p:strVal val="#ppt_y"/>
                                              </p:val>
                                            </p:tav>
                                          </p:tavLst>
                                        </p:anim>
                                      </p:childTnLst>
                                    </p:cTn>
                                  </p:par>
                                  <p:par>
                                    <p:cTn id="20" presetID="2" presetClass="entr" presetSubtype="3" fill="hold" grpId="0" nodeType="withEffect" p14:presetBounceEnd="34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34000">
                                          <p:cBhvr additive="base">
                                            <p:cTn id="22" dur="1000" fill="hold"/>
                                            <p:tgtEl>
                                              <p:spTgt spid="19"/>
                                            </p:tgtEl>
                                            <p:attrNameLst>
                                              <p:attrName>ppt_x</p:attrName>
                                            </p:attrNameLst>
                                          </p:cBhvr>
                                          <p:tavLst>
                                            <p:tav tm="0">
                                              <p:val>
                                                <p:strVal val="1+#ppt_w/2"/>
                                              </p:val>
                                            </p:tav>
                                            <p:tav tm="100000">
                                              <p:val>
                                                <p:strVal val="#ppt_x"/>
                                              </p:val>
                                            </p:tav>
                                          </p:tavLst>
                                        </p:anim>
                                        <p:anim calcmode="lin" valueType="num" p14:bounceEnd="34000">
                                          <p:cBhvr additive="base">
                                            <p:cTn id="23" dur="1000" fill="hold"/>
                                            <p:tgtEl>
                                              <p:spTgt spid="19"/>
                                            </p:tgtEl>
                                            <p:attrNameLst>
                                              <p:attrName>ppt_y</p:attrName>
                                            </p:attrNameLst>
                                          </p:cBhvr>
                                          <p:tavLst>
                                            <p:tav tm="0">
                                              <p:val>
                                                <p:strVal val="0-#ppt_h/2"/>
                                              </p:val>
                                            </p:tav>
                                            <p:tav tm="100000">
                                              <p:val>
                                                <p:strVal val="#ppt_y"/>
                                              </p:val>
                                            </p:tav>
                                          </p:tavLst>
                                        </p:anim>
                                      </p:childTnLst>
                                    </p:cTn>
                                  </p:par>
                                  <p:par>
                                    <p:cTn id="24" presetID="31"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750" fill="hold"/>
                                            <p:tgtEl>
                                              <p:spTgt spid="20"/>
                                            </p:tgtEl>
                                            <p:attrNameLst>
                                              <p:attrName>ppt_w</p:attrName>
                                            </p:attrNameLst>
                                          </p:cBhvr>
                                          <p:tavLst>
                                            <p:tav tm="0">
                                              <p:val>
                                                <p:fltVal val="0"/>
                                              </p:val>
                                            </p:tav>
                                            <p:tav tm="100000">
                                              <p:val>
                                                <p:strVal val="#ppt_w"/>
                                              </p:val>
                                            </p:tav>
                                          </p:tavLst>
                                        </p:anim>
                                        <p:anim calcmode="lin" valueType="num">
                                          <p:cBhvr>
                                            <p:cTn id="27" dur="750" fill="hold"/>
                                            <p:tgtEl>
                                              <p:spTgt spid="20"/>
                                            </p:tgtEl>
                                            <p:attrNameLst>
                                              <p:attrName>ppt_h</p:attrName>
                                            </p:attrNameLst>
                                          </p:cBhvr>
                                          <p:tavLst>
                                            <p:tav tm="0">
                                              <p:val>
                                                <p:fltVal val="0"/>
                                              </p:val>
                                            </p:tav>
                                            <p:tav tm="100000">
                                              <p:val>
                                                <p:strVal val="#ppt_h"/>
                                              </p:val>
                                            </p:tav>
                                          </p:tavLst>
                                        </p:anim>
                                        <p:anim calcmode="lin" valueType="num">
                                          <p:cBhvr>
                                            <p:cTn id="28" dur="750" fill="hold"/>
                                            <p:tgtEl>
                                              <p:spTgt spid="20"/>
                                            </p:tgtEl>
                                            <p:attrNameLst>
                                              <p:attrName>style.rotation</p:attrName>
                                            </p:attrNameLst>
                                          </p:cBhvr>
                                          <p:tavLst>
                                            <p:tav tm="0">
                                              <p:val>
                                                <p:fltVal val="90"/>
                                              </p:val>
                                            </p:tav>
                                            <p:tav tm="100000">
                                              <p:val>
                                                <p:fltVal val="0"/>
                                              </p:val>
                                            </p:tav>
                                          </p:tavLst>
                                        </p:anim>
                                        <p:animEffect transition="in" filter="fade">
                                          <p:cBhvr>
                                            <p:cTn id="29" dur="750"/>
                                            <p:tgtEl>
                                              <p:spTgt spid="20"/>
                                            </p:tgtEl>
                                          </p:cBhvr>
                                        </p:animEffect>
                                      </p:childTnLst>
                                    </p:cTn>
                                  </p:par>
                                  <p:par>
                                    <p:cTn id="30" presetID="2" presetClass="entr" presetSubtype="3" fill="hold" grpId="0" nodeType="withEffect" p14:presetBounceEnd="34000">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14:bounceEnd="34000">
                                          <p:cBhvr additive="base">
                                            <p:cTn id="32" dur="1000" fill="hold"/>
                                            <p:tgtEl>
                                              <p:spTgt spid="21"/>
                                            </p:tgtEl>
                                            <p:attrNameLst>
                                              <p:attrName>ppt_x</p:attrName>
                                            </p:attrNameLst>
                                          </p:cBhvr>
                                          <p:tavLst>
                                            <p:tav tm="0">
                                              <p:val>
                                                <p:strVal val="1+#ppt_w/2"/>
                                              </p:val>
                                            </p:tav>
                                            <p:tav tm="100000">
                                              <p:val>
                                                <p:strVal val="#ppt_x"/>
                                              </p:val>
                                            </p:tav>
                                          </p:tavLst>
                                        </p:anim>
                                        <p:anim calcmode="lin" valueType="num" p14:bounceEnd="34000">
                                          <p:cBhvr additive="base">
                                            <p:cTn id="33" dur="1000" fill="hold"/>
                                            <p:tgtEl>
                                              <p:spTgt spid="21"/>
                                            </p:tgtEl>
                                            <p:attrNameLst>
                                              <p:attrName>ppt_y</p:attrName>
                                            </p:attrNameLst>
                                          </p:cBhvr>
                                          <p:tavLst>
                                            <p:tav tm="0">
                                              <p:val>
                                                <p:strVal val="0-#ppt_h/2"/>
                                              </p:val>
                                            </p:tav>
                                            <p:tav tm="100000">
                                              <p:val>
                                                <p:strVal val="#ppt_y"/>
                                              </p:val>
                                            </p:tav>
                                          </p:tavLst>
                                        </p:anim>
                                      </p:childTnLst>
                                    </p:cTn>
                                  </p:par>
                                  <p:par>
                                    <p:cTn id="34" presetID="2" presetClass="entr" presetSubtype="3" fill="hold" grpId="0" nodeType="withEffect" p14:presetBounceEnd="34000">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14:bounceEnd="34000">
                                          <p:cBhvr additive="base">
                                            <p:cTn id="36" dur="1000" fill="hold"/>
                                            <p:tgtEl>
                                              <p:spTgt spid="22"/>
                                            </p:tgtEl>
                                            <p:attrNameLst>
                                              <p:attrName>ppt_x</p:attrName>
                                            </p:attrNameLst>
                                          </p:cBhvr>
                                          <p:tavLst>
                                            <p:tav tm="0">
                                              <p:val>
                                                <p:strVal val="1+#ppt_w/2"/>
                                              </p:val>
                                            </p:tav>
                                            <p:tav tm="100000">
                                              <p:val>
                                                <p:strVal val="#ppt_x"/>
                                              </p:val>
                                            </p:tav>
                                          </p:tavLst>
                                        </p:anim>
                                        <p:anim calcmode="lin" valueType="num" p14:bounceEnd="34000">
                                          <p:cBhvr additive="base">
                                            <p:cTn id="37" dur="1000" fill="hold"/>
                                            <p:tgtEl>
                                              <p:spTgt spid="22"/>
                                            </p:tgtEl>
                                            <p:attrNameLst>
                                              <p:attrName>ppt_y</p:attrName>
                                            </p:attrNameLst>
                                          </p:cBhvr>
                                          <p:tavLst>
                                            <p:tav tm="0">
                                              <p:val>
                                                <p:strVal val="0-#ppt_h/2"/>
                                              </p:val>
                                            </p:tav>
                                            <p:tav tm="100000">
                                              <p:val>
                                                <p:strVal val="#ppt_y"/>
                                              </p:val>
                                            </p:tav>
                                          </p:tavLst>
                                        </p:anim>
                                      </p:childTnLst>
                                    </p:cTn>
                                  </p:par>
                                  <p:par>
                                    <p:cTn id="38" presetID="31"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750" fill="hold"/>
                                            <p:tgtEl>
                                              <p:spTgt spid="15"/>
                                            </p:tgtEl>
                                            <p:attrNameLst>
                                              <p:attrName>ppt_w</p:attrName>
                                            </p:attrNameLst>
                                          </p:cBhvr>
                                          <p:tavLst>
                                            <p:tav tm="0">
                                              <p:val>
                                                <p:fltVal val="0"/>
                                              </p:val>
                                            </p:tav>
                                            <p:tav tm="100000">
                                              <p:val>
                                                <p:strVal val="#ppt_w"/>
                                              </p:val>
                                            </p:tav>
                                          </p:tavLst>
                                        </p:anim>
                                        <p:anim calcmode="lin" valueType="num">
                                          <p:cBhvr>
                                            <p:cTn id="41" dur="750" fill="hold"/>
                                            <p:tgtEl>
                                              <p:spTgt spid="15"/>
                                            </p:tgtEl>
                                            <p:attrNameLst>
                                              <p:attrName>ppt_h</p:attrName>
                                            </p:attrNameLst>
                                          </p:cBhvr>
                                          <p:tavLst>
                                            <p:tav tm="0">
                                              <p:val>
                                                <p:fltVal val="0"/>
                                              </p:val>
                                            </p:tav>
                                            <p:tav tm="100000">
                                              <p:val>
                                                <p:strVal val="#ppt_h"/>
                                              </p:val>
                                            </p:tav>
                                          </p:tavLst>
                                        </p:anim>
                                        <p:anim calcmode="lin" valueType="num">
                                          <p:cBhvr>
                                            <p:cTn id="42" dur="750" fill="hold"/>
                                            <p:tgtEl>
                                              <p:spTgt spid="15"/>
                                            </p:tgtEl>
                                            <p:attrNameLst>
                                              <p:attrName>style.rotation</p:attrName>
                                            </p:attrNameLst>
                                          </p:cBhvr>
                                          <p:tavLst>
                                            <p:tav tm="0">
                                              <p:val>
                                                <p:fltVal val="90"/>
                                              </p:val>
                                            </p:tav>
                                            <p:tav tm="100000">
                                              <p:val>
                                                <p:fltVal val="0"/>
                                              </p:val>
                                            </p:tav>
                                          </p:tavLst>
                                        </p:anim>
                                        <p:animEffect transition="in" filter="fade">
                                          <p:cBhvr>
                                            <p:cTn id="43" dur="750"/>
                                            <p:tgtEl>
                                              <p:spTgt spid="15"/>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 calcmode="lin" valueType="num">
                                          <p:cBhvr>
                                            <p:cTn id="48" dur="750" fill="hold"/>
                                            <p:tgtEl>
                                              <p:spTgt spid="18"/>
                                            </p:tgtEl>
                                            <p:attrNameLst>
                                              <p:attrName>style.rotation</p:attrName>
                                            </p:attrNameLst>
                                          </p:cBhvr>
                                          <p:tavLst>
                                            <p:tav tm="0">
                                              <p:val>
                                                <p:fltVal val="90"/>
                                              </p:val>
                                            </p:tav>
                                            <p:tav tm="100000">
                                              <p:val>
                                                <p:fltVal val="0"/>
                                              </p:val>
                                            </p:tav>
                                          </p:tavLst>
                                        </p:anim>
                                        <p:animEffect transition="in" filter="fade">
                                          <p:cBhvr>
                                            <p:cTn id="49"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9" grpId="0" animBg="1"/>
          <p:bldP spid="20" grpId="0" animBg="1"/>
          <p:bldP spid="21" grpId="0" animBg="1"/>
          <p:bldP spid="22" grpId="0" animBg="1"/>
          <p:bldP spid="15"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750"/>
                                </p:stCondLst>
                                <p:childTnLst>
                                  <p:par>
                                    <p:cTn id="12" presetID="2" presetClass="entr" presetSubtype="3"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1000" fill="hold"/>
                                            <p:tgtEl>
                                              <p:spTgt spid="16"/>
                                            </p:tgtEl>
                                            <p:attrNameLst>
                                              <p:attrName>ppt_x</p:attrName>
                                            </p:attrNameLst>
                                          </p:cBhvr>
                                          <p:tavLst>
                                            <p:tav tm="0">
                                              <p:val>
                                                <p:strVal val="1+#ppt_w/2"/>
                                              </p:val>
                                            </p:tav>
                                            <p:tav tm="100000">
                                              <p:val>
                                                <p:strVal val="#ppt_x"/>
                                              </p:val>
                                            </p:tav>
                                          </p:tavLst>
                                        </p:anim>
                                        <p:anim calcmode="lin" valueType="num">
                                          <p:cBhvr additive="base">
                                            <p:cTn id="15" dur="1000" fill="hold"/>
                                            <p:tgtEl>
                                              <p:spTgt spid="16"/>
                                            </p:tgtEl>
                                            <p:attrNameLst>
                                              <p:attrName>ppt_y</p:attrName>
                                            </p:attrNameLst>
                                          </p:cBhvr>
                                          <p:tavLst>
                                            <p:tav tm="0">
                                              <p:val>
                                                <p:strVal val="0-#ppt_h/2"/>
                                              </p:val>
                                            </p:tav>
                                            <p:tav tm="100000">
                                              <p:val>
                                                <p:strVal val="#ppt_y"/>
                                              </p:val>
                                            </p:tav>
                                          </p:tavLst>
                                        </p:anim>
                                      </p:childTnLst>
                                    </p:cTn>
                                  </p:par>
                                  <p:par>
                                    <p:cTn id="16" presetID="2" presetClass="entr" presetSubtype="3"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000" fill="hold"/>
                                            <p:tgtEl>
                                              <p:spTgt spid="17"/>
                                            </p:tgtEl>
                                            <p:attrNameLst>
                                              <p:attrName>ppt_x</p:attrName>
                                            </p:attrNameLst>
                                          </p:cBhvr>
                                          <p:tavLst>
                                            <p:tav tm="0">
                                              <p:val>
                                                <p:strVal val="1+#ppt_w/2"/>
                                              </p:val>
                                            </p:tav>
                                            <p:tav tm="100000">
                                              <p:val>
                                                <p:strVal val="#ppt_x"/>
                                              </p:val>
                                            </p:tav>
                                          </p:tavLst>
                                        </p:anim>
                                        <p:anim calcmode="lin" valueType="num">
                                          <p:cBhvr additive="base">
                                            <p:cTn id="19" dur="1000" fill="hold"/>
                                            <p:tgtEl>
                                              <p:spTgt spid="17"/>
                                            </p:tgtEl>
                                            <p:attrNameLst>
                                              <p:attrName>ppt_y</p:attrName>
                                            </p:attrNameLst>
                                          </p:cBhvr>
                                          <p:tavLst>
                                            <p:tav tm="0">
                                              <p:val>
                                                <p:strVal val="0-#ppt_h/2"/>
                                              </p:val>
                                            </p:tav>
                                            <p:tav tm="100000">
                                              <p:val>
                                                <p:strVal val="#ppt_y"/>
                                              </p:val>
                                            </p:tav>
                                          </p:tavLst>
                                        </p:anim>
                                      </p:childTnLst>
                                    </p:cTn>
                                  </p:par>
                                  <p:par>
                                    <p:cTn id="20" presetID="2" presetClass="entr" presetSubtype="3"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1+#ppt_w/2"/>
                                              </p:val>
                                            </p:tav>
                                            <p:tav tm="100000">
                                              <p:val>
                                                <p:strVal val="#ppt_x"/>
                                              </p:val>
                                            </p:tav>
                                          </p:tavLst>
                                        </p:anim>
                                        <p:anim calcmode="lin" valueType="num">
                                          <p:cBhvr additive="base">
                                            <p:cTn id="23" dur="1000" fill="hold"/>
                                            <p:tgtEl>
                                              <p:spTgt spid="19"/>
                                            </p:tgtEl>
                                            <p:attrNameLst>
                                              <p:attrName>ppt_y</p:attrName>
                                            </p:attrNameLst>
                                          </p:cBhvr>
                                          <p:tavLst>
                                            <p:tav tm="0">
                                              <p:val>
                                                <p:strVal val="0-#ppt_h/2"/>
                                              </p:val>
                                            </p:tav>
                                            <p:tav tm="100000">
                                              <p:val>
                                                <p:strVal val="#ppt_y"/>
                                              </p:val>
                                            </p:tav>
                                          </p:tavLst>
                                        </p:anim>
                                      </p:childTnLst>
                                    </p:cTn>
                                  </p:par>
                                  <p:par>
                                    <p:cTn id="24" presetID="31"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750" fill="hold"/>
                                            <p:tgtEl>
                                              <p:spTgt spid="20"/>
                                            </p:tgtEl>
                                            <p:attrNameLst>
                                              <p:attrName>ppt_w</p:attrName>
                                            </p:attrNameLst>
                                          </p:cBhvr>
                                          <p:tavLst>
                                            <p:tav tm="0">
                                              <p:val>
                                                <p:fltVal val="0"/>
                                              </p:val>
                                            </p:tav>
                                            <p:tav tm="100000">
                                              <p:val>
                                                <p:strVal val="#ppt_w"/>
                                              </p:val>
                                            </p:tav>
                                          </p:tavLst>
                                        </p:anim>
                                        <p:anim calcmode="lin" valueType="num">
                                          <p:cBhvr>
                                            <p:cTn id="27" dur="750" fill="hold"/>
                                            <p:tgtEl>
                                              <p:spTgt spid="20"/>
                                            </p:tgtEl>
                                            <p:attrNameLst>
                                              <p:attrName>ppt_h</p:attrName>
                                            </p:attrNameLst>
                                          </p:cBhvr>
                                          <p:tavLst>
                                            <p:tav tm="0">
                                              <p:val>
                                                <p:fltVal val="0"/>
                                              </p:val>
                                            </p:tav>
                                            <p:tav tm="100000">
                                              <p:val>
                                                <p:strVal val="#ppt_h"/>
                                              </p:val>
                                            </p:tav>
                                          </p:tavLst>
                                        </p:anim>
                                        <p:anim calcmode="lin" valueType="num">
                                          <p:cBhvr>
                                            <p:cTn id="28" dur="750" fill="hold"/>
                                            <p:tgtEl>
                                              <p:spTgt spid="20"/>
                                            </p:tgtEl>
                                            <p:attrNameLst>
                                              <p:attrName>style.rotation</p:attrName>
                                            </p:attrNameLst>
                                          </p:cBhvr>
                                          <p:tavLst>
                                            <p:tav tm="0">
                                              <p:val>
                                                <p:fltVal val="90"/>
                                              </p:val>
                                            </p:tav>
                                            <p:tav tm="100000">
                                              <p:val>
                                                <p:fltVal val="0"/>
                                              </p:val>
                                            </p:tav>
                                          </p:tavLst>
                                        </p:anim>
                                        <p:animEffect transition="in" filter="fade">
                                          <p:cBhvr>
                                            <p:cTn id="29" dur="750"/>
                                            <p:tgtEl>
                                              <p:spTgt spid="20"/>
                                            </p:tgtEl>
                                          </p:cBhvr>
                                        </p:animEffect>
                                      </p:childTnLst>
                                    </p:cTn>
                                  </p:par>
                                  <p:par>
                                    <p:cTn id="30" presetID="2" presetClass="entr" presetSubtype="3"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1000" fill="hold"/>
                                            <p:tgtEl>
                                              <p:spTgt spid="21"/>
                                            </p:tgtEl>
                                            <p:attrNameLst>
                                              <p:attrName>ppt_x</p:attrName>
                                            </p:attrNameLst>
                                          </p:cBhvr>
                                          <p:tavLst>
                                            <p:tav tm="0">
                                              <p:val>
                                                <p:strVal val="1+#ppt_w/2"/>
                                              </p:val>
                                            </p:tav>
                                            <p:tav tm="100000">
                                              <p:val>
                                                <p:strVal val="#ppt_x"/>
                                              </p:val>
                                            </p:tav>
                                          </p:tavLst>
                                        </p:anim>
                                        <p:anim calcmode="lin" valueType="num">
                                          <p:cBhvr additive="base">
                                            <p:cTn id="33" dur="1000" fill="hold"/>
                                            <p:tgtEl>
                                              <p:spTgt spid="21"/>
                                            </p:tgtEl>
                                            <p:attrNameLst>
                                              <p:attrName>ppt_y</p:attrName>
                                            </p:attrNameLst>
                                          </p:cBhvr>
                                          <p:tavLst>
                                            <p:tav tm="0">
                                              <p:val>
                                                <p:strVal val="0-#ppt_h/2"/>
                                              </p:val>
                                            </p:tav>
                                            <p:tav tm="100000">
                                              <p:val>
                                                <p:strVal val="#ppt_y"/>
                                              </p:val>
                                            </p:tav>
                                          </p:tavLst>
                                        </p:anim>
                                      </p:childTnLst>
                                    </p:cTn>
                                  </p:par>
                                  <p:par>
                                    <p:cTn id="34" presetID="2" presetClass="entr" presetSubtype="3"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1000" fill="hold"/>
                                            <p:tgtEl>
                                              <p:spTgt spid="22"/>
                                            </p:tgtEl>
                                            <p:attrNameLst>
                                              <p:attrName>ppt_x</p:attrName>
                                            </p:attrNameLst>
                                          </p:cBhvr>
                                          <p:tavLst>
                                            <p:tav tm="0">
                                              <p:val>
                                                <p:strVal val="1+#ppt_w/2"/>
                                              </p:val>
                                            </p:tav>
                                            <p:tav tm="100000">
                                              <p:val>
                                                <p:strVal val="#ppt_x"/>
                                              </p:val>
                                            </p:tav>
                                          </p:tavLst>
                                        </p:anim>
                                        <p:anim calcmode="lin" valueType="num">
                                          <p:cBhvr additive="base">
                                            <p:cTn id="37" dur="1000" fill="hold"/>
                                            <p:tgtEl>
                                              <p:spTgt spid="22"/>
                                            </p:tgtEl>
                                            <p:attrNameLst>
                                              <p:attrName>ppt_y</p:attrName>
                                            </p:attrNameLst>
                                          </p:cBhvr>
                                          <p:tavLst>
                                            <p:tav tm="0">
                                              <p:val>
                                                <p:strVal val="0-#ppt_h/2"/>
                                              </p:val>
                                            </p:tav>
                                            <p:tav tm="100000">
                                              <p:val>
                                                <p:strVal val="#ppt_y"/>
                                              </p:val>
                                            </p:tav>
                                          </p:tavLst>
                                        </p:anim>
                                      </p:childTnLst>
                                    </p:cTn>
                                  </p:par>
                                  <p:par>
                                    <p:cTn id="38" presetID="31"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750" fill="hold"/>
                                            <p:tgtEl>
                                              <p:spTgt spid="15"/>
                                            </p:tgtEl>
                                            <p:attrNameLst>
                                              <p:attrName>ppt_w</p:attrName>
                                            </p:attrNameLst>
                                          </p:cBhvr>
                                          <p:tavLst>
                                            <p:tav tm="0">
                                              <p:val>
                                                <p:fltVal val="0"/>
                                              </p:val>
                                            </p:tav>
                                            <p:tav tm="100000">
                                              <p:val>
                                                <p:strVal val="#ppt_w"/>
                                              </p:val>
                                            </p:tav>
                                          </p:tavLst>
                                        </p:anim>
                                        <p:anim calcmode="lin" valueType="num">
                                          <p:cBhvr>
                                            <p:cTn id="41" dur="750" fill="hold"/>
                                            <p:tgtEl>
                                              <p:spTgt spid="15"/>
                                            </p:tgtEl>
                                            <p:attrNameLst>
                                              <p:attrName>ppt_h</p:attrName>
                                            </p:attrNameLst>
                                          </p:cBhvr>
                                          <p:tavLst>
                                            <p:tav tm="0">
                                              <p:val>
                                                <p:fltVal val="0"/>
                                              </p:val>
                                            </p:tav>
                                            <p:tav tm="100000">
                                              <p:val>
                                                <p:strVal val="#ppt_h"/>
                                              </p:val>
                                            </p:tav>
                                          </p:tavLst>
                                        </p:anim>
                                        <p:anim calcmode="lin" valueType="num">
                                          <p:cBhvr>
                                            <p:cTn id="42" dur="750" fill="hold"/>
                                            <p:tgtEl>
                                              <p:spTgt spid="15"/>
                                            </p:tgtEl>
                                            <p:attrNameLst>
                                              <p:attrName>style.rotation</p:attrName>
                                            </p:attrNameLst>
                                          </p:cBhvr>
                                          <p:tavLst>
                                            <p:tav tm="0">
                                              <p:val>
                                                <p:fltVal val="90"/>
                                              </p:val>
                                            </p:tav>
                                            <p:tav tm="100000">
                                              <p:val>
                                                <p:fltVal val="0"/>
                                              </p:val>
                                            </p:tav>
                                          </p:tavLst>
                                        </p:anim>
                                        <p:animEffect transition="in" filter="fade">
                                          <p:cBhvr>
                                            <p:cTn id="43" dur="750"/>
                                            <p:tgtEl>
                                              <p:spTgt spid="15"/>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 calcmode="lin" valueType="num">
                                          <p:cBhvr>
                                            <p:cTn id="48" dur="750" fill="hold"/>
                                            <p:tgtEl>
                                              <p:spTgt spid="18"/>
                                            </p:tgtEl>
                                            <p:attrNameLst>
                                              <p:attrName>style.rotation</p:attrName>
                                            </p:attrNameLst>
                                          </p:cBhvr>
                                          <p:tavLst>
                                            <p:tav tm="0">
                                              <p:val>
                                                <p:fltVal val="90"/>
                                              </p:val>
                                            </p:tav>
                                            <p:tav tm="100000">
                                              <p:val>
                                                <p:fltVal val="0"/>
                                              </p:val>
                                            </p:tav>
                                          </p:tavLst>
                                        </p:anim>
                                        <p:animEffect transition="in" filter="fade">
                                          <p:cBhvr>
                                            <p:cTn id="49"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9" grpId="0" animBg="1"/>
          <p:bldP spid="20" grpId="0" animBg="1"/>
          <p:bldP spid="21" grpId="0" animBg="1"/>
          <p:bldP spid="22" grpId="0" animBg="1"/>
          <p:bldP spid="15" grpId="0" animBg="1"/>
          <p:bldP spid="18"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任意多边形: 形状 48">
            <a:extLst>
              <a:ext uri="{FF2B5EF4-FFF2-40B4-BE49-F238E27FC236}">
                <a16:creationId xmlns:a16="http://schemas.microsoft.com/office/drawing/2014/main" id="{13F99724-055C-46FC-A097-086D5BD47179}"/>
              </a:ext>
            </a:extLst>
          </p:cNvPr>
          <p:cNvSpPr/>
          <p:nvPr/>
        </p:nvSpPr>
        <p:spPr>
          <a:xfrm rot="18900000">
            <a:off x="-1383128" y="320578"/>
            <a:ext cx="2763018" cy="2763018"/>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blipFill dpi="0"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任意多边形: 形状 49">
            <a:extLst>
              <a:ext uri="{FF2B5EF4-FFF2-40B4-BE49-F238E27FC236}">
                <a16:creationId xmlns:a16="http://schemas.microsoft.com/office/drawing/2014/main" id="{DD062E6E-50F2-4205-9A04-A508E0797FD3}"/>
              </a:ext>
            </a:extLst>
          </p:cNvPr>
          <p:cNvSpPr/>
          <p:nvPr/>
        </p:nvSpPr>
        <p:spPr>
          <a:xfrm rot="18958199">
            <a:off x="8213012" y="1362252"/>
            <a:ext cx="651315" cy="651315"/>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 name="任意多边形: 形状 50">
            <a:extLst>
              <a:ext uri="{FF2B5EF4-FFF2-40B4-BE49-F238E27FC236}">
                <a16:creationId xmlns:a16="http://schemas.microsoft.com/office/drawing/2014/main" id="{D7BB0580-6924-4737-8426-6A60F574F497}"/>
              </a:ext>
            </a:extLst>
          </p:cNvPr>
          <p:cNvSpPr/>
          <p:nvPr/>
        </p:nvSpPr>
        <p:spPr>
          <a:xfrm rot="18932100">
            <a:off x="1199526" y="3080526"/>
            <a:ext cx="1159449" cy="1159449"/>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 name="任意多边形: 形状 51">
            <a:extLst>
              <a:ext uri="{FF2B5EF4-FFF2-40B4-BE49-F238E27FC236}">
                <a16:creationId xmlns:a16="http://schemas.microsoft.com/office/drawing/2014/main" id="{E4D55EAB-3B3C-428C-89B6-78FAAA4170E3}"/>
              </a:ext>
            </a:extLst>
          </p:cNvPr>
          <p:cNvSpPr/>
          <p:nvPr/>
        </p:nvSpPr>
        <p:spPr>
          <a:xfrm rot="18958199">
            <a:off x="7845097" y="2156092"/>
            <a:ext cx="462942" cy="462942"/>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TextBox 48">
            <a:extLst>
              <a:ext uri="{FF2B5EF4-FFF2-40B4-BE49-F238E27FC236}">
                <a16:creationId xmlns:a16="http://schemas.microsoft.com/office/drawing/2014/main" id="{8E07D5A0-CBF7-4A45-9B14-8634EFC8BE0B}"/>
              </a:ext>
            </a:extLst>
          </p:cNvPr>
          <p:cNvSpPr txBox="1"/>
          <p:nvPr/>
        </p:nvSpPr>
        <p:spPr>
          <a:xfrm>
            <a:off x="2699711" y="2154696"/>
            <a:ext cx="3983825" cy="677108"/>
          </a:xfrm>
          <a:prstGeom prst="rect">
            <a:avLst/>
          </a:prstGeom>
          <a:noFill/>
        </p:spPr>
        <p:txBody>
          <a:bodyPr wrap="square" lIns="0" tIns="0" rIns="0" bIns="0" rtlCol="0">
            <a:spAutoFit/>
          </a:bodyPr>
          <a:lstStyle/>
          <a:p>
            <a:pPr algn="dist"/>
            <a:r>
              <a:rPr kumimoji="1" lang="zh-CN" altLang="en-US" sz="4400" b="1" dirty="0">
                <a:solidFill>
                  <a:schemeClr val="tx1">
                    <a:lumMod val="75000"/>
                    <a:lumOff val="25000"/>
                  </a:schemeClr>
                </a:solidFill>
                <a:cs typeface="+mn-ea"/>
                <a:sym typeface="+mn-lt"/>
              </a:rPr>
              <a:t>项目整体介绍</a:t>
            </a:r>
          </a:p>
        </p:txBody>
      </p:sp>
      <p:sp>
        <p:nvSpPr>
          <p:cNvPr id="56" name="任意多边形: 形状 55">
            <a:extLst>
              <a:ext uri="{FF2B5EF4-FFF2-40B4-BE49-F238E27FC236}">
                <a16:creationId xmlns:a16="http://schemas.microsoft.com/office/drawing/2014/main" id="{CF55519A-F0F3-4C8F-BA4F-43A457C571A2}"/>
              </a:ext>
            </a:extLst>
          </p:cNvPr>
          <p:cNvSpPr/>
          <p:nvPr/>
        </p:nvSpPr>
        <p:spPr>
          <a:xfrm rot="17471221">
            <a:off x="8118276" y="2408223"/>
            <a:ext cx="2875571" cy="2875571"/>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任意多边形: 形状 48">
            <a:extLst>
              <a:ext uri="{FF2B5EF4-FFF2-40B4-BE49-F238E27FC236}">
                <a16:creationId xmlns:a16="http://schemas.microsoft.com/office/drawing/2014/main" id="{D5D9CBBD-5F98-7D43-BDA5-BB0FB831847A}"/>
              </a:ext>
            </a:extLst>
          </p:cNvPr>
          <p:cNvSpPr/>
          <p:nvPr/>
        </p:nvSpPr>
        <p:spPr>
          <a:xfrm rot="18900000">
            <a:off x="-1381510" y="320578"/>
            <a:ext cx="2763018" cy="2763018"/>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rgbClr val="5AAD9E">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文本框 1">
            <a:extLst>
              <a:ext uri="{FF2B5EF4-FFF2-40B4-BE49-F238E27FC236}">
                <a16:creationId xmlns:a16="http://schemas.microsoft.com/office/drawing/2014/main" id="{5D38C2BE-7D7F-F948-AE87-7C9FBE7CAA5F}"/>
              </a:ext>
            </a:extLst>
          </p:cNvPr>
          <p:cNvSpPr txBox="1"/>
          <p:nvPr/>
        </p:nvSpPr>
        <p:spPr>
          <a:xfrm>
            <a:off x="4274135" y="1822984"/>
            <a:ext cx="996918" cy="276999"/>
          </a:xfrm>
          <a:prstGeom prst="rect">
            <a:avLst/>
          </a:prstGeom>
          <a:noFill/>
        </p:spPr>
        <p:txBody>
          <a:bodyPr wrap="square" rtlCol="0">
            <a:spAutoFit/>
          </a:bodyPr>
          <a:lstStyle/>
          <a:p>
            <a:pPr algn="dist"/>
            <a:r>
              <a:rPr kumimoji="1" lang="en-US" altLang="zh-CN" sz="1200" dirty="0">
                <a:solidFill>
                  <a:schemeClr val="tx1">
                    <a:lumMod val="50000"/>
                    <a:lumOff val="50000"/>
                  </a:schemeClr>
                </a:solidFill>
                <a:cs typeface="+mn-ea"/>
                <a:sym typeface="+mn-lt"/>
              </a:rPr>
              <a:t>PART</a:t>
            </a:r>
            <a:endParaRPr kumimoji="1" lang="zh-CN" altLang="en-US" sz="1200" dirty="0">
              <a:solidFill>
                <a:schemeClr val="tx1">
                  <a:lumMod val="50000"/>
                  <a:lumOff val="50000"/>
                </a:schemeClr>
              </a:solidFill>
              <a:cs typeface="+mn-ea"/>
              <a:sym typeface="+mn-lt"/>
            </a:endParaRPr>
          </a:p>
        </p:txBody>
      </p:sp>
      <p:sp>
        <p:nvSpPr>
          <p:cNvPr id="3" name="文本框 2">
            <a:extLst>
              <a:ext uri="{FF2B5EF4-FFF2-40B4-BE49-F238E27FC236}">
                <a16:creationId xmlns:a16="http://schemas.microsoft.com/office/drawing/2014/main" id="{53EFE73E-5C6B-FA46-A6E2-38689CEBB5C5}"/>
              </a:ext>
            </a:extLst>
          </p:cNvPr>
          <p:cNvSpPr txBox="1"/>
          <p:nvPr/>
        </p:nvSpPr>
        <p:spPr>
          <a:xfrm>
            <a:off x="4264011" y="1066747"/>
            <a:ext cx="954107" cy="923330"/>
          </a:xfrm>
          <a:prstGeom prst="rect">
            <a:avLst/>
          </a:prstGeom>
          <a:noFill/>
        </p:spPr>
        <p:txBody>
          <a:bodyPr wrap="none" rtlCol="0">
            <a:spAutoFit/>
          </a:bodyPr>
          <a:lstStyle/>
          <a:p>
            <a:r>
              <a:rPr kumimoji="1" lang="en-US" altLang="zh-CN" sz="5400" b="1" dirty="0">
                <a:solidFill>
                  <a:srgbClr val="5AAD9E"/>
                </a:solidFill>
                <a:cs typeface="+mn-ea"/>
                <a:sym typeface="+mn-lt"/>
              </a:rPr>
              <a:t>01</a:t>
            </a:r>
            <a:endParaRPr kumimoji="1" lang="zh-CN" altLang="en-US" sz="5400" b="1" dirty="0">
              <a:solidFill>
                <a:srgbClr val="5AAD9E"/>
              </a:solidFill>
              <a:cs typeface="+mn-ea"/>
              <a:sym typeface="+mn-lt"/>
            </a:endParaRPr>
          </a:p>
        </p:txBody>
      </p:sp>
      <p:sp>
        <p:nvSpPr>
          <p:cNvPr id="4" name="文本框 3">
            <a:extLst>
              <a:ext uri="{FF2B5EF4-FFF2-40B4-BE49-F238E27FC236}">
                <a16:creationId xmlns:a16="http://schemas.microsoft.com/office/drawing/2014/main" id="{6C28CB32-926A-3F49-B594-FFD35C663543}"/>
              </a:ext>
            </a:extLst>
          </p:cNvPr>
          <p:cNvSpPr txBox="1"/>
          <p:nvPr/>
        </p:nvSpPr>
        <p:spPr>
          <a:xfrm>
            <a:off x="2627784" y="2891720"/>
            <a:ext cx="4103452" cy="400110"/>
          </a:xfrm>
          <a:prstGeom prst="rect">
            <a:avLst/>
          </a:prstGeom>
          <a:noFill/>
        </p:spPr>
        <p:txBody>
          <a:bodyPr wrap="square" rtlCol="0">
            <a:spAutoFit/>
          </a:bodyPr>
          <a:lstStyle/>
          <a:p>
            <a:r>
              <a:rPr lang="en" altLang="zh-CN" sz="1000">
                <a:solidFill>
                  <a:schemeClr val="tx1">
                    <a:lumMod val="50000"/>
                    <a:lumOff val="50000"/>
                  </a:schemeClr>
                </a:solidFill>
                <a:cs typeface="+mn-ea"/>
                <a:sym typeface="+mn-lt"/>
              </a:rPr>
              <a:t>Enter the relevant content you need here. Thank you for downloading our PPT template file.</a:t>
            </a:r>
          </a:p>
        </p:txBody>
      </p:sp>
    </p:spTree>
    <p:extLst>
      <p:ext uri="{BB962C8B-B14F-4D97-AF65-F5344CB8AC3E}">
        <p14:creationId xmlns:p14="http://schemas.microsoft.com/office/powerpoint/2010/main" val="18872883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14:presetBounceEnd="34000">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14:bounceEnd="34000">
                                          <p:cBhvr additive="base">
                                            <p:cTn id="7" dur="500" fill="hold"/>
                                            <p:tgtEl>
                                              <p:spTgt spid="56"/>
                                            </p:tgtEl>
                                            <p:attrNameLst>
                                              <p:attrName>ppt_x</p:attrName>
                                            </p:attrNameLst>
                                          </p:cBhvr>
                                          <p:tavLst>
                                            <p:tav tm="0">
                                              <p:val>
                                                <p:strVal val="1+#ppt_w/2"/>
                                              </p:val>
                                            </p:tav>
                                            <p:tav tm="100000">
                                              <p:val>
                                                <p:strVal val="#ppt_x"/>
                                              </p:val>
                                            </p:tav>
                                          </p:tavLst>
                                        </p:anim>
                                        <p:anim calcmode="lin" valueType="num" p14:bounceEnd="34000">
                                          <p:cBhvr additive="base">
                                            <p:cTn id="8" dur="500" fill="hold"/>
                                            <p:tgtEl>
                                              <p:spTgt spid="56"/>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14:presetBounceEnd="34000">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14:bounceEnd="34000">
                                          <p:cBhvr additive="base">
                                            <p:cTn id="11" dur="500" fill="hold"/>
                                            <p:tgtEl>
                                              <p:spTgt spid="49"/>
                                            </p:tgtEl>
                                            <p:attrNameLst>
                                              <p:attrName>ppt_x</p:attrName>
                                            </p:attrNameLst>
                                          </p:cBhvr>
                                          <p:tavLst>
                                            <p:tav tm="0">
                                              <p:val>
                                                <p:strVal val="1+#ppt_w/2"/>
                                              </p:val>
                                            </p:tav>
                                            <p:tav tm="100000">
                                              <p:val>
                                                <p:strVal val="#ppt_x"/>
                                              </p:val>
                                            </p:tav>
                                          </p:tavLst>
                                        </p:anim>
                                        <p:anim calcmode="lin" valueType="num" p14:bounceEnd="34000">
                                          <p:cBhvr additive="base">
                                            <p:cTn id="12" dur="5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14:presetBounceEnd="34000">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14:bounceEnd="34000">
                                          <p:cBhvr additive="base">
                                            <p:cTn id="15" dur="500" fill="hold"/>
                                            <p:tgtEl>
                                              <p:spTgt spid="50"/>
                                            </p:tgtEl>
                                            <p:attrNameLst>
                                              <p:attrName>ppt_x</p:attrName>
                                            </p:attrNameLst>
                                          </p:cBhvr>
                                          <p:tavLst>
                                            <p:tav tm="0">
                                              <p:val>
                                                <p:strVal val="1+#ppt_w/2"/>
                                              </p:val>
                                            </p:tav>
                                            <p:tav tm="100000">
                                              <p:val>
                                                <p:strVal val="#ppt_x"/>
                                              </p:val>
                                            </p:tav>
                                          </p:tavLst>
                                        </p:anim>
                                        <p:anim calcmode="lin" valueType="num" p14:bounceEnd="34000">
                                          <p:cBhvr additive="base">
                                            <p:cTn id="16" dur="500" fill="hold"/>
                                            <p:tgtEl>
                                              <p:spTgt spid="50"/>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14:presetBounceEnd="34000">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14:bounceEnd="34000">
                                          <p:cBhvr additive="base">
                                            <p:cTn id="19" dur="500" fill="hold"/>
                                            <p:tgtEl>
                                              <p:spTgt spid="52"/>
                                            </p:tgtEl>
                                            <p:attrNameLst>
                                              <p:attrName>ppt_x</p:attrName>
                                            </p:attrNameLst>
                                          </p:cBhvr>
                                          <p:tavLst>
                                            <p:tav tm="0">
                                              <p:val>
                                                <p:strVal val="1+#ppt_w/2"/>
                                              </p:val>
                                            </p:tav>
                                            <p:tav tm="100000">
                                              <p:val>
                                                <p:strVal val="#ppt_x"/>
                                              </p:val>
                                            </p:tav>
                                          </p:tavLst>
                                        </p:anim>
                                        <p:anim calcmode="lin" valueType="num" p14:bounceEnd="34000">
                                          <p:cBhvr additive="base">
                                            <p:cTn id="20" dur="500" fill="hold"/>
                                            <p:tgtEl>
                                              <p:spTgt spid="52"/>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53"/>
                                            </p:tgtEl>
                                            <p:attrNameLst>
                                              <p:attrName>style.visibility</p:attrName>
                                            </p:attrNameLst>
                                          </p:cBhvr>
                                          <p:to>
                                            <p:strVal val="visible"/>
                                          </p:to>
                                        </p:set>
                                        <p:animEffect transition="in" filter="wipe(left)">
                                          <p:cBhvr>
                                            <p:cTn id="24" dur="200"/>
                                            <p:tgtEl>
                                              <p:spTgt spid="53"/>
                                            </p:tgtEl>
                                          </p:cBhvr>
                                        </p:animEffect>
                                      </p:childTnLst>
                                    </p:cTn>
                                  </p:par>
                                </p:childTnLst>
                              </p:cTn>
                            </p:par>
                            <p:par>
                              <p:cTn id="25" fill="hold">
                                <p:stCondLst>
                                  <p:cond delay="1000"/>
                                </p:stCondLst>
                                <p:childTnLst>
                                  <p:par>
                                    <p:cTn id="26" presetID="49" presetClass="entr" presetSubtype="0" decel="100000"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1000" fill="hold"/>
                                            <p:tgtEl>
                                              <p:spTgt spid="51"/>
                                            </p:tgtEl>
                                            <p:attrNameLst>
                                              <p:attrName>ppt_w</p:attrName>
                                            </p:attrNameLst>
                                          </p:cBhvr>
                                          <p:tavLst>
                                            <p:tav tm="0">
                                              <p:val>
                                                <p:fltVal val="0"/>
                                              </p:val>
                                            </p:tav>
                                            <p:tav tm="100000">
                                              <p:val>
                                                <p:strVal val="#ppt_w"/>
                                              </p:val>
                                            </p:tav>
                                          </p:tavLst>
                                        </p:anim>
                                        <p:anim calcmode="lin" valueType="num">
                                          <p:cBhvr>
                                            <p:cTn id="29" dur="1000" fill="hold"/>
                                            <p:tgtEl>
                                              <p:spTgt spid="51"/>
                                            </p:tgtEl>
                                            <p:attrNameLst>
                                              <p:attrName>ppt_h</p:attrName>
                                            </p:attrNameLst>
                                          </p:cBhvr>
                                          <p:tavLst>
                                            <p:tav tm="0">
                                              <p:val>
                                                <p:fltVal val="0"/>
                                              </p:val>
                                            </p:tav>
                                            <p:tav tm="100000">
                                              <p:val>
                                                <p:strVal val="#ppt_h"/>
                                              </p:val>
                                            </p:tav>
                                          </p:tavLst>
                                        </p:anim>
                                        <p:anim calcmode="lin" valueType="num">
                                          <p:cBhvr>
                                            <p:cTn id="30" dur="1000" fill="hold"/>
                                            <p:tgtEl>
                                              <p:spTgt spid="51"/>
                                            </p:tgtEl>
                                            <p:attrNameLst>
                                              <p:attrName>style.rotation</p:attrName>
                                            </p:attrNameLst>
                                          </p:cBhvr>
                                          <p:tavLst>
                                            <p:tav tm="0">
                                              <p:val>
                                                <p:fltVal val="360"/>
                                              </p:val>
                                            </p:tav>
                                            <p:tav tm="100000">
                                              <p:val>
                                                <p:fltVal val="0"/>
                                              </p:val>
                                            </p:tav>
                                          </p:tavLst>
                                        </p:anim>
                                        <p:animEffect transition="in" filter="fade">
                                          <p:cBhvr>
                                            <p:cTn id="31" dur="1000"/>
                                            <p:tgtEl>
                                              <p:spTgt spid="51"/>
                                            </p:tgtEl>
                                          </p:cBhvr>
                                        </p:animEffect>
                                      </p:childTnLst>
                                    </p:cTn>
                                  </p:par>
                                  <p:par>
                                    <p:cTn id="32" presetID="2" presetClass="entr" presetSubtype="3" fill="hold" grpId="0" nodeType="withEffect" p14:presetBounceEnd="34000">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14:bounceEnd="34000">
                                          <p:cBhvr additive="base">
                                            <p:cTn id="34" dur="500" fill="hold"/>
                                            <p:tgtEl>
                                              <p:spTgt spid="10"/>
                                            </p:tgtEl>
                                            <p:attrNameLst>
                                              <p:attrName>ppt_x</p:attrName>
                                            </p:attrNameLst>
                                          </p:cBhvr>
                                          <p:tavLst>
                                            <p:tav tm="0">
                                              <p:val>
                                                <p:strVal val="1+#ppt_w/2"/>
                                              </p:val>
                                            </p:tav>
                                            <p:tav tm="100000">
                                              <p:val>
                                                <p:strVal val="#ppt_x"/>
                                              </p:val>
                                            </p:tav>
                                          </p:tavLst>
                                        </p:anim>
                                        <p:anim calcmode="lin" valueType="num" p14:bounceEnd="34000">
                                          <p:cBhvr additive="base">
                                            <p:cTn id="3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p:bldP spid="56"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1+#ppt_w/2"/>
                                              </p:val>
                                            </p:tav>
                                            <p:tav tm="100000">
                                              <p:val>
                                                <p:strVal val="#ppt_x"/>
                                              </p:val>
                                            </p:tav>
                                          </p:tavLst>
                                        </p:anim>
                                        <p:anim calcmode="lin" valueType="num">
                                          <p:cBhvr additive="base">
                                            <p:cTn id="8" dur="500" fill="hold"/>
                                            <p:tgtEl>
                                              <p:spTgt spid="56"/>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1+#ppt_w/2"/>
                                              </p:val>
                                            </p:tav>
                                            <p:tav tm="100000">
                                              <p:val>
                                                <p:strVal val="#ppt_x"/>
                                              </p:val>
                                            </p:tav>
                                          </p:tavLst>
                                        </p:anim>
                                        <p:anim calcmode="lin" valueType="num">
                                          <p:cBhvr additive="base">
                                            <p:cTn id="12" dur="5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1+#ppt_w/2"/>
                                              </p:val>
                                            </p:tav>
                                            <p:tav tm="100000">
                                              <p:val>
                                                <p:strVal val="#ppt_x"/>
                                              </p:val>
                                            </p:tav>
                                          </p:tavLst>
                                        </p:anim>
                                        <p:anim calcmode="lin" valueType="num">
                                          <p:cBhvr additive="base">
                                            <p:cTn id="16" dur="500" fill="hold"/>
                                            <p:tgtEl>
                                              <p:spTgt spid="50"/>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1+#ppt_w/2"/>
                                              </p:val>
                                            </p:tav>
                                            <p:tav tm="100000">
                                              <p:val>
                                                <p:strVal val="#ppt_x"/>
                                              </p:val>
                                            </p:tav>
                                          </p:tavLst>
                                        </p:anim>
                                        <p:anim calcmode="lin" valueType="num">
                                          <p:cBhvr additive="base">
                                            <p:cTn id="20" dur="500" fill="hold"/>
                                            <p:tgtEl>
                                              <p:spTgt spid="52"/>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53"/>
                                            </p:tgtEl>
                                            <p:attrNameLst>
                                              <p:attrName>style.visibility</p:attrName>
                                            </p:attrNameLst>
                                          </p:cBhvr>
                                          <p:to>
                                            <p:strVal val="visible"/>
                                          </p:to>
                                        </p:set>
                                        <p:animEffect transition="in" filter="wipe(left)">
                                          <p:cBhvr>
                                            <p:cTn id="24" dur="200"/>
                                            <p:tgtEl>
                                              <p:spTgt spid="53"/>
                                            </p:tgtEl>
                                          </p:cBhvr>
                                        </p:animEffect>
                                      </p:childTnLst>
                                    </p:cTn>
                                  </p:par>
                                </p:childTnLst>
                              </p:cTn>
                            </p:par>
                            <p:par>
                              <p:cTn id="25" fill="hold">
                                <p:stCondLst>
                                  <p:cond delay="1000"/>
                                </p:stCondLst>
                                <p:childTnLst>
                                  <p:par>
                                    <p:cTn id="26" presetID="49" presetClass="entr" presetSubtype="0" decel="100000"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1000" fill="hold"/>
                                            <p:tgtEl>
                                              <p:spTgt spid="51"/>
                                            </p:tgtEl>
                                            <p:attrNameLst>
                                              <p:attrName>ppt_w</p:attrName>
                                            </p:attrNameLst>
                                          </p:cBhvr>
                                          <p:tavLst>
                                            <p:tav tm="0">
                                              <p:val>
                                                <p:fltVal val="0"/>
                                              </p:val>
                                            </p:tav>
                                            <p:tav tm="100000">
                                              <p:val>
                                                <p:strVal val="#ppt_w"/>
                                              </p:val>
                                            </p:tav>
                                          </p:tavLst>
                                        </p:anim>
                                        <p:anim calcmode="lin" valueType="num">
                                          <p:cBhvr>
                                            <p:cTn id="29" dur="1000" fill="hold"/>
                                            <p:tgtEl>
                                              <p:spTgt spid="51"/>
                                            </p:tgtEl>
                                            <p:attrNameLst>
                                              <p:attrName>ppt_h</p:attrName>
                                            </p:attrNameLst>
                                          </p:cBhvr>
                                          <p:tavLst>
                                            <p:tav tm="0">
                                              <p:val>
                                                <p:fltVal val="0"/>
                                              </p:val>
                                            </p:tav>
                                            <p:tav tm="100000">
                                              <p:val>
                                                <p:strVal val="#ppt_h"/>
                                              </p:val>
                                            </p:tav>
                                          </p:tavLst>
                                        </p:anim>
                                        <p:anim calcmode="lin" valueType="num">
                                          <p:cBhvr>
                                            <p:cTn id="30" dur="1000" fill="hold"/>
                                            <p:tgtEl>
                                              <p:spTgt spid="51"/>
                                            </p:tgtEl>
                                            <p:attrNameLst>
                                              <p:attrName>style.rotation</p:attrName>
                                            </p:attrNameLst>
                                          </p:cBhvr>
                                          <p:tavLst>
                                            <p:tav tm="0">
                                              <p:val>
                                                <p:fltVal val="360"/>
                                              </p:val>
                                            </p:tav>
                                            <p:tav tm="100000">
                                              <p:val>
                                                <p:fltVal val="0"/>
                                              </p:val>
                                            </p:tav>
                                          </p:tavLst>
                                        </p:anim>
                                        <p:animEffect transition="in" filter="fade">
                                          <p:cBhvr>
                                            <p:cTn id="31" dur="1000"/>
                                            <p:tgtEl>
                                              <p:spTgt spid="51"/>
                                            </p:tgtEl>
                                          </p:cBhvr>
                                        </p:animEffect>
                                      </p:childTnLst>
                                    </p:cTn>
                                  </p:par>
                                  <p:par>
                                    <p:cTn id="32" presetID="2" presetClass="entr" presetSubtype="3"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1+#ppt_w/2"/>
                                              </p:val>
                                            </p:tav>
                                            <p:tav tm="100000">
                                              <p:val>
                                                <p:strVal val="#ppt_x"/>
                                              </p:val>
                                            </p:tav>
                                          </p:tavLst>
                                        </p:anim>
                                        <p:anim calcmode="lin" valueType="num">
                                          <p:cBhvr additive="base">
                                            <p:cTn id="3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p:bldP spid="56" grpId="0" animBg="1"/>
          <p:bldP spid="10"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8481" y="1201939"/>
            <a:ext cx="3595541" cy="3095206"/>
            <a:chOff x="2769121" y="986278"/>
            <a:chExt cx="3595541" cy="3095206"/>
          </a:xfrm>
        </p:grpSpPr>
        <p:sp>
          <p:nvSpPr>
            <p:cNvPr id="4" name="Freeform: Shape 2"/>
            <p:cNvSpPr/>
            <p:nvPr/>
          </p:nvSpPr>
          <p:spPr>
            <a:xfrm>
              <a:off x="3364221" y="986278"/>
              <a:ext cx="1181395" cy="1292015"/>
            </a:xfrm>
            <a:custGeom>
              <a:avLst/>
              <a:gdLst>
                <a:gd name="connsiteX0" fmla="*/ 1287192 w 2574384"/>
                <a:gd name="connsiteY0" fmla="*/ 0 h 2815436"/>
                <a:gd name="connsiteX1" fmla="*/ 2574383 w 2574384"/>
                <a:gd name="connsiteY1" fmla="*/ 693056 h 2815436"/>
                <a:gd name="connsiteX2" fmla="*/ 2574384 w 2574384"/>
                <a:gd name="connsiteY2" fmla="*/ 693056 h 2815436"/>
                <a:gd name="connsiteX3" fmla="*/ 2574384 w 2574384"/>
                <a:gd name="connsiteY3" fmla="*/ 1961860 h 2815436"/>
                <a:gd name="connsiteX4" fmla="*/ 2574383 w 2574384"/>
                <a:gd name="connsiteY4" fmla="*/ 1961860 h 2815436"/>
                <a:gd name="connsiteX5" fmla="*/ 2306886 w 2574384"/>
                <a:gd name="connsiteY5" fmla="*/ 2105887 h 2815436"/>
                <a:gd name="connsiteX6" fmla="*/ 2347261 w 2574384"/>
                <a:gd name="connsiteY6" fmla="*/ 2180273 h 2815436"/>
                <a:gd name="connsiteX7" fmla="*/ 2383190 w 2574384"/>
                <a:gd name="connsiteY7" fmla="*/ 2358236 h 2815436"/>
                <a:gd name="connsiteX8" fmla="*/ 1925990 w 2574384"/>
                <a:gd name="connsiteY8" fmla="*/ 2815436 h 2815436"/>
                <a:gd name="connsiteX9" fmla="*/ 1546872 w 2574384"/>
                <a:gd name="connsiteY9" fmla="*/ 2613861 h 2815436"/>
                <a:gd name="connsiteX10" fmla="*/ 1505389 w 2574384"/>
                <a:gd name="connsiteY10" fmla="*/ 2537433 h 2815436"/>
                <a:gd name="connsiteX11" fmla="*/ 1287192 w 2574384"/>
                <a:gd name="connsiteY11" fmla="*/ 2654916 h 2815436"/>
                <a:gd name="connsiteX12" fmla="*/ 0 w 2574384"/>
                <a:gd name="connsiteY12" fmla="*/ 1961860 h 2815436"/>
                <a:gd name="connsiteX13" fmla="*/ 1 w 2574384"/>
                <a:gd name="connsiteY13" fmla="*/ 1961860 h 2815436"/>
                <a:gd name="connsiteX14" fmla="*/ 1 w 2574384"/>
                <a:gd name="connsiteY14" fmla="*/ 693056 h 2815436"/>
                <a:gd name="connsiteX15" fmla="*/ 0 w 2574384"/>
                <a:gd name="connsiteY15" fmla="*/ 693056 h 281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74384" h="2815436">
                  <a:moveTo>
                    <a:pt x="1287192" y="0"/>
                  </a:moveTo>
                  <a:lnTo>
                    <a:pt x="2574383" y="693056"/>
                  </a:lnTo>
                  <a:lnTo>
                    <a:pt x="2574384" y="693056"/>
                  </a:lnTo>
                  <a:lnTo>
                    <a:pt x="2574384" y="1961860"/>
                  </a:lnTo>
                  <a:lnTo>
                    <a:pt x="2574383" y="1961860"/>
                  </a:lnTo>
                  <a:lnTo>
                    <a:pt x="2306886" y="2105887"/>
                  </a:lnTo>
                  <a:lnTo>
                    <a:pt x="2347261" y="2180273"/>
                  </a:lnTo>
                  <a:cubicBezTo>
                    <a:pt x="2370397" y="2234972"/>
                    <a:pt x="2383190" y="2295110"/>
                    <a:pt x="2383190" y="2358236"/>
                  </a:cubicBezTo>
                  <a:cubicBezTo>
                    <a:pt x="2383190" y="2610741"/>
                    <a:pt x="2178495" y="2815436"/>
                    <a:pt x="1925990" y="2815436"/>
                  </a:cubicBezTo>
                  <a:cubicBezTo>
                    <a:pt x="1768174" y="2815436"/>
                    <a:pt x="1629035" y="2735477"/>
                    <a:pt x="1546872" y="2613861"/>
                  </a:cubicBezTo>
                  <a:lnTo>
                    <a:pt x="1505389" y="2537433"/>
                  </a:lnTo>
                  <a:lnTo>
                    <a:pt x="1287192" y="2654916"/>
                  </a:lnTo>
                  <a:lnTo>
                    <a:pt x="0" y="1961860"/>
                  </a:lnTo>
                  <a:lnTo>
                    <a:pt x="1" y="1961860"/>
                  </a:lnTo>
                  <a:lnTo>
                    <a:pt x="1" y="693056"/>
                  </a:lnTo>
                  <a:lnTo>
                    <a:pt x="0" y="693056"/>
                  </a:lnTo>
                  <a:close/>
                </a:path>
              </a:pathLst>
            </a:custGeom>
            <a:solidFill>
              <a:srgbClr val="5AAD9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5" name="Freeform: Shape 3"/>
            <p:cNvSpPr/>
            <p:nvPr/>
          </p:nvSpPr>
          <p:spPr>
            <a:xfrm>
              <a:off x="4584940" y="986278"/>
              <a:ext cx="1181395" cy="1292015"/>
            </a:xfrm>
            <a:custGeom>
              <a:avLst/>
              <a:gdLst>
                <a:gd name="connsiteX0" fmla="*/ 1287192 w 2574384"/>
                <a:gd name="connsiteY0" fmla="*/ 0 h 2815436"/>
                <a:gd name="connsiteX1" fmla="*/ 2574383 w 2574384"/>
                <a:gd name="connsiteY1" fmla="*/ 693056 h 2815436"/>
                <a:gd name="connsiteX2" fmla="*/ 2574384 w 2574384"/>
                <a:gd name="connsiteY2" fmla="*/ 693056 h 2815436"/>
                <a:gd name="connsiteX3" fmla="*/ 2574384 w 2574384"/>
                <a:gd name="connsiteY3" fmla="*/ 1961860 h 2815436"/>
                <a:gd name="connsiteX4" fmla="*/ 2574383 w 2574384"/>
                <a:gd name="connsiteY4" fmla="*/ 1961860 h 2815436"/>
                <a:gd name="connsiteX5" fmla="*/ 1287192 w 2574384"/>
                <a:gd name="connsiteY5" fmla="*/ 2654916 h 2815436"/>
                <a:gd name="connsiteX6" fmla="*/ 1071715 w 2574384"/>
                <a:gd name="connsiteY6" fmla="*/ 2538898 h 2815436"/>
                <a:gd name="connsiteX7" fmla="*/ 1031027 w 2574384"/>
                <a:gd name="connsiteY7" fmla="*/ 2613861 h 2815436"/>
                <a:gd name="connsiteX8" fmla="*/ 651909 w 2574384"/>
                <a:gd name="connsiteY8" fmla="*/ 2815436 h 2815436"/>
                <a:gd name="connsiteX9" fmla="*/ 194709 w 2574384"/>
                <a:gd name="connsiteY9" fmla="*/ 2358236 h 2815436"/>
                <a:gd name="connsiteX10" fmla="*/ 230638 w 2574384"/>
                <a:gd name="connsiteY10" fmla="*/ 2180273 h 2815436"/>
                <a:gd name="connsiteX11" fmla="*/ 270218 w 2574384"/>
                <a:gd name="connsiteY11" fmla="*/ 2107352 h 2815436"/>
                <a:gd name="connsiteX12" fmla="*/ 0 w 2574384"/>
                <a:gd name="connsiteY12" fmla="*/ 1961860 h 2815436"/>
                <a:gd name="connsiteX13" fmla="*/ 1 w 2574384"/>
                <a:gd name="connsiteY13" fmla="*/ 1961860 h 2815436"/>
                <a:gd name="connsiteX14" fmla="*/ 1 w 2574384"/>
                <a:gd name="connsiteY14" fmla="*/ 693056 h 2815436"/>
                <a:gd name="connsiteX15" fmla="*/ 0 w 2574384"/>
                <a:gd name="connsiteY15" fmla="*/ 693056 h 281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74384" h="2815436">
                  <a:moveTo>
                    <a:pt x="1287192" y="0"/>
                  </a:moveTo>
                  <a:lnTo>
                    <a:pt x="2574383" y="693056"/>
                  </a:lnTo>
                  <a:lnTo>
                    <a:pt x="2574384" y="693056"/>
                  </a:lnTo>
                  <a:lnTo>
                    <a:pt x="2574384" y="1961860"/>
                  </a:lnTo>
                  <a:lnTo>
                    <a:pt x="2574383" y="1961860"/>
                  </a:lnTo>
                  <a:lnTo>
                    <a:pt x="1287192" y="2654916"/>
                  </a:lnTo>
                  <a:lnTo>
                    <a:pt x="1071715" y="2538898"/>
                  </a:lnTo>
                  <a:lnTo>
                    <a:pt x="1031027" y="2613861"/>
                  </a:lnTo>
                  <a:cubicBezTo>
                    <a:pt x="948865" y="2735477"/>
                    <a:pt x="809725" y="2815436"/>
                    <a:pt x="651909" y="2815436"/>
                  </a:cubicBezTo>
                  <a:cubicBezTo>
                    <a:pt x="399404" y="2815436"/>
                    <a:pt x="194709" y="2610741"/>
                    <a:pt x="194709" y="2358236"/>
                  </a:cubicBezTo>
                  <a:cubicBezTo>
                    <a:pt x="194709" y="2295110"/>
                    <a:pt x="207502" y="2234972"/>
                    <a:pt x="230638" y="2180273"/>
                  </a:cubicBezTo>
                  <a:lnTo>
                    <a:pt x="270218" y="2107352"/>
                  </a:lnTo>
                  <a:lnTo>
                    <a:pt x="0" y="1961860"/>
                  </a:lnTo>
                  <a:lnTo>
                    <a:pt x="1" y="1961860"/>
                  </a:lnTo>
                  <a:lnTo>
                    <a:pt x="1" y="693056"/>
                  </a:lnTo>
                  <a:lnTo>
                    <a:pt x="0" y="693056"/>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6" name="Freeform: Shape 4"/>
            <p:cNvSpPr/>
            <p:nvPr/>
          </p:nvSpPr>
          <p:spPr>
            <a:xfrm>
              <a:off x="4973456" y="1924705"/>
              <a:ext cx="1391206" cy="1218352"/>
            </a:xfrm>
            <a:custGeom>
              <a:avLst/>
              <a:gdLst>
                <a:gd name="connsiteX0" fmla="*/ 1744392 w 3031584"/>
                <a:gd name="connsiteY0" fmla="*/ 0 h 2654916"/>
                <a:gd name="connsiteX1" fmla="*/ 3031583 w 3031584"/>
                <a:gd name="connsiteY1" fmla="*/ 693056 h 2654916"/>
                <a:gd name="connsiteX2" fmla="*/ 3031584 w 3031584"/>
                <a:gd name="connsiteY2" fmla="*/ 693056 h 2654916"/>
                <a:gd name="connsiteX3" fmla="*/ 3031584 w 3031584"/>
                <a:gd name="connsiteY3" fmla="*/ 1961860 h 2654916"/>
                <a:gd name="connsiteX4" fmla="*/ 3031583 w 3031584"/>
                <a:gd name="connsiteY4" fmla="*/ 1961860 h 2654916"/>
                <a:gd name="connsiteX5" fmla="*/ 1744392 w 3031584"/>
                <a:gd name="connsiteY5" fmla="*/ 2654916 h 2654916"/>
                <a:gd name="connsiteX6" fmla="*/ 457200 w 3031584"/>
                <a:gd name="connsiteY6" fmla="*/ 1961860 h 2654916"/>
                <a:gd name="connsiteX7" fmla="*/ 457201 w 3031584"/>
                <a:gd name="connsiteY7" fmla="*/ 1961860 h 2654916"/>
                <a:gd name="connsiteX8" fmla="*/ 457201 w 3031584"/>
                <a:gd name="connsiteY8" fmla="*/ 1784658 h 2654916"/>
                <a:gd name="connsiteX9" fmla="*/ 457200 w 3031584"/>
                <a:gd name="connsiteY9" fmla="*/ 1784658 h 2654916"/>
                <a:gd name="connsiteX10" fmla="*/ 0 w 3031584"/>
                <a:gd name="connsiteY10" fmla="*/ 1327458 h 2654916"/>
                <a:gd name="connsiteX11" fmla="*/ 457200 w 3031584"/>
                <a:gd name="connsiteY11" fmla="*/ 870258 h 2654916"/>
                <a:gd name="connsiteX12" fmla="*/ 457201 w 3031584"/>
                <a:gd name="connsiteY12" fmla="*/ 870258 h 2654916"/>
                <a:gd name="connsiteX13" fmla="*/ 457201 w 3031584"/>
                <a:gd name="connsiteY13" fmla="*/ 693056 h 2654916"/>
                <a:gd name="connsiteX14" fmla="*/ 457200 w 3031584"/>
                <a:gd name="connsiteY14" fmla="*/ 693056 h 265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31584" h="2654916">
                  <a:moveTo>
                    <a:pt x="1744392" y="0"/>
                  </a:moveTo>
                  <a:lnTo>
                    <a:pt x="3031583" y="693056"/>
                  </a:lnTo>
                  <a:lnTo>
                    <a:pt x="3031584" y="693056"/>
                  </a:lnTo>
                  <a:lnTo>
                    <a:pt x="3031584" y="1961860"/>
                  </a:lnTo>
                  <a:lnTo>
                    <a:pt x="3031583" y="1961860"/>
                  </a:lnTo>
                  <a:lnTo>
                    <a:pt x="1744392" y="2654916"/>
                  </a:lnTo>
                  <a:lnTo>
                    <a:pt x="457200" y="1961860"/>
                  </a:lnTo>
                  <a:lnTo>
                    <a:pt x="457201" y="1961860"/>
                  </a:lnTo>
                  <a:lnTo>
                    <a:pt x="457201" y="1784658"/>
                  </a:lnTo>
                  <a:lnTo>
                    <a:pt x="457200" y="1784658"/>
                  </a:lnTo>
                  <a:cubicBezTo>
                    <a:pt x="204695" y="1784658"/>
                    <a:pt x="0" y="1579963"/>
                    <a:pt x="0" y="1327458"/>
                  </a:cubicBezTo>
                  <a:cubicBezTo>
                    <a:pt x="0" y="1074953"/>
                    <a:pt x="204695" y="870258"/>
                    <a:pt x="457200" y="870258"/>
                  </a:cubicBezTo>
                  <a:lnTo>
                    <a:pt x="457201" y="870258"/>
                  </a:lnTo>
                  <a:lnTo>
                    <a:pt x="457201" y="693056"/>
                  </a:lnTo>
                  <a:lnTo>
                    <a:pt x="457200" y="693056"/>
                  </a:lnTo>
                  <a:close/>
                </a:path>
              </a:pathLst>
            </a:custGeom>
            <a:solidFill>
              <a:srgbClr val="5AAD9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7" name="Freeform: Shape 5"/>
            <p:cNvSpPr/>
            <p:nvPr/>
          </p:nvSpPr>
          <p:spPr>
            <a:xfrm>
              <a:off x="2769121" y="1924705"/>
              <a:ext cx="1378149" cy="1218352"/>
            </a:xfrm>
            <a:custGeom>
              <a:avLst/>
              <a:gdLst>
                <a:gd name="connsiteX0" fmla="*/ 1287192 w 3003132"/>
                <a:gd name="connsiteY0" fmla="*/ 0 h 2654916"/>
                <a:gd name="connsiteX1" fmla="*/ 2574383 w 3003132"/>
                <a:gd name="connsiteY1" fmla="*/ 693056 h 2654916"/>
                <a:gd name="connsiteX2" fmla="*/ 2574384 w 3003132"/>
                <a:gd name="connsiteY2" fmla="*/ 693056 h 2654916"/>
                <a:gd name="connsiteX3" fmla="*/ 2574384 w 3003132"/>
                <a:gd name="connsiteY3" fmla="*/ 853922 h 2654916"/>
                <a:gd name="connsiteX4" fmla="*/ 2638074 w 3003132"/>
                <a:gd name="connsiteY4" fmla="*/ 860343 h 2654916"/>
                <a:gd name="connsiteX5" fmla="*/ 3003132 w 3003132"/>
                <a:gd name="connsiteY5" fmla="*/ 1308254 h 2654916"/>
                <a:gd name="connsiteX6" fmla="*/ 2638074 w 3003132"/>
                <a:gd name="connsiteY6" fmla="*/ 1756166 h 2654916"/>
                <a:gd name="connsiteX7" fmla="*/ 2574384 w 3003132"/>
                <a:gd name="connsiteY7" fmla="*/ 1762586 h 2654916"/>
                <a:gd name="connsiteX8" fmla="*/ 2574384 w 3003132"/>
                <a:gd name="connsiteY8" fmla="*/ 1961860 h 2654916"/>
                <a:gd name="connsiteX9" fmla="*/ 2574383 w 3003132"/>
                <a:gd name="connsiteY9" fmla="*/ 1961860 h 2654916"/>
                <a:gd name="connsiteX10" fmla="*/ 1287192 w 3003132"/>
                <a:gd name="connsiteY10" fmla="*/ 2654916 h 2654916"/>
                <a:gd name="connsiteX11" fmla="*/ 0 w 3003132"/>
                <a:gd name="connsiteY11" fmla="*/ 1961860 h 2654916"/>
                <a:gd name="connsiteX12" fmla="*/ 1 w 3003132"/>
                <a:gd name="connsiteY12" fmla="*/ 1961860 h 2654916"/>
                <a:gd name="connsiteX13" fmla="*/ 1 w 3003132"/>
                <a:gd name="connsiteY13" fmla="*/ 693056 h 2654916"/>
                <a:gd name="connsiteX14" fmla="*/ 0 w 3003132"/>
                <a:gd name="connsiteY14" fmla="*/ 693056 h 265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03132" h="2654916">
                  <a:moveTo>
                    <a:pt x="1287192" y="0"/>
                  </a:moveTo>
                  <a:lnTo>
                    <a:pt x="2574383" y="693056"/>
                  </a:lnTo>
                  <a:lnTo>
                    <a:pt x="2574384" y="693056"/>
                  </a:lnTo>
                  <a:lnTo>
                    <a:pt x="2574384" y="853922"/>
                  </a:lnTo>
                  <a:lnTo>
                    <a:pt x="2638074" y="860343"/>
                  </a:lnTo>
                  <a:cubicBezTo>
                    <a:pt x="2846412" y="902975"/>
                    <a:pt x="3003132" y="1087312"/>
                    <a:pt x="3003132" y="1308254"/>
                  </a:cubicBezTo>
                  <a:cubicBezTo>
                    <a:pt x="3003132" y="1529196"/>
                    <a:pt x="2846412" y="1713533"/>
                    <a:pt x="2638074" y="1756166"/>
                  </a:cubicBezTo>
                  <a:lnTo>
                    <a:pt x="2574384" y="1762586"/>
                  </a:lnTo>
                  <a:lnTo>
                    <a:pt x="2574384" y="1961860"/>
                  </a:lnTo>
                  <a:lnTo>
                    <a:pt x="2574383" y="1961860"/>
                  </a:lnTo>
                  <a:lnTo>
                    <a:pt x="1287192" y="2654916"/>
                  </a:lnTo>
                  <a:lnTo>
                    <a:pt x="0" y="1961860"/>
                  </a:lnTo>
                  <a:lnTo>
                    <a:pt x="1" y="1961860"/>
                  </a:lnTo>
                  <a:lnTo>
                    <a:pt x="1" y="693056"/>
                  </a:lnTo>
                  <a:lnTo>
                    <a:pt x="0" y="693056"/>
                  </a:ln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8" name="Freeform: Shape 6"/>
            <p:cNvSpPr/>
            <p:nvPr/>
          </p:nvSpPr>
          <p:spPr>
            <a:xfrm>
              <a:off x="3364221" y="2771844"/>
              <a:ext cx="1181395" cy="1309640"/>
            </a:xfrm>
            <a:custGeom>
              <a:avLst/>
              <a:gdLst>
                <a:gd name="connsiteX0" fmla="*/ 1920719 w 2574384"/>
                <a:gd name="connsiteY0" fmla="*/ 0 h 2853844"/>
                <a:gd name="connsiteX1" fmla="*/ 2377919 w 2574384"/>
                <a:gd name="connsiteY1" fmla="*/ 457200 h 2853844"/>
                <a:gd name="connsiteX2" fmla="*/ 2299837 w 2574384"/>
                <a:gd name="connsiteY2" fmla="*/ 712825 h 2853844"/>
                <a:gd name="connsiteX3" fmla="*/ 2281934 w 2574384"/>
                <a:gd name="connsiteY3" fmla="*/ 734523 h 2853844"/>
                <a:gd name="connsiteX4" fmla="*/ 2574383 w 2574384"/>
                <a:gd name="connsiteY4" fmla="*/ 891985 h 2853844"/>
                <a:gd name="connsiteX5" fmla="*/ 2574384 w 2574384"/>
                <a:gd name="connsiteY5" fmla="*/ 891985 h 2853844"/>
                <a:gd name="connsiteX6" fmla="*/ 2574384 w 2574384"/>
                <a:gd name="connsiteY6" fmla="*/ 2160788 h 2853844"/>
                <a:gd name="connsiteX7" fmla="*/ 2574383 w 2574384"/>
                <a:gd name="connsiteY7" fmla="*/ 2160788 h 2853844"/>
                <a:gd name="connsiteX8" fmla="*/ 1287192 w 2574384"/>
                <a:gd name="connsiteY8" fmla="*/ 2853844 h 2853844"/>
                <a:gd name="connsiteX9" fmla="*/ 0 w 2574384"/>
                <a:gd name="connsiteY9" fmla="*/ 2160788 h 2853844"/>
                <a:gd name="connsiteX10" fmla="*/ 1 w 2574384"/>
                <a:gd name="connsiteY10" fmla="*/ 2160788 h 2853844"/>
                <a:gd name="connsiteX11" fmla="*/ 1 w 2574384"/>
                <a:gd name="connsiteY11" fmla="*/ 891985 h 2853844"/>
                <a:gd name="connsiteX12" fmla="*/ 0 w 2574384"/>
                <a:gd name="connsiteY12" fmla="*/ 891985 h 2853844"/>
                <a:gd name="connsiteX13" fmla="*/ 1287192 w 2574384"/>
                <a:gd name="connsiteY13" fmla="*/ 198928 h 2853844"/>
                <a:gd name="connsiteX14" fmla="*/ 1490412 w 2574384"/>
                <a:gd name="connsiteY14" fmla="*/ 308347 h 2853844"/>
                <a:gd name="connsiteX15" fmla="*/ 1499448 w 2574384"/>
                <a:gd name="connsiteY15" fmla="*/ 279237 h 2853844"/>
                <a:gd name="connsiteX16" fmla="*/ 1920719 w 2574384"/>
                <a:gd name="connsiteY16" fmla="*/ 0 h 285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4384" h="2853844">
                  <a:moveTo>
                    <a:pt x="1920719" y="0"/>
                  </a:moveTo>
                  <a:cubicBezTo>
                    <a:pt x="2173224" y="0"/>
                    <a:pt x="2377919" y="204695"/>
                    <a:pt x="2377919" y="457200"/>
                  </a:cubicBezTo>
                  <a:cubicBezTo>
                    <a:pt x="2377919" y="551890"/>
                    <a:pt x="2349134" y="639856"/>
                    <a:pt x="2299837" y="712825"/>
                  </a:cubicBezTo>
                  <a:lnTo>
                    <a:pt x="2281934" y="734523"/>
                  </a:lnTo>
                  <a:lnTo>
                    <a:pt x="2574383" y="891985"/>
                  </a:lnTo>
                  <a:lnTo>
                    <a:pt x="2574384" y="891985"/>
                  </a:lnTo>
                  <a:lnTo>
                    <a:pt x="2574384" y="2160788"/>
                  </a:lnTo>
                  <a:lnTo>
                    <a:pt x="2574383" y="2160788"/>
                  </a:lnTo>
                  <a:lnTo>
                    <a:pt x="1287192" y="2853844"/>
                  </a:lnTo>
                  <a:lnTo>
                    <a:pt x="0" y="2160788"/>
                  </a:lnTo>
                  <a:lnTo>
                    <a:pt x="1" y="2160788"/>
                  </a:lnTo>
                  <a:lnTo>
                    <a:pt x="1" y="891985"/>
                  </a:lnTo>
                  <a:lnTo>
                    <a:pt x="0" y="891985"/>
                  </a:lnTo>
                  <a:lnTo>
                    <a:pt x="1287192" y="198928"/>
                  </a:lnTo>
                  <a:lnTo>
                    <a:pt x="1490412" y="308347"/>
                  </a:lnTo>
                  <a:lnTo>
                    <a:pt x="1499448" y="279237"/>
                  </a:lnTo>
                  <a:cubicBezTo>
                    <a:pt x="1568855" y="115141"/>
                    <a:pt x="1731340" y="0"/>
                    <a:pt x="1920719" y="0"/>
                  </a:cubicBezTo>
                  <a:close/>
                </a:path>
              </a:pathLst>
            </a:custGeom>
            <a:solidFill>
              <a:srgbClr val="5AAD9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9" name="Freeform: Shape 7"/>
            <p:cNvSpPr/>
            <p:nvPr/>
          </p:nvSpPr>
          <p:spPr>
            <a:xfrm>
              <a:off x="4584940" y="2771844"/>
              <a:ext cx="1181395" cy="1309640"/>
            </a:xfrm>
            <a:custGeom>
              <a:avLst/>
              <a:gdLst>
                <a:gd name="connsiteX0" fmla="*/ 651909 w 2574384"/>
                <a:gd name="connsiteY0" fmla="*/ 0 h 2853844"/>
                <a:gd name="connsiteX1" fmla="*/ 1073180 w 2574384"/>
                <a:gd name="connsiteY1" fmla="*/ 279237 h 2853844"/>
                <a:gd name="connsiteX2" fmla="*/ 1082468 w 2574384"/>
                <a:gd name="connsiteY2" fmla="*/ 309157 h 2853844"/>
                <a:gd name="connsiteX3" fmla="*/ 1287192 w 2574384"/>
                <a:gd name="connsiteY3" fmla="*/ 198928 h 2853844"/>
                <a:gd name="connsiteX4" fmla="*/ 2574383 w 2574384"/>
                <a:gd name="connsiteY4" fmla="*/ 891985 h 2853844"/>
                <a:gd name="connsiteX5" fmla="*/ 2574384 w 2574384"/>
                <a:gd name="connsiteY5" fmla="*/ 891985 h 2853844"/>
                <a:gd name="connsiteX6" fmla="*/ 2574384 w 2574384"/>
                <a:gd name="connsiteY6" fmla="*/ 2160788 h 2853844"/>
                <a:gd name="connsiteX7" fmla="*/ 2574383 w 2574384"/>
                <a:gd name="connsiteY7" fmla="*/ 2160788 h 2853844"/>
                <a:gd name="connsiteX8" fmla="*/ 1287192 w 2574384"/>
                <a:gd name="connsiteY8" fmla="*/ 2853844 h 2853844"/>
                <a:gd name="connsiteX9" fmla="*/ 0 w 2574384"/>
                <a:gd name="connsiteY9" fmla="*/ 2160788 h 2853844"/>
                <a:gd name="connsiteX10" fmla="*/ 1 w 2574384"/>
                <a:gd name="connsiteY10" fmla="*/ 2160788 h 2853844"/>
                <a:gd name="connsiteX11" fmla="*/ 1 w 2574384"/>
                <a:gd name="connsiteY11" fmla="*/ 891985 h 2853844"/>
                <a:gd name="connsiteX12" fmla="*/ 0 w 2574384"/>
                <a:gd name="connsiteY12" fmla="*/ 891985 h 2853844"/>
                <a:gd name="connsiteX13" fmla="*/ 291234 w 2574384"/>
                <a:gd name="connsiteY13" fmla="*/ 735177 h 2853844"/>
                <a:gd name="connsiteX14" fmla="*/ 272791 w 2574384"/>
                <a:gd name="connsiteY14" fmla="*/ 712825 h 2853844"/>
                <a:gd name="connsiteX15" fmla="*/ 194709 w 2574384"/>
                <a:gd name="connsiteY15" fmla="*/ 457200 h 2853844"/>
                <a:gd name="connsiteX16" fmla="*/ 651909 w 2574384"/>
                <a:gd name="connsiteY16" fmla="*/ 0 h 285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4384" h="2853844">
                  <a:moveTo>
                    <a:pt x="651909" y="0"/>
                  </a:moveTo>
                  <a:cubicBezTo>
                    <a:pt x="841288" y="0"/>
                    <a:pt x="1003773" y="115141"/>
                    <a:pt x="1073180" y="279237"/>
                  </a:cubicBezTo>
                  <a:lnTo>
                    <a:pt x="1082468" y="309157"/>
                  </a:lnTo>
                  <a:lnTo>
                    <a:pt x="1287192" y="198928"/>
                  </a:lnTo>
                  <a:lnTo>
                    <a:pt x="2574383" y="891985"/>
                  </a:lnTo>
                  <a:lnTo>
                    <a:pt x="2574384" y="891985"/>
                  </a:lnTo>
                  <a:lnTo>
                    <a:pt x="2574384" y="2160788"/>
                  </a:lnTo>
                  <a:lnTo>
                    <a:pt x="2574383" y="2160788"/>
                  </a:lnTo>
                  <a:lnTo>
                    <a:pt x="1287192" y="2853844"/>
                  </a:lnTo>
                  <a:lnTo>
                    <a:pt x="0" y="2160788"/>
                  </a:lnTo>
                  <a:lnTo>
                    <a:pt x="1" y="2160788"/>
                  </a:lnTo>
                  <a:lnTo>
                    <a:pt x="1" y="891985"/>
                  </a:lnTo>
                  <a:lnTo>
                    <a:pt x="0" y="891985"/>
                  </a:lnTo>
                  <a:lnTo>
                    <a:pt x="291234" y="735177"/>
                  </a:lnTo>
                  <a:lnTo>
                    <a:pt x="272791" y="712825"/>
                  </a:lnTo>
                  <a:cubicBezTo>
                    <a:pt x="223494" y="639856"/>
                    <a:pt x="194709" y="551890"/>
                    <a:pt x="194709" y="457200"/>
                  </a:cubicBezTo>
                  <a:cubicBezTo>
                    <a:pt x="194709" y="204695"/>
                    <a:pt x="399404" y="0"/>
                    <a:pt x="651909"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0" name="Freeform: Shape 8"/>
            <p:cNvSpPr/>
            <p:nvPr/>
          </p:nvSpPr>
          <p:spPr>
            <a:xfrm>
              <a:off x="3630788" y="1471958"/>
              <a:ext cx="914828" cy="806335"/>
            </a:xfrm>
            <a:custGeom>
              <a:avLst/>
              <a:gdLst>
                <a:gd name="connsiteX0" fmla="*/ 1993508 w 1993508"/>
                <a:gd name="connsiteY0" fmla="*/ 0 h 1757088"/>
                <a:gd name="connsiteX1" fmla="*/ 1993508 w 1993508"/>
                <a:gd name="connsiteY1" fmla="*/ 903512 h 1757088"/>
                <a:gd name="connsiteX2" fmla="*/ 1993507 w 1993508"/>
                <a:gd name="connsiteY2" fmla="*/ 903512 h 1757088"/>
                <a:gd name="connsiteX3" fmla="*/ 1726010 w 1993508"/>
                <a:gd name="connsiteY3" fmla="*/ 1047539 h 1757088"/>
                <a:gd name="connsiteX4" fmla="*/ 1766385 w 1993508"/>
                <a:gd name="connsiteY4" fmla="*/ 1121925 h 1757088"/>
                <a:gd name="connsiteX5" fmla="*/ 1802314 w 1993508"/>
                <a:gd name="connsiteY5" fmla="*/ 1299888 h 1757088"/>
                <a:gd name="connsiteX6" fmla="*/ 1345114 w 1993508"/>
                <a:gd name="connsiteY6" fmla="*/ 1757088 h 1757088"/>
                <a:gd name="connsiteX7" fmla="*/ 965996 w 1993508"/>
                <a:gd name="connsiteY7" fmla="*/ 1555513 h 1757088"/>
                <a:gd name="connsiteX8" fmla="*/ 924513 w 1993508"/>
                <a:gd name="connsiteY8" fmla="*/ 1479085 h 1757088"/>
                <a:gd name="connsiteX9" fmla="*/ 706316 w 1993508"/>
                <a:gd name="connsiteY9" fmla="*/ 1596568 h 1757088"/>
                <a:gd name="connsiteX10" fmla="*/ 0 w 1993508"/>
                <a:gd name="connsiteY10" fmla="*/ 1216270 h 1757088"/>
                <a:gd name="connsiteX11" fmla="*/ 3060 w 1993508"/>
                <a:gd name="connsiteY11" fmla="*/ 1209917 h 1757088"/>
                <a:gd name="connsiteX12" fmla="*/ 1803031 w 1993508"/>
                <a:gd name="connsiteY12" fmla="*/ 9618 h 175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508" h="1757088">
                  <a:moveTo>
                    <a:pt x="1993508" y="0"/>
                  </a:moveTo>
                  <a:lnTo>
                    <a:pt x="1993508" y="903512"/>
                  </a:lnTo>
                  <a:lnTo>
                    <a:pt x="1993507" y="903512"/>
                  </a:lnTo>
                  <a:lnTo>
                    <a:pt x="1726010" y="1047539"/>
                  </a:lnTo>
                  <a:lnTo>
                    <a:pt x="1766385" y="1121925"/>
                  </a:lnTo>
                  <a:cubicBezTo>
                    <a:pt x="1789521" y="1176624"/>
                    <a:pt x="1802314" y="1236762"/>
                    <a:pt x="1802314" y="1299888"/>
                  </a:cubicBezTo>
                  <a:cubicBezTo>
                    <a:pt x="1802314" y="1552393"/>
                    <a:pt x="1597619" y="1757088"/>
                    <a:pt x="1345114" y="1757088"/>
                  </a:cubicBezTo>
                  <a:cubicBezTo>
                    <a:pt x="1187298" y="1757088"/>
                    <a:pt x="1048159" y="1677129"/>
                    <a:pt x="965996" y="1555513"/>
                  </a:cubicBezTo>
                  <a:lnTo>
                    <a:pt x="924513" y="1479085"/>
                  </a:lnTo>
                  <a:lnTo>
                    <a:pt x="706316" y="1596568"/>
                  </a:lnTo>
                  <a:lnTo>
                    <a:pt x="0" y="1216270"/>
                  </a:lnTo>
                  <a:lnTo>
                    <a:pt x="3060" y="1209917"/>
                  </a:lnTo>
                  <a:cubicBezTo>
                    <a:pt x="359655" y="553485"/>
                    <a:pt x="1024331" y="88700"/>
                    <a:pt x="1803031" y="9618"/>
                  </a:cubicBezTo>
                  <a:close/>
                </a:path>
              </a:pathLst>
            </a:custGeom>
            <a:solidFill>
              <a:schemeClr val="tx2">
                <a:alpha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1" name="Freeform: Shape 9"/>
            <p:cNvSpPr/>
            <p:nvPr/>
          </p:nvSpPr>
          <p:spPr>
            <a:xfrm>
              <a:off x="4584940" y="1471796"/>
              <a:ext cx="917390" cy="806498"/>
            </a:xfrm>
            <a:custGeom>
              <a:avLst/>
              <a:gdLst>
                <a:gd name="connsiteX0" fmla="*/ 1 w 1999090"/>
                <a:gd name="connsiteY0" fmla="*/ 0 h 1757443"/>
                <a:gd name="connsiteX1" fmla="*/ 197506 w 1999090"/>
                <a:gd name="connsiteY1" fmla="*/ 9973 h 1757443"/>
                <a:gd name="connsiteX2" fmla="*/ 1997477 w 1999090"/>
                <a:gd name="connsiteY2" fmla="*/ 1210272 h 1757443"/>
                <a:gd name="connsiteX3" fmla="*/ 1999090 w 1999090"/>
                <a:gd name="connsiteY3" fmla="*/ 1213620 h 1757443"/>
                <a:gd name="connsiteX4" fmla="*/ 1287192 w 1999090"/>
                <a:gd name="connsiteY4" fmla="*/ 1596923 h 1757443"/>
                <a:gd name="connsiteX5" fmla="*/ 1071715 w 1999090"/>
                <a:gd name="connsiteY5" fmla="*/ 1480905 h 1757443"/>
                <a:gd name="connsiteX6" fmla="*/ 1031027 w 1999090"/>
                <a:gd name="connsiteY6" fmla="*/ 1555868 h 1757443"/>
                <a:gd name="connsiteX7" fmla="*/ 651909 w 1999090"/>
                <a:gd name="connsiteY7" fmla="*/ 1757443 h 1757443"/>
                <a:gd name="connsiteX8" fmla="*/ 194709 w 1999090"/>
                <a:gd name="connsiteY8" fmla="*/ 1300243 h 1757443"/>
                <a:gd name="connsiteX9" fmla="*/ 230638 w 1999090"/>
                <a:gd name="connsiteY9" fmla="*/ 1122280 h 1757443"/>
                <a:gd name="connsiteX10" fmla="*/ 270218 w 1999090"/>
                <a:gd name="connsiteY10" fmla="*/ 1049359 h 1757443"/>
                <a:gd name="connsiteX11" fmla="*/ 0 w 1999090"/>
                <a:gd name="connsiteY11" fmla="*/ 903867 h 1757443"/>
                <a:gd name="connsiteX12" fmla="*/ 1 w 1999090"/>
                <a:gd name="connsiteY12" fmla="*/ 903867 h 175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9090" h="1757443">
                  <a:moveTo>
                    <a:pt x="1" y="0"/>
                  </a:moveTo>
                  <a:lnTo>
                    <a:pt x="197506" y="9973"/>
                  </a:lnTo>
                  <a:cubicBezTo>
                    <a:pt x="976206" y="89055"/>
                    <a:pt x="1640882" y="553840"/>
                    <a:pt x="1997477" y="1210272"/>
                  </a:cubicBezTo>
                  <a:lnTo>
                    <a:pt x="1999090" y="1213620"/>
                  </a:lnTo>
                  <a:lnTo>
                    <a:pt x="1287192" y="1596923"/>
                  </a:lnTo>
                  <a:lnTo>
                    <a:pt x="1071715" y="1480905"/>
                  </a:lnTo>
                  <a:lnTo>
                    <a:pt x="1031027" y="1555868"/>
                  </a:lnTo>
                  <a:cubicBezTo>
                    <a:pt x="948865" y="1677484"/>
                    <a:pt x="809725" y="1757443"/>
                    <a:pt x="651909" y="1757443"/>
                  </a:cubicBezTo>
                  <a:cubicBezTo>
                    <a:pt x="399404" y="1757443"/>
                    <a:pt x="194709" y="1552748"/>
                    <a:pt x="194709" y="1300243"/>
                  </a:cubicBezTo>
                  <a:cubicBezTo>
                    <a:pt x="194709" y="1237117"/>
                    <a:pt x="207502" y="1176979"/>
                    <a:pt x="230638" y="1122280"/>
                  </a:cubicBezTo>
                  <a:lnTo>
                    <a:pt x="270218" y="1049359"/>
                  </a:lnTo>
                  <a:lnTo>
                    <a:pt x="0" y="903867"/>
                  </a:lnTo>
                  <a:lnTo>
                    <a:pt x="1" y="903867"/>
                  </a:lnTo>
                  <a:close/>
                </a:path>
              </a:pathLst>
            </a:custGeom>
            <a:solidFill>
              <a:schemeClr val="tx2">
                <a:alpha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2" name="Freeform: Shape 10"/>
            <p:cNvSpPr/>
            <p:nvPr/>
          </p:nvSpPr>
          <p:spPr>
            <a:xfrm>
              <a:off x="4973457" y="2062263"/>
              <a:ext cx="656432" cy="943237"/>
            </a:xfrm>
            <a:custGeom>
              <a:avLst/>
              <a:gdLst>
                <a:gd name="connsiteX0" fmla="*/ 1187673 w 1430435"/>
                <a:gd name="connsiteY0" fmla="*/ 0 h 2055413"/>
                <a:gd name="connsiteX1" fmla="*/ 1248402 w 1430435"/>
                <a:gd name="connsiteY1" fmla="*/ 126065 h 2055413"/>
                <a:gd name="connsiteX2" fmla="*/ 1430435 w 1430435"/>
                <a:gd name="connsiteY2" fmla="*/ 1027706 h 2055413"/>
                <a:gd name="connsiteX3" fmla="*/ 1248402 w 1430435"/>
                <a:gd name="connsiteY3" fmla="*/ 1929347 h 2055413"/>
                <a:gd name="connsiteX4" fmla="*/ 1187673 w 1430435"/>
                <a:gd name="connsiteY4" fmla="*/ 2055413 h 2055413"/>
                <a:gd name="connsiteX5" fmla="*/ 457200 w 1430435"/>
                <a:gd name="connsiteY5" fmla="*/ 1662108 h 2055413"/>
                <a:gd name="connsiteX6" fmla="*/ 457201 w 1430435"/>
                <a:gd name="connsiteY6" fmla="*/ 1662108 h 2055413"/>
                <a:gd name="connsiteX7" fmla="*/ 457201 w 1430435"/>
                <a:gd name="connsiteY7" fmla="*/ 1484906 h 2055413"/>
                <a:gd name="connsiteX8" fmla="*/ 457200 w 1430435"/>
                <a:gd name="connsiteY8" fmla="*/ 1484906 h 2055413"/>
                <a:gd name="connsiteX9" fmla="*/ 0 w 1430435"/>
                <a:gd name="connsiteY9" fmla="*/ 1027706 h 2055413"/>
                <a:gd name="connsiteX10" fmla="*/ 457200 w 1430435"/>
                <a:gd name="connsiteY10" fmla="*/ 570506 h 2055413"/>
                <a:gd name="connsiteX11" fmla="*/ 457201 w 1430435"/>
                <a:gd name="connsiteY11" fmla="*/ 570506 h 2055413"/>
                <a:gd name="connsiteX12" fmla="*/ 457201 w 1430435"/>
                <a:gd name="connsiteY12" fmla="*/ 393304 h 2055413"/>
                <a:gd name="connsiteX13" fmla="*/ 457200 w 1430435"/>
                <a:gd name="connsiteY13" fmla="*/ 393304 h 20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0435" h="2055413">
                  <a:moveTo>
                    <a:pt x="1187673" y="0"/>
                  </a:moveTo>
                  <a:lnTo>
                    <a:pt x="1248402" y="126065"/>
                  </a:lnTo>
                  <a:cubicBezTo>
                    <a:pt x="1365618" y="403194"/>
                    <a:pt x="1430435" y="707881"/>
                    <a:pt x="1430435" y="1027706"/>
                  </a:cubicBezTo>
                  <a:cubicBezTo>
                    <a:pt x="1430435" y="1347532"/>
                    <a:pt x="1365618" y="1652219"/>
                    <a:pt x="1248402" y="1929347"/>
                  </a:cubicBezTo>
                  <a:lnTo>
                    <a:pt x="1187673" y="2055413"/>
                  </a:lnTo>
                  <a:lnTo>
                    <a:pt x="457200" y="1662108"/>
                  </a:lnTo>
                  <a:lnTo>
                    <a:pt x="457201" y="1662108"/>
                  </a:lnTo>
                  <a:lnTo>
                    <a:pt x="457201" y="1484906"/>
                  </a:lnTo>
                  <a:lnTo>
                    <a:pt x="457200" y="1484906"/>
                  </a:lnTo>
                  <a:cubicBezTo>
                    <a:pt x="204695" y="1484906"/>
                    <a:pt x="0" y="1280211"/>
                    <a:pt x="0" y="1027706"/>
                  </a:cubicBezTo>
                  <a:cubicBezTo>
                    <a:pt x="0" y="775201"/>
                    <a:pt x="204695" y="570506"/>
                    <a:pt x="457200" y="570506"/>
                  </a:cubicBezTo>
                  <a:lnTo>
                    <a:pt x="457201" y="570506"/>
                  </a:lnTo>
                  <a:lnTo>
                    <a:pt x="457201" y="393304"/>
                  </a:lnTo>
                  <a:lnTo>
                    <a:pt x="457200" y="393304"/>
                  </a:lnTo>
                  <a:close/>
                </a:path>
              </a:pathLst>
            </a:custGeom>
            <a:solidFill>
              <a:schemeClr val="tx2">
                <a:alpha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3" name="Freeform: Shape 11"/>
            <p:cNvSpPr/>
            <p:nvPr/>
          </p:nvSpPr>
          <p:spPr>
            <a:xfrm>
              <a:off x="4584940" y="2771844"/>
              <a:ext cx="917390" cy="824123"/>
            </a:xfrm>
            <a:custGeom>
              <a:avLst/>
              <a:gdLst>
                <a:gd name="connsiteX0" fmla="*/ 651909 w 1999090"/>
                <a:gd name="connsiteY0" fmla="*/ 0 h 1795851"/>
                <a:gd name="connsiteX1" fmla="*/ 1073180 w 1999090"/>
                <a:gd name="connsiteY1" fmla="*/ 279237 h 1795851"/>
                <a:gd name="connsiteX2" fmla="*/ 1082468 w 1999090"/>
                <a:gd name="connsiteY2" fmla="*/ 309157 h 1795851"/>
                <a:gd name="connsiteX3" fmla="*/ 1287192 w 1999090"/>
                <a:gd name="connsiteY3" fmla="*/ 198928 h 1795851"/>
                <a:gd name="connsiteX4" fmla="*/ 1999090 w 1999090"/>
                <a:gd name="connsiteY4" fmla="*/ 582232 h 1795851"/>
                <a:gd name="connsiteX5" fmla="*/ 1997477 w 1999090"/>
                <a:gd name="connsiteY5" fmla="*/ 585580 h 1795851"/>
                <a:gd name="connsiteX6" fmla="*/ 197506 w 1999090"/>
                <a:gd name="connsiteY6" fmla="*/ 1785878 h 1795851"/>
                <a:gd name="connsiteX7" fmla="*/ 1 w 1999090"/>
                <a:gd name="connsiteY7" fmla="*/ 1795851 h 1795851"/>
                <a:gd name="connsiteX8" fmla="*/ 1 w 1999090"/>
                <a:gd name="connsiteY8" fmla="*/ 891985 h 1795851"/>
                <a:gd name="connsiteX9" fmla="*/ 0 w 1999090"/>
                <a:gd name="connsiteY9" fmla="*/ 891985 h 1795851"/>
                <a:gd name="connsiteX10" fmla="*/ 291234 w 1999090"/>
                <a:gd name="connsiteY10" fmla="*/ 735177 h 1795851"/>
                <a:gd name="connsiteX11" fmla="*/ 272791 w 1999090"/>
                <a:gd name="connsiteY11" fmla="*/ 712825 h 1795851"/>
                <a:gd name="connsiteX12" fmla="*/ 194709 w 1999090"/>
                <a:gd name="connsiteY12" fmla="*/ 457200 h 1795851"/>
                <a:gd name="connsiteX13" fmla="*/ 651909 w 1999090"/>
                <a:gd name="connsiteY13" fmla="*/ 0 h 179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9090" h="1795851">
                  <a:moveTo>
                    <a:pt x="651909" y="0"/>
                  </a:moveTo>
                  <a:cubicBezTo>
                    <a:pt x="841288" y="0"/>
                    <a:pt x="1003773" y="115141"/>
                    <a:pt x="1073180" y="279237"/>
                  </a:cubicBezTo>
                  <a:lnTo>
                    <a:pt x="1082468" y="309157"/>
                  </a:lnTo>
                  <a:lnTo>
                    <a:pt x="1287192" y="198928"/>
                  </a:lnTo>
                  <a:lnTo>
                    <a:pt x="1999090" y="582232"/>
                  </a:lnTo>
                  <a:lnTo>
                    <a:pt x="1997477" y="585580"/>
                  </a:lnTo>
                  <a:cubicBezTo>
                    <a:pt x="1640882" y="1242012"/>
                    <a:pt x="976206" y="1706797"/>
                    <a:pt x="197506" y="1785878"/>
                  </a:cubicBezTo>
                  <a:lnTo>
                    <a:pt x="1" y="1795851"/>
                  </a:lnTo>
                  <a:lnTo>
                    <a:pt x="1" y="891985"/>
                  </a:lnTo>
                  <a:lnTo>
                    <a:pt x="0" y="891985"/>
                  </a:lnTo>
                  <a:lnTo>
                    <a:pt x="291234" y="735177"/>
                  </a:lnTo>
                  <a:lnTo>
                    <a:pt x="272791" y="712825"/>
                  </a:lnTo>
                  <a:cubicBezTo>
                    <a:pt x="223494" y="639856"/>
                    <a:pt x="194709" y="551890"/>
                    <a:pt x="194709" y="457200"/>
                  </a:cubicBezTo>
                  <a:cubicBezTo>
                    <a:pt x="194709" y="204695"/>
                    <a:pt x="399404" y="0"/>
                    <a:pt x="651909" y="0"/>
                  </a:cubicBezTo>
                  <a:close/>
                </a:path>
              </a:pathLst>
            </a:custGeom>
            <a:solidFill>
              <a:schemeClr val="tx2">
                <a:alpha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4" name="Freeform: Shape 12"/>
            <p:cNvSpPr/>
            <p:nvPr/>
          </p:nvSpPr>
          <p:spPr>
            <a:xfrm>
              <a:off x="3503894" y="2062263"/>
              <a:ext cx="643375" cy="943238"/>
            </a:xfrm>
            <a:custGeom>
              <a:avLst/>
              <a:gdLst>
                <a:gd name="connsiteX0" fmla="*/ 242762 w 1401984"/>
                <a:gd name="connsiteY0" fmla="*/ 0 h 2055414"/>
                <a:gd name="connsiteX1" fmla="*/ 973235 w 1401984"/>
                <a:gd name="connsiteY1" fmla="*/ 393305 h 2055414"/>
                <a:gd name="connsiteX2" fmla="*/ 973236 w 1401984"/>
                <a:gd name="connsiteY2" fmla="*/ 393305 h 2055414"/>
                <a:gd name="connsiteX3" fmla="*/ 973236 w 1401984"/>
                <a:gd name="connsiteY3" fmla="*/ 554171 h 2055414"/>
                <a:gd name="connsiteX4" fmla="*/ 1036926 w 1401984"/>
                <a:gd name="connsiteY4" fmla="*/ 560592 h 2055414"/>
                <a:gd name="connsiteX5" fmla="*/ 1401984 w 1401984"/>
                <a:gd name="connsiteY5" fmla="*/ 1008503 h 2055414"/>
                <a:gd name="connsiteX6" fmla="*/ 1036926 w 1401984"/>
                <a:gd name="connsiteY6" fmla="*/ 1456415 h 2055414"/>
                <a:gd name="connsiteX7" fmla="*/ 973236 w 1401984"/>
                <a:gd name="connsiteY7" fmla="*/ 1462835 h 2055414"/>
                <a:gd name="connsiteX8" fmla="*/ 973236 w 1401984"/>
                <a:gd name="connsiteY8" fmla="*/ 1662109 h 2055414"/>
                <a:gd name="connsiteX9" fmla="*/ 973235 w 1401984"/>
                <a:gd name="connsiteY9" fmla="*/ 1662109 h 2055414"/>
                <a:gd name="connsiteX10" fmla="*/ 242762 w 1401984"/>
                <a:gd name="connsiteY10" fmla="*/ 2055414 h 2055414"/>
                <a:gd name="connsiteX11" fmla="*/ 182033 w 1401984"/>
                <a:gd name="connsiteY11" fmla="*/ 1929348 h 2055414"/>
                <a:gd name="connsiteX12" fmla="*/ 0 w 1401984"/>
                <a:gd name="connsiteY12" fmla="*/ 1027707 h 2055414"/>
                <a:gd name="connsiteX13" fmla="*/ 182033 w 1401984"/>
                <a:gd name="connsiteY13" fmla="*/ 126066 h 205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1984" h="2055414">
                  <a:moveTo>
                    <a:pt x="242762" y="0"/>
                  </a:moveTo>
                  <a:lnTo>
                    <a:pt x="973235" y="393305"/>
                  </a:lnTo>
                  <a:lnTo>
                    <a:pt x="973236" y="393305"/>
                  </a:lnTo>
                  <a:lnTo>
                    <a:pt x="973236" y="554171"/>
                  </a:lnTo>
                  <a:lnTo>
                    <a:pt x="1036926" y="560592"/>
                  </a:lnTo>
                  <a:cubicBezTo>
                    <a:pt x="1245264" y="603224"/>
                    <a:pt x="1401984" y="787561"/>
                    <a:pt x="1401984" y="1008503"/>
                  </a:cubicBezTo>
                  <a:cubicBezTo>
                    <a:pt x="1401984" y="1229445"/>
                    <a:pt x="1245264" y="1413782"/>
                    <a:pt x="1036926" y="1456415"/>
                  </a:cubicBezTo>
                  <a:lnTo>
                    <a:pt x="973236" y="1462835"/>
                  </a:lnTo>
                  <a:lnTo>
                    <a:pt x="973236" y="1662109"/>
                  </a:lnTo>
                  <a:lnTo>
                    <a:pt x="973235" y="1662109"/>
                  </a:lnTo>
                  <a:lnTo>
                    <a:pt x="242762" y="2055414"/>
                  </a:lnTo>
                  <a:lnTo>
                    <a:pt x="182033" y="1929348"/>
                  </a:lnTo>
                  <a:cubicBezTo>
                    <a:pt x="64818" y="1652220"/>
                    <a:pt x="0" y="1347533"/>
                    <a:pt x="0" y="1027707"/>
                  </a:cubicBezTo>
                  <a:cubicBezTo>
                    <a:pt x="0" y="707882"/>
                    <a:pt x="64818" y="403195"/>
                    <a:pt x="182033" y="126066"/>
                  </a:cubicBezTo>
                  <a:close/>
                </a:path>
              </a:pathLst>
            </a:custGeom>
            <a:solidFill>
              <a:schemeClr val="tx2">
                <a:alpha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5" name="Freeform: Shape 13"/>
            <p:cNvSpPr/>
            <p:nvPr/>
          </p:nvSpPr>
          <p:spPr>
            <a:xfrm>
              <a:off x="3630788" y="2771844"/>
              <a:ext cx="914828" cy="823961"/>
            </a:xfrm>
            <a:custGeom>
              <a:avLst/>
              <a:gdLst>
                <a:gd name="connsiteX0" fmla="*/ 1339843 w 1993508"/>
                <a:gd name="connsiteY0" fmla="*/ 0 h 1795496"/>
                <a:gd name="connsiteX1" fmla="*/ 1797043 w 1993508"/>
                <a:gd name="connsiteY1" fmla="*/ 457200 h 1795496"/>
                <a:gd name="connsiteX2" fmla="*/ 1718961 w 1993508"/>
                <a:gd name="connsiteY2" fmla="*/ 712825 h 1795496"/>
                <a:gd name="connsiteX3" fmla="*/ 1701058 w 1993508"/>
                <a:gd name="connsiteY3" fmla="*/ 734523 h 1795496"/>
                <a:gd name="connsiteX4" fmla="*/ 1993507 w 1993508"/>
                <a:gd name="connsiteY4" fmla="*/ 891985 h 1795496"/>
                <a:gd name="connsiteX5" fmla="*/ 1993508 w 1993508"/>
                <a:gd name="connsiteY5" fmla="*/ 891985 h 1795496"/>
                <a:gd name="connsiteX6" fmla="*/ 1993508 w 1993508"/>
                <a:gd name="connsiteY6" fmla="*/ 1795496 h 1795496"/>
                <a:gd name="connsiteX7" fmla="*/ 1803031 w 1993508"/>
                <a:gd name="connsiteY7" fmla="*/ 1785878 h 1795496"/>
                <a:gd name="connsiteX8" fmla="*/ 3060 w 1993508"/>
                <a:gd name="connsiteY8" fmla="*/ 585580 h 1795496"/>
                <a:gd name="connsiteX9" fmla="*/ 0 w 1993508"/>
                <a:gd name="connsiteY9" fmla="*/ 579227 h 1795496"/>
                <a:gd name="connsiteX10" fmla="*/ 706316 w 1993508"/>
                <a:gd name="connsiteY10" fmla="*/ 198928 h 1795496"/>
                <a:gd name="connsiteX11" fmla="*/ 909536 w 1993508"/>
                <a:gd name="connsiteY11" fmla="*/ 308347 h 1795496"/>
                <a:gd name="connsiteX12" fmla="*/ 918572 w 1993508"/>
                <a:gd name="connsiteY12" fmla="*/ 279237 h 1795496"/>
                <a:gd name="connsiteX13" fmla="*/ 1339843 w 1993508"/>
                <a:gd name="connsiteY13" fmla="*/ 0 h 179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3508" h="1795496">
                  <a:moveTo>
                    <a:pt x="1339843" y="0"/>
                  </a:moveTo>
                  <a:cubicBezTo>
                    <a:pt x="1592348" y="0"/>
                    <a:pt x="1797043" y="204695"/>
                    <a:pt x="1797043" y="457200"/>
                  </a:cubicBezTo>
                  <a:cubicBezTo>
                    <a:pt x="1797043" y="551890"/>
                    <a:pt x="1768258" y="639856"/>
                    <a:pt x="1718961" y="712825"/>
                  </a:cubicBezTo>
                  <a:lnTo>
                    <a:pt x="1701058" y="734523"/>
                  </a:lnTo>
                  <a:lnTo>
                    <a:pt x="1993507" y="891985"/>
                  </a:lnTo>
                  <a:lnTo>
                    <a:pt x="1993508" y="891985"/>
                  </a:lnTo>
                  <a:lnTo>
                    <a:pt x="1993508" y="1795496"/>
                  </a:lnTo>
                  <a:lnTo>
                    <a:pt x="1803031" y="1785878"/>
                  </a:lnTo>
                  <a:cubicBezTo>
                    <a:pt x="1024331" y="1706797"/>
                    <a:pt x="359655" y="1242012"/>
                    <a:pt x="3060" y="585580"/>
                  </a:cubicBezTo>
                  <a:lnTo>
                    <a:pt x="0" y="579227"/>
                  </a:lnTo>
                  <a:lnTo>
                    <a:pt x="706316" y="198928"/>
                  </a:lnTo>
                  <a:lnTo>
                    <a:pt x="909536" y="308347"/>
                  </a:lnTo>
                  <a:lnTo>
                    <a:pt x="918572" y="279237"/>
                  </a:lnTo>
                  <a:cubicBezTo>
                    <a:pt x="987979" y="115141"/>
                    <a:pt x="1150464" y="0"/>
                    <a:pt x="1339843" y="0"/>
                  </a:cubicBezTo>
                  <a:close/>
                </a:path>
              </a:pathLst>
            </a:custGeom>
            <a:solidFill>
              <a:schemeClr val="tx2">
                <a:alpha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6" name="Freeform: Shape 14"/>
            <p:cNvSpPr/>
            <p:nvPr/>
          </p:nvSpPr>
          <p:spPr>
            <a:xfrm>
              <a:off x="3655133" y="2395170"/>
              <a:ext cx="265857" cy="259798"/>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chemeClr val="bg2"/>
            </a:solidFill>
            <a:ln w="12700">
              <a:miter lim="400000"/>
            </a:ln>
          </p:spPr>
          <p:txBody>
            <a:bodyPr anchor="ctr"/>
            <a:lstStyle/>
            <a:p>
              <a:pPr algn="ctr"/>
              <a:endParaRPr>
                <a:cs typeface="+mn-ea"/>
                <a:sym typeface="+mn-lt"/>
              </a:endParaRPr>
            </a:p>
          </p:txBody>
        </p:sp>
        <p:sp>
          <p:nvSpPr>
            <p:cNvPr id="17" name="Freeform: Shape 15"/>
            <p:cNvSpPr/>
            <p:nvPr/>
          </p:nvSpPr>
          <p:spPr>
            <a:xfrm>
              <a:off x="4850358" y="3078917"/>
              <a:ext cx="217519" cy="265836"/>
            </a:xfrm>
            <a:custGeom>
              <a:avLst/>
              <a:gdLst/>
              <a:ahLst/>
              <a:cxnLst>
                <a:cxn ang="0">
                  <a:pos x="wd2" y="hd2"/>
                </a:cxn>
                <a:cxn ang="5400000">
                  <a:pos x="wd2" y="hd2"/>
                </a:cxn>
                <a:cxn ang="10800000">
                  <a:pos x="wd2" y="hd2"/>
                </a:cxn>
                <a:cxn ang="16200000">
                  <a:pos x="wd2" y="hd2"/>
                </a:cxn>
              </a:cxnLst>
              <a:rect l="0" t="0" r="r" b="b"/>
              <a:pathLst>
                <a:path w="21600" h="21600" extrusionOk="0">
                  <a:moveTo>
                    <a:pt x="15600" y="6076"/>
                  </a:moveTo>
                  <a:cubicBezTo>
                    <a:pt x="14428" y="7109"/>
                    <a:pt x="12685" y="7649"/>
                    <a:pt x="10071" y="7803"/>
                  </a:cubicBezTo>
                  <a:cubicBezTo>
                    <a:pt x="9806" y="7259"/>
                    <a:pt x="9160" y="6873"/>
                    <a:pt x="8400" y="6873"/>
                  </a:cubicBezTo>
                  <a:cubicBezTo>
                    <a:pt x="7640" y="6873"/>
                    <a:pt x="6994" y="7259"/>
                    <a:pt x="6729" y="7803"/>
                  </a:cubicBezTo>
                  <a:cubicBezTo>
                    <a:pt x="4115" y="7649"/>
                    <a:pt x="2372" y="7109"/>
                    <a:pt x="1200" y="6076"/>
                  </a:cubicBezTo>
                  <a:lnTo>
                    <a:pt x="1200" y="5891"/>
                  </a:lnTo>
                  <a:cubicBezTo>
                    <a:pt x="1200" y="5349"/>
                    <a:pt x="1738" y="4909"/>
                    <a:pt x="2400" y="4909"/>
                  </a:cubicBezTo>
                  <a:lnTo>
                    <a:pt x="14400" y="4909"/>
                  </a:lnTo>
                  <a:cubicBezTo>
                    <a:pt x="15062" y="4909"/>
                    <a:pt x="15600" y="5349"/>
                    <a:pt x="15600" y="5891"/>
                  </a:cubicBezTo>
                  <a:cubicBezTo>
                    <a:pt x="15600" y="5891"/>
                    <a:pt x="15600" y="6076"/>
                    <a:pt x="15600" y="6076"/>
                  </a:cubicBezTo>
                  <a:close/>
                  <a:moveTo>
                    <a:pt x="7800" y="8346"/>
                  </a:moveTo>
                  <a:cubicBezTo>
                    <a:pt x="7800" y="8074"/>
                    <a:pt x="8069" y="7855"/>
                    <a:pt x="8400" y="7855"/>
                  </a:cubicBezTo>
                  <a:cubicBezTo>
                    <a:pt x="8731" y="7855"/>
                    <a:pt x="9000" y="8074"/>
                    <a:pt x="9000" y="8346"/>
                  </a:cubicBezTo>
                  <a:cubicBezTo>
                    <a:pt x="9000" y="8617"/>
                    <a:pt x="8731" y="8836"/>
                    <a:pt x="8400" y="8836"/>
                  </a:cubicBezTo>
                  <a:cubicBezTo>
                    <a:pt x="8069" y="8836"/>
                    <a:pt x="7800" y="8617"/>
                    <a:pt x="7800" y="8346"/>
                  </a:cubicBezTo>
                  <a:moveTo>
                    <a:pt x="15600" y="19636"/>
                  </a:moveTo>
                  <a:cubicBezTo>
                    <a:pt x="15600" y="20179"/>
                    <a:pt x="15062" y="20619"/>
                    <a:pt x="14400" y="20619"/>
                  </a:cubicBezTo>
                  <a:lnTo>
                    <a:pt x="2400" y="20619"/>
                  </a:lnTo>
                  <a:cubicBezTo>
                    <a:pt x="1738" y="20619"/>
                    <a:pt x="1200" y="20179"/>
                    <a:pt x="1200" y="19636"/>
                  </a:cubicBezTo>
                  <a:lnTo>
                    <a:pt x="1200" y="7318"/>
                  </a:lnTo>
                  <a:cubicBezTo>
                    <a:pt x="2658" y="8244"/>
                    <a:pt x="4301" y="8666"/>
                    <a:pt x="6693" y="8790"/>
                  </a:cubicBezTo>
                  <a:cubicBezTo>
                    <a:pt x="6924" y="9385"/>
                    <a:pt x="7597" y="9819"/>
                    <a:pt x="8400" y="9819"/>
                  </a:cubicBezTo>
                  <a:cubicBezTo>
                    <a:pt x="9203" y="9819"/>
                    <a:pt x="9875" y="9385"/>
                    <a:pt x="10108" y="8790"/>
                  </a:cubicBezTo>
                  <a:cubicBezTo>
                    <a:pt x="12499" y="8666"/>
                    <a:pt x="14142" y="8244"/>
                    <a:pt x="15600" y="7318"/>
                  </a:cubicBezTo>
                  <a:cubicBezTo>
                    <a:pt x="15600" y="7318"/>
                    <a:pt x="15600" y="19636"/>
                    <a:pt x="15600" y="19636"/>
                  </a:cubicBezTo>
                  <a:close/>
                  <a:moveTo>
                    <a:pt x="14400" y="3927"/>
                  </a:moveTo>
                  <a:lnTo>
                    <a:pt x="2400" y="3927"/>
                  </a:lnTo>
                  <a:cubicBezTo>
                    <a:pt x="1075" y="3927"/>
                    <a:pt x="0" y="4806"/>
                    <a:pt x="0" y="5891"/>
                  </a:cubicBezTo>
                  <a:lnTo>
                    <a:pt x="0" y="19636"/>
                  </a:lnTo>
                  <a:cubicBezTo>
                    <a:pt x="0" y="20721"/>
                    <a:pt x="1075" y="21600"/>
                    <a:pt x="2400" y="21600"/>
                  </a:cubicBezTo>
                  <a:lnTo>
                    <a:pt x="14400" y="21600"/>
                  </a:lnTo>
                  <a:cubicBezTo>
                    <a:pt x="15725" y="21600"/>
                    <a:pt x="16800" y="20721"/>
                    <a:pt x="16800" y="19636"/>
                  </a:cubicBezTo>
                  <a:lnTo>
                    <a:pt x="16800" y="5891"/>
                  </a:lnTo>
                  <a:cubicBezTo>
                    <a:pt x="16800" y="4806"/>
                    <a:pt x="15725" y="3927"/>
                    <a:pt x="14400" y="3927"/>
                  </a:cubicBezTo>
                  <a:moveTo>
                    <a:pt x="5400" y="17673"/>
                  </a:moveTo>
                  <a:lnTo>
                    <a:pt x="4200" y="17673"/>
                  </a:lnTo>
                  <a:cubicBezTo>
                    <a:pt x="3869" y="17673"/>
                    <a:pt x="3600" y="17893"/>
                    <a:pt x="3600" y="18164"/>
                  </a:cubicBezTo>
                  <a:cubicBezTo>
                    <a:pt x="3600" y="18435"/>
                    <a:pt x="3869" y="18655"/>
                    <a:pt x="4200" y="18655"/>
                  </a:cubicBezTo>
                  <a:lnTo>
                    <a:pt x="5400" y="18655"/>
                  </a:lnTo>
                  <a:cubicBezTo>
                    <a:pt x="5731" y="18655"/>
                    <a:pt x="6000" y="18435"/>
                    <a:pt x="6000" y="18164"/>
                  </a:cubicBezTo>
                  <a:cubicBezTo>
                    <a:pt x="6000" y="17893"/>
                    <a:pt x="5731" y="17673"/>
                    <a:pt x="5400" y="17673"/>
                  </a:cubicBezTo>
                  <a:moveTo>
                    <a:pt x="6600" y="15709"/>
                  </a:moveTo>
                  <a:lnTo>
                    <a:pt x="4200" y="15709"/>
                  </a:lnTo>
                  <a:cubicBezTo>
                    <a:pt x="3869" y="15709"/>
                    <a:pt x="3600" y="15929"/>
                    <a:pt x="3600" y="16200"/>
                  </a:cubicBezTo>
                  <a:cubicBezTo>
                    <a:pt x="3600" y="16472"/>
                    <a:pt x="3869" y="16691"/>
                    <a:pt x="4200" y="16691"/>
                  </a:cubicBezTo>
                  <a:lnTo>
                    <a:pt x="6600" y="16691"/>
                  </a:lnTo>
                  <a:cubicBezTo>
                    <a:pt x="6931" y="16691"/>
                    <a:pt x="7200" y="16472"/>
                    <a:pt x="7200" y="16200"/>
                  </a:cubicBezTo>
                  <a:cubicBezTo>
                    <a:pt x="7200" y="15929"/>
                    <a:pt x="6931" y="15709"/>
                    <a:pt x="6600" y="15709"/>
                  </a:cubicBezTo>
                  <a:moveTo>
                    <a:pt x="19200" y="0"/>
                  </a:moveTo>
                  <a:lnTo>
                    <a:pt x="7200" y="0"/>
                  </a:lnTo>
                  <a:cubicBezTo>
                    <a:pt x="5875" y="0"/>
                    <a:pt x="4800" y="879"/>
                    <a:pt x="4800" y="1964"/>
                  </a:cubicBezTo>
                  <a:lnTo>
                    <a:pt x="4800" y="2455"/>
                  </a:lnTo>
                  <a:cubicBezTo>
                    <a:pt x="4800" y="2726"/>
                    <a:pt x="5069" y="2945"/>
                    <a:pt x="5400" y="2945"/>
                  </a:cubicBezTo>
                  <a:cubicBezTo>
                    <a:pt x="5731" y="2945"/>
                    <a:pt x="6000" y="2726"/>
                    <a:pt x="6000" y="2455"/>
                  </a:cubicBezTo>
                  <a:lnTo>
                    <a:pt x="6000" y="1964"/>
                  </a:lnTo>
                  <a:cubicBezTo>
                    <a:pt x="6000" y="1422"/>
                    <a:pt x="6538" y="982"/>
                    <a:pt x="7200" y="982"/>
                  </a:cubicBezTo>
                  <a:lnTo>
                    <a:pt x="19200" y="982"/>
                  </a:lnTo>
                  <a:cubicBezTo>
                    <a:pt x="19862" y="982"/>
                    <a:pt x="20400" y="1422"/>
                    <a:pt x="20400" y="1964"/>
                  </a:cubicBezTo>
                  <a:lnTo>
                    <a:pt x="20400" y="15709"/>
                  </a:lnTo>
                  <a:cubicBezTo>
                    <a:pt x="20400" y="16252"/>
                    <a:pt x="19862" y="16691"/>
                    <a:pt x="19200" y="16691"/>
                  </a:cubicBezTo>
                  <a:lnTo>
                    <a:pt x="18600" y="16691"/>
                  </a:lnTo>
                  <a:cubicBezTo>
                    <a:pt x="18269" y="16691"/>
                    <a:pt x="18000" y="16911"/>
                    <a:pt x="18000" y="17182"/>
                  </a:cubicBezTo>
                  <a:cubicBezTo>
                    <a:pt x="18000" y="17453"/>
                    <a:pt x="18269" y="17673"/>
                    <a:pt x="18600" y="17673"/>
                  </a:cubicBezTo>
                  <a:lnTo>
                    <a:pt x="19200" y="17673"/>
                  </a:lnTo>
                  <a:cubicBezTo>
                    <a:pt x="20525" y="17673"/>
                    <a:pt x="21600" y="16794"/>
                    <a:pt x="21600" y="15709"/>
                  </a:cubicBezTo>
                  <a:lnTo>
                    <a:pt x="21600" y="1964"/>
                  </a:lnTo>
                  <a:cubicBezTo>
                    <a:pt x="21600" y="879"/>
                    <a:pt x="20525" y="0"/>
                    <a:pt x="19200" y="0"/>
                  </a:cubicBezTo>
                </a:path>
              </a:pathLst>
            </a:custGeom>
            <a:solidFill>
              <a:schemeClr val="bg2"/>
            </a:solidFill>
            <a:ln w="12700">
              <a:miter lim="400000"/>
            </a:ln>
          </p:spPr>
          <p:txBody>
            <a:bodyPr anchor="ctr"/>
            <a:lstStyle/>
            <a:p>
              <a:pPr algn="ctr"/>
              <a:endParaRPr>
                <a:cs typeface="+mn-ea"/>
                <a:sym typeface="+mn-lt"/>
              </a:endParaRPr>
            </a:p>
          </p:txBody>
        </p:sp>
        <p:sp>
          <p:nvSpPr>
            <p:cNvPr id="18" name="Freeform: Shape 16"/>
            <p:cNvSpPr/>
            <p:nvPr/>
          </p:nvSpPr>
          <p:spPr>
            <a:xfrm>
              <a:off x="4850358" y="1762062"/>
              <a:ext cx="265857" cy="265836"/>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2"/>
            </a:solidFill>
            <a:ln w="12700">
              <a:miter lim="400000"/>
            </a:ln>
          </p:spPr>
          <p:txBody>
            <a:bodyPr anchor="ctr"/>
            <a:lstStyle/>
            <a:p>
              <a:pPr algn="ctr"/>
              <a:endParaRPr>
                <a:cs typeface="+mn-ea"/>
                <a:sym typeface="+mn-lt"/>
              </a:endParaRPr>
            </a:p>
          </p:txBody>
        </p:sp>
        <p:sp>
          <p:nvSpPr>
            <p:cNvPr id="19" name="Freeform: Shape 17"/>
            <p:cNvSpPr/>
            <p:nvPr/>
          </p:nvSpPr>
          <p:spPr>
            <a:xfrm>
              <a:off x="5221860" y="2406014"/>
              <a:ext cx="265857" cy="241670"/>
            </a:xfrm>
            <a:custGeom>
              <a:avLst/>
              <a:gdLst/>
              <a:ahLst/>
              <a:cxnLst>
                <a:cxn ang="0">
                  <a:pos x="wd2" y="hd2"/>
                </a:cxn>
                <a:cxn ang="5400000">
                  <a:pos x="wd2" y="hd2"/>
                </a:cxn>
                <a:cxn ang="10800000">
                  <a:pos x="wd2" y="hd2"/>
                </a:cxn>
                <a:cxn ang="16200000">
                  <a:pos x="wd2" y="hd2"/>
                </a:cxn>
              </a:cxnLst>
              <a:rect l="0" t="0" r="r" b="b"/>
              <a:pathLst>
                <a:path w="21600" h="21600" extrusionOk="0">
                  <a:moveTo>
                    <a:pt x="19636" y="2161"/>
                  </a:moveTo>
                  <a:lnTo>
                    <a:pt x="13745" y="2161"/>
                  </a:lnTo>
                  <a:cubicBezTo>
                    <a:pt x="11782" y="2160"/>
                    <a:pt x="11782" y="0"/>
                    <a:pt x="9818" y="0"/>
                  </a:cubicBezTo>
                  <a:lnTo>
                    <a:pt x="5891" y="0"/>
                  </a:lnTo>
                  <a:cubicBezTo>
                    <a:pt x="4806" y="0"/>
                    <a:pt x="3927" y="967"/>
                    <a:pt x="3927" y="2161"/>
                  </a:cubicBezTo>
                  <a:lnTo>
                    <a:pt x="3927" y="2700"/>
                  </a:lnTo>
                  <a:cubicBezTo>
                    <a:pt x="3927" y="2999"/>
                    <a:pt x="4147" y="3240"/>
                    <a:pt x="4418" y="3240"/>
                  </a:cubicBezTo>
                  <a:cubicBezTo>
                    <a:pt x="4690" y="3240"/>
                    <a:pt x="4909" y="2999"/>
                    <a:pt x="4909" y="2700"/>
                  </a:cubicBezTo>
                  <a:lnTo>
                    <a:pt x="4909" y="2161"/>
                  </a:lnTo>
                  <a:cubicBezTo>
                    <a:pt x="4909" y="1564"/>
                    <a:pt x="5348" y="1080"/>
                    <a:pt x="5891" y="1080"/>
                  </a:cubicBezTo>
                  <a:lnTo>
                    <a:pt x="9818" y="1080"/>
                  </a:lnTo>
                  <a:cubicBezTo>
                    <a:pt x="11291" y="1080"/>
                    <a:pt x="11291" y="3239"/>
                    <a:pt x="13744" y="3240"/>
                  </a:cubicBezTo>
                  <a:lnTo>
                    <a:pt x="19636" y="3240"/>
                  </a:lnTo>
                  <a:cubicBezTo>
                    <a:pt x="20178" y="3240"/>
                    <a:pt x="20618" y="3724"/>
                    <a:pt x="20618" y="4321"/>
                  </a:cubicBezTo>
                  <a:lnTo>
                    <a:pt x="20618" y="15120"/>
                  </a:lnTo>
                  <a:cubicBezTo>
                    <a:pt x="20618" y="15717"/>
                    <a:pt x="20178" y="16200"/>
                    <a:pt x="19636" y="16200"/>
                  </a:cubicBezTo>
                  <a:lnTo>
                    <a:pt x="19145" y="16200"/>
                  </a:lnTo>
                  <a:cubicBezTo>
                    <a:pt x="18874" y="16200"/>
                    <a:pt x="18655" y="16442"/>
                    <a:pt x="18655" y="16740"/>
                  </a:cubicBezTo>
                  <a:cubicBezTo>
                    <a:pt x="18655" y="17039"/>
                    <a:pt x="18874" y="17280"/>
                    <a:pt x="19145" y="17280"/>
                  </a:cubicBezTo>
                  <a:lnTo>
                    <a:pt x="19636" y="17280"/>
                  </a:lnTo>
                  <a:cubicBezTo>
                    <a:pt x="20721" y="17280"/>
                    <a:pt x="21600" y="16314"/>
                    <a:pt x="21600" y="15120"/>
                  </a:cubicBezTo>
                  <a:lnTo>
                    <a:pt x="21600" y="4321"/>
                  </a:lnTo>
                  <a:cubicBezTo>
                    <a:pt x="21600" y="3127"/>
                    <a:pt x="20721" y="2161"/>
                    <a:pt x="19636" y="2161"/>
                  </a:cubicBezTo>
                  <a:moveTo>
                    <a:pt x="16691" y="9720"/>
                  </a:moveTo>
                  <a:lnTo>
                    <a:pt x="982" y="9720"/>
                  </a:lnTo>
                  <a:lnTo>
                    <a:pt x="982" y="6481"/>
                  </a:lnTo>
                  <a:cubicBezTo>
                    <a:pt x="982" y="5884"/>
                    <a:pt x="1421" y="5400"/>
                    <a:pt x="1964" y="5400"/>
                  </a:cubicBezTo>
                  <a:lnTo>
                    <a:pt x="5891" y="5400"/>
                  </a:lnTo>
                  <a:cubicBezTo>
                    <a:pt x="7364" y="5400"/>
                    <a:pt x="7364" y="7560"/>
                    <a:pt x="9818" y="7560"/>
                  </a:cubicBezTo>
                  <a:lnTo>
                    <a:pt x="15709" y="7560"/>
                  </a:lnTo>
                  <a:cubicBezTo>
                    <a:pt x="16251" y="7560"/>
                    <a:pt x="16691" y="8044"/>
                    <a:pt x="16691" y="8641"/>
                  </a:cubicBezTo>
                  <a:cubicBezTo>
                    <a:pt x="16691" y="8641"/>
                    <a:pt x="16691" y="9720"/>
                    <a:pt x="16691" y="9720"/>
                  </a:cubicBezTo>
                  <a:close/>
                  <a:moveTo>
                    <a:pt x="16691" y="19440"/>
                  </a:moveTo>
                  <a:cubicBezTo>
                    <a:pt x="16691" y="20037"/>
                    <a:pt x="16251" y="20520"/>
                    <a:pt x="15709" y="20520"/>
                  </a:cubicBezTo>
                  <a:lnTo>
                    <a:pt x="1964" y="20520"/>
                  </a:lnTo>
                  <a:cubicBezTo>
                    <a:pt x="1421" y="20520"/>
                    <a:pt x="982" y="20037"/>
                    <a:pt x="982" y="19440"/>
                  </a:cubicBezTo>
                  <a:lnTo>
                    <a:pt x="982" y="10801"/>
                  </a:lnTo>
                  <a:lnTo>
                    <a:pt x="16691" y="10801"/>
                  </a:lnTo>
                  <a:cubicBezTo>
                    <a:pt x="16691" y="10801"/>
                    <a:pt x="16691" y="19440"/>
                    <a:pt x="16691" y="19440"/>
                  </a:cubicBezTo>
                  <a:close/>
                  <a:moveTo>
                    <a:pt x="15709" y="6481"/>
                  </a:moveTo>
                  <a:lnTo>
                    <a:pt x="9818" y="6481"/>
                  </a:lnTo>
                  <a:cubicBezTo>
                    <a:pt x="7855" y="6480"/>
                    <a:pt x="7855" y="4320"/>
                    <a:pt x="5891" y="4320"/>
                  </a:cubicBezTo>
                  <a:lnTo>
                    <a:pt x="1964" y="4320"/>
                  </a:lnTo>
                  <a:cubicBezTo>
                    <a:pt x="879" y="4320"/>
                    <a:pt x="0" y="5287"/>
                    <a:pt x="0" y="6481"/>
                  </a:cubicBezTo>
                  <a:lnTo>
                    <a:pt x="0" y="19440"/>
                  </a:lnTo>
                  <a:cubicBezTo>
                    <a:pt x="0" y="20634"/>
                    <a:pt x="879" y="21600"/>
                    <a:pt x="1964" y="21600"/>
                  </a:cubicBezTo>
                  <a:lnTo>
                    <a:pt x="15709" y="21600"/>
                  </a:lnTo>
                  <a:cubicBezTo>
                    <a:pt x="16794" y="21600"/>
                    <a:pt x="17673" y="20634"/>
                    <a:pt x="17673" y="19440"/>
                  </a:cubicBezTo>
                  <a:lnTo>
                    <a:pt x="17673" y="8641"/>
                  </a:lnTo>
                  <a:cubicBezTo>
                    <a:pt x="17673" y="7447"/>
                    <a:pt x="16794" y="6481"/>
                    <a:pt x="15709" y="6481"/>
                  </a:cubicBezTo>
                </a:path>
              </a:pathLst>
            </a:custGeom>
            <a:solidFill>
              <a:schemeClr val="bg2"/>
            </a:solidFill>
            <a:ln w="12700">
              <a:miter lim="400000"/>
            </a:ln>
          </p:spPr>
          <p:txBody>
            <a:bodyPr anchor="ctr"/>
            <a:lstStyle/>
            <a:p>
              <a:pPr algn="ctr"/>
              <a:endParaRPr>
                <a:cs typeface="+mn-ea"/>
                <a:sym typeface="+mn-lt"/>
              </a:endParaRPr>
            </a:p>
          </p:txBody>
        </p:sp>
        <p:sp>
          <p:nvSpPr>
            <p:cNvPr id="20" name="Freeform: Shape 18"/>
            <p:cNvSpPr/>
            <p:nvPr/>
          </p:nvSpPr>
          <p:spPr>
            <a:xfrm>
              <a:off x="4014342" y="1762062"/>
              <a:ext cx="265857" cy="241761"/>
            </a:xfrm>
            <a:custGeom>
              <a:avLst/>
              <a:gdLst/>
              <a:ahLst/>
              <a:cxnLst>
                <a:cxn ang="0">
                  <a:pos x="wd2" y="hd2"/>
                </a:cxn>
                <a:cxn ang="5400000">
                  <a:pos x="wd2" y="hd2"/>
                </a:cxn>
                <a:cxn ang="10800000">
                  <a:pos x="wd2" y="hd2"/>
                </a:cxn>
                <a:cxn ang="16200000">
                  <a:pos x="wd2" y="hd2"/>
                </a:cxn>
              </a:cxnLst>
              <a:rect l="0" t="0" r="r" b="b"/>
              <a:pathLst>
                <a:path w="21600" h="21144" extrusionOk="0">
                  <a:moveTo>
                    <a:pt x="20618" y="7406"/>
                  </a:moveTo>
                  <a:lnTo>
                    <a:pt x="13580" y="7406"/>
                  </a:lnTo>
                  <a:cubicBezTo>
                    <a:pt x="13156" y="6803"/>
                    <a:pt x="12718" y="6095"/>
                    <a:pt x="12319" y="5293"/>
                  </a:cubicBezTo>
                  <a:lnTo>
                    <a:pt x="20618" y="5293"/>
                  </a:lnTo>
                  <a:cubicBezTo>
                    <a:pt x="20618" y="5293"/>
                    <a:pt x="20618" y="7406"/>
                    <a:pt x="20618" y="7406"/>
                  </a:cubicBezTo>
                  <a:close/>
                  <a:moveTo>
                    <a:pt x="19636" y="13747"/>
                  </a:moveTo>
                  <a:lnTo>
                    <a:pt x="11291" y="13747"/>
                  </a:lnTo>
                  <a:lnTo>
                    <a:pt x="11291" y="8463"/>
                  </a:lnTo>
                  <a:lnTo>
                    <a:pt x="13090" y="8463"/>
                  </a:lnTo>
                  <a:cubicBezTo>
                    <a:pt x="14022" y="9712"/>
                    <a:pt x="14815" y="10437"/>
                    <a:pt x="14882" y="10497"/>
                  </a:cubicBezTo>
                  <a:cubicBezTo>
                    <a:pt x="15009" y="10610"/>
                    <a:pt x="15174" y="10644"/>
                    <a:pt x="15323" y="10601"/>
                  </a:cubicBezTo>
                  <a:cubicBezTo>
                    <a:pt x="15418" y="10574"/>
                    <a:pt x="15505" y="10516"/>
                    <a:pt x="15573" y="10429"/>
                  </a:cubicBezTo>
                  <a:cubicBezTo>
                    <a:pt x="15746" y="10205"/>
                    <a:pt x="15718" y="9871"/>
                    <a:pt x="15510" y="9684"/>
                  </a:cubicBezTo>
                  <a:cubicBezTo>
                    <a:pt x="15498" y="9674"/>
                    <a:pt x="15023" y="9238"/>
                    <a:pt x="14383" y="8463"/>
                  </a:cubicBezTo>
                  <a:lnTo>
                    <a:pt x="19636" y="8463"/>
                  </a:lnTo>
                  <a:cubicBezTo>
                    <a:pt x="19636" y="8463"/>
                    <a:pt x="19636" y="13747"/>
                    <a:pt x="19636" y="13747"/>
                  </a:cubicBezTo>
                  <a:close/>
                  <a:moveTo>
                    <a:pt x="19636" y="20087"/>
                  </a:moveTo>
                  <a:lnTo>
                    <a:pt x="11291" y="20087"/>
                  </a:lnTo>
                  <a:lnTo>
                    <a:pt x="11291" y="14803"/>
                  </a:lnTo>
                  <a:lnTo>
                    <a:pt x="19636" y="14803"/>
                  </a:lnTo>
                  <a:cubicBezTo>
                    <a:pt x="19636" y="14803"/>
                    <a:pt x="19636" y="20087"/>
                    <a:pt x="19636" y="20087"/>
                  </a:cubicBezTo>
                  <a:close/>
                  <a:moveTo>
                    <a:pt x="11291" y="5461"/>
                  </a:moveTo>
                  <a:cubicBezTo>
                    <a:pt x="11626" y="6178"/>
                    <a:pt x="11991" y="6828"/>
                    <a:pt x="12360" y="7406"/>
                  </a:cubicBezTo>
                  <a:lnTo>
                    <a:pt x="11291" y="7406"/>
                  </a:lnTo>
                  <a:cubicBezTo>
                    <a:pt x="11291" y="7406"/>
                    <a:pt x="11291" y="5461"/>
                    <a:pt x="11291" y="5461"/>
                  </a:cubicBezTo>
                  <a:close/>
                  <a:moveTo>
                    <a:pt x="12871" y="1481"/>
                  </a:moveTo>
                  <a:cubicBezTo>
                    <a:pt x="14045" y="751"/>
                    <a:pt x="15436" y="979"/>
                    <a:pt x="15979" y="1990"/>
                  </a:cubicBezTo>
                  <a:cubicBezTo>
                    <a:pt x="16343" y="2668"/>
                    <a:pt x="16223" y="3523"/>
                    <a:pt x="15755" y="4236"/>
                  </a:cubicBezTo>
                  <a:lnTo>
                    <a:pt x="11845" y="4236"/>
                  </a:lnTo>
                  <a:cubicBezTo>
                    <a:pt x="11740" y="3975"/>
                    <a:pt x="11641" y="3708"/>
                    <a:pt x="11550" y="3432"/>
                  </a:cubicBezTo>
                  <a:cubicBezTo>
                    <a:pt x="11653" y="2691"/>
                    <a:pt x="12120" y="1947"/>
                    <a:pt x="12871" y="1481"/>
                  </a:cubicBezTo>
                  <a:moveTo>
                    <a:pt x="10309" y="7406"/>
                  </a:moveTo>
                  <a:lnTo>
                    <a:pt x="9224" y="7406"/>
                  </a:lnTo>
                  <a:cubicBezTo>
                    <a:pt x="9600" y="6819"/>
                    <a:pt x="9970" y="6158"/>
                    <a:pt x="10309" y="5429"/>
                  </a:cubicBezTo>
                  <a:cubicBezTo>
                    <a:pt x="10309" y="5429"/>
                    <a:pt x="10309" y="7406"/>
                    <a:pt x="10309" y="7406"/>
                  </a:cubicBezTo>
                  <a:close/>
                  <a:moveTo>
                    <a:pt x="10309" y="13747"/>
                  </a:moveTo>
                  <a:lnTo>
                    <a:pt x="1964" y="13747"/>
                  </a:lnTo>
                  <a:lnTo>
                    <a:pt x="1964" y="8463"/>
                  </a:lnTo>
                  <a:lnTo>
                    <a:pt x="7202" y="8463"/>
                  </a:lnTo>
                  <a:cubicBezTo>
                    <a:pt x="6563" y="9238"/>
                    <a:pt x="6087" y="9674"/>
                    <a:pt x="6075" y="9684"/>
                  </a:cubicBezTo>
                  <a:cubicBezTo>
                    <a:pt x="5867" y="9871"/>
                    <a:pt x="5839" y="10205"/>
                    <a:pt x="6012" y="10429"/>
                  </a:cubicBezTo>
                  <a:cubicBezTo>
                    <a:pt x="6080" y="10516"/>
                    <a:pt x="6167" y="10574"/>
                    <a:pt x="6261" y="10601"/>
                  </a:cubicBezTo>
                  <a:cubicBezTo>
                    <a:pt x="6411" y="10644"/>
                    <a:pt x="6575" y="10610"/>
                    <a:pt x="6703" y="10497"/>
                  </a:cubicBezTo>
                  <a:cubicBezTo>
                    <a:pt x="6770" y="10437"/>
                    <a:pt x="7563" y="9712"/>
                    <a:pt x="8495" y="8463"/>
                  </a:cubicBezTo>
                  <a:lnTo>
                    <a:pt x="10309" y="8463"/>
                  </a:lnTo>
                  <a:cubicBezTo>
                    <a:pt x="10309" y="8463"/>
                    <a:pt x="10309" y="13747"/>
                    <a:pt x="10309" y="13747"/>
                  </a:cubicBezTo>
                  <a:close/>
                  <a:moveTo>
                    <a:pt x="10309" y="20087"/>
                  </a:moveTo>
                  <a:lnTo>
                    <a:pt x="1964" y="20087"/>
                  </a:lnTo>
                  <a:lnTo>
                    <a:pt x="1964" y="14803"/>
                  </a:lnTo>
                  <a:lnTo>
                    <a:pt x="10309" y="14803"/>
                  </a:lnTo>
                  <a:cubicBezTo>
                    <a:pt x="10309" y="14803"/>
                    <a:pt x="10309" y="20087"/>
                    <a:pt x="10309" y="20087"/>
                  </a:cubicBezTo>
                  <a:close/>
                  <a:moveTo>
                    <a:pt x="982" y="7406"/>
                  </a:moveTo>
                  <a:lnTo>
                    <a:pt x="982" y="5293"/>
                  </a:lnTo>
                  <a:lnTo>
                    <a:pt x="9266" y="5293"/>
                  </a:lnTo>
                  <a:cubicBezTo>
                    <a:pt x="8867" y="6095"/>
                    <a:pt x="8429" y="6803"/>
                    <a:pt x="8005" y="7406"/>
                  </a:cubicBezTo>
                  <a:cubicBezTo>
                    <a:pt x="8005" y="7406"/>
                    <a:pt x="982" y="7406"/>
                    <a:pt x="982" y="7406"/>
                  </a:cubicBezTo>
                  <a:close/>
                  <a:moveTo>
                    <a:pt x="5606" y="1990"/>
                  </a:moveTo>
                  <a:cubicBezTo>
                    <a:pt x="6148" y="980"/>
                    <a:pt x="7540" y="751"/>
                    <a:pt x="8714" y="1481"/>
                  </a:cubicBezTo>
                  <a:cubicBezTo>
                    <a:pt x="9465" y="1948"/>
                    <a:pt x="9931" y="2692"/>
                    <a:pt x="10035" y="3433"/>
                  </a:cubicBezTo>
                  <a:cubicBezTo>
                    <a:pt x="9944" y="3708"/>
                    <a:pt x="9845" y="3975"/>
                    <a:pt x="9740" y="4236"/>
                  </a:cubicBezTo>
                  <a:lnTo>
                    <a:pt x="5830" y="4236"/>
                  </a:lnTo>
                  <a:cubicBezTo>
                    <a:pt x="5362" y="3523"/>
                    <a:pt x="5242" y="2668"/>
                    <a:pt x="5606" y="1990"/>
                  </a:cubicBezTo>
                  <a:moveTo>
                    <a:pt x="20618" y="4236"/>
                  </a:moveTo>
                  <a:lnTo>
                    <a:pt x="16874" y="4236"/>
                  </a:lnTo>
                  <a:cubicBezTo>
                    <a:pt x="17259" y="3325"/>
                    <a:pt x="17284" y="2310"/>
                    <a:pt x="16829" y="1461"/>
                  </a:cubicBezTo>
                  <a:cubicBezTo>
                    <a:pt x="16015" y="-54"/>
                    <a:pt x="14024" y="-456"/>
                    <a:pt x="12380" y="565"/>
                  </a:cubicBezTo>
                  <a:cubicBezTo>
                    <a:pt x="11747" y="959"/>
                    <a:pt x="11277" y="1511"/>
                    <a:pt x="10965" y="2122"/>
                  </a:cubicBezTo>
                  <a:cubicBezTo>
                    <a:pt x="10949" y="2115"/>
                    <a:pt x="10937" y="2103"/>
                    <a:pt x="10920" y="2098"/>
                  </a:cubicBezTo>
                  <a:cubicBezTo>
                    <a:pt x="10909" y="2095"/>
                    <a:pt x="10899" y="2097"/>
                    <a:pt x="10888" y="2095"/>
                  </a:cubicBezTo>
                  <a:cubicBezTo>
                    <a:pt x="10861" y="2089"/>
                    <a:pt x="10834" y="2089"/>
                    <a:pt x="10806" y="2088"/>
                  </a:cubicBezTo>
                  <a:cubicBezTo>
                    <a:pt x="10782" y="2089"/>
                    <a:pt x="10759" y="2089"/>
                    <a:pt x="10735" y="2093"/>
                  </a:cubicBezTo>
                  <a:cubicBezTo>
                    <a:pt x="10712" y="2096"/>
                    <a:pt x="10689" y="2090"/>
                    <a:pt x="10665" y="2098"/>
                  </a:cubicBezTo>
                  <a:cubicBezTo>
                    <a:pt x="10648" y="2103"/>
                    <a:pt x="10636" y="2115"/>
                    <a:pt x="10620" y="2122"/>
                  </a:cubicBezTo>
                  <a:cubicBezTo>
                    <a:pt x="10307" y="1511"/>
                    <a:pt x="9837" y="959"/>
                    <a:pt x="9205" y="566"/>
                  </a:cubicBezTo>
                  <a:cubicBezTo>
                    <a:pt x="7561" y="-456"/>
                    <a:pt x="5569" y="-54"/>
                    <a:pt x="4755" y="1461"/>
                  </a:cubicBezTo>
                  <a:cubicBezTo>
                    <a:pt x="4301" y="2310"/>
                    <a:pt x="4325" y="3325"/>
                    <a:pt x="4711" y="4236"/>
                  </a:cubicBezTo>
                  <a:lnTo>
                    <a:pt x="982" y="4236"/>
                  </a:lnTo>
                  <a:cubicBezTo>
                    <a:pt x="440" y="4236"/>
                    <a:pt x="0" y="4709"/>
                    <a:pt x="0" y="5293"/>
                  </a:cubicBezTo>
                  <a:lnTo>
                    <a:pt x="0" y="7406"/>
                  </a:lnTo>
                  <a:cubicBezTo>
                    <a:pt x="0" y="7990"/>
                    <a:pt x="440" y="8463"/>
                    <a:pt x="982" y="8463"/>
                  </a:cubicBezTo>
                  <a:lnTo>
                    <a:pt x="982" y="20087"/>
                  </a:lnTo>
                  <a:cubicBezTo>
                    <a:pt x="982" y="20671"/>
                    <a:pt x="1422" y="21144"/>
                    <a:pt x="1964" y="21144"/>
                  </a:cubicBezTo>
                  <a:lnTo>
                    <a:pt x="19636" y="21144"/>
                  </a:lnTo>
                  <a:cubicBezTo>
                    <a:pt x="20178" y="21144"/>
                    <a:pt x="20618" y="20671"/>
                    <a:pt x="20618" y="20087"/>
                  </a:cubicBezTo>
                  <a:lnTo>
                    <a:pt x="20618" y="8463"/>
                  </a:lnTo>
                  <a:cubicBezTo>
                    <a:pt x="21160" y="8463"/>
                    <a:pt x="21600" y="7990"/>
                    <a:pt x="21600" y="7406"/>
                  </a:cubicBezTo>
                  <a:lnTo>
                    <a:pt x="21600" y="5293"/>
                  </a:lnTo>
                  <a:cubicBezTo>
                    <a:pt x="21600" y="4709"/>
                    <a:pt x="21160" y="4236"/>
                    <a:pt x="20618" y="4236"/>
                  </a:cubicBezTo>
                </a:path>
              </a:pathLst>
            </a:custGeom>
            <a:solidFill>
              <a:schemeClr val="bg2"/>
            </a:solidFill>
            <a:ln w="12700">
              <a:miter lim="400000"/>
            </a:ln>
          </p:spPr>
          <p:txBody>
            <a:bodyPr anchor="ctr"/>
            <a:lstStyle/>
            <a:p>
              <a:pPr algn="ctr"/>
              <a:endParaRPr>
                <a:cs typeface="+mn-ea"/>
                <a:sym typeface="+mn-lt"/>
              </a:endParaRPr>
            </a:p>
          </p:txBody>
        </p:sp>
        <p:sp>
          <p:nvSpPr>
            <p:cNvPr id="21" name="Freeform: Shape 19"/>
            <p:cNvSpPr/>
            <p:nvPr/>
          </p:nvSpPr>
          <p:spPr>
            <a:xfrm>
              <a:off x="4013415" y="3075072"/>
              <a:ext cx="265858" cy="217502"/>
            </a:xfrm>
            <a:custGeom>
              <a:avLst/>
              <a:gdLst/>
              <a:ahLst/>
              <a:cxnLst>
                <a:cxn ang="0">
                  <a:pos x="wd2" y="hd2"/>
                </a:cxn>
                <a:cxn ang="5400000">
                  <a:pos x="wd2" y="hd2"/>
                </a:cxn>
                <a:cxn ang="10800000">
                  <a:pos x="wd2" y="hd2"/>
                </a:cxn>
                <a:cxn ang="16200000">
                  <a:pos x="wd2" y="hd2"/>
                </a:cxn>
              </a:cxnLst>
              <a:rect l="0" t="0" r="r" b="b"/>
              <a:pathLst>
                <a:path w="21600" h="21600" extrusionOk="0">
                  <a:moveTo>
                    <a:pt x="19636" y="3600"/>
                  </a:moveTo>
                  <a:lnTo>
                    <a:pt x="1964" y="3600"/>
                  </a:lnTo>
                  <a:lnTo>
                    <a:pt x="1964" y="1200"/>
                  </a:lnTo>
                  <a:lnTo>
                    <a:pt x="19636" y="1200"/>
                  </a:lnTo>
                  <a:cubicBezTo>
                    <a:pt x="19636" y="1200"/>
                    <a:pt x="19636" y="3600"/>
                    <a:pt x="19636" y="3600"/>
                  </a:cubicBezTo>
                  <a:close/>
                  <a:moveTo>
                    <a:pt x="17182" y="6000"/>
                  </a:moveTo>
                  <a:lnTo>
                    <a:pt x="17182" y="4800"/>
                  </a:lnTo>
                  <a:lnTo>
                    <a:pt x="19145" y="4800"/>
                  </a:lnTo>
                  <a:lnTo>
                    <a:pt x="19145" y="6000"/>
                  </a:lnTo>
                  <a:cubicBezTo>
                    <a:pt x="19145" y="6662"/>
                    <a:pt x="18705" y="7200"/>
                    <a:pt x="18164" y="7200"/>
                  </a:cubicBezTo>
                  <a:cubicBezTo>
                    <a:pt x="17621" y="7200"/>
                    <a:pt x="17182" y="6662"/>
                    <a:pt x="17182" y="6000"/>
                  </a:cubicBezTo>
                  <a:moveTo>
                    <a:pt x="14236" y="6000"/>
                  </a:moveTo>
                  <a:lnTo>
                    <a:pt x="14236" y="4800"/>
                  </a:lnTo>
                  <a:lnTo>
                    <a:pt x="16200" y="4800"/>
                  </a:lnTo>
                  <a:lnTo>
                    <a:pt x="16200" y="6000"/>
                  </a:lnTo>
                  <a:cubicBezTo>
                    <a:pt x="16200" y="6662"/>
                    <a:pt x="15760" y="7200"/>
                    <a:pt x="15218" y="7200"/>
                  </a:cubicBezTo>
                  <a:cubicBezTo>
                    <a:pt x="14675" y="7200"/>
                    <a:pt x="14236" y="6662"/>
                    <a:pt x="14236" y="6000"/>
                  </a:cubicBezTo>
                  <a:moveTo>
                    <a:pt x="11291" y="6000"/>
                  </a:moveTo>
                  <a:lnTo>
                    <a:pt x="11291" y="4800"/>
                  </a:lnTo>
                  <a:lnTo>
                    <a:pt x="13255" y="4800"/>
                  </a:lnTo>
                  <a:lnTo>
                    <a:pt x="13255" y="6000"/>
                  </a:lnTo>
                  <a:cubicBezTo>
                    <a:pt x="13255" y="6662"/>
                    <a:pt x="12814" y="7200"/>
                    <a:pt x="12273" y="7200"/>
                  </a:cubicBezTo>
                  <a:cubicBezTo>
                    <a:pt x="11730" y="7200"/>
                    <a:pt x="11291" y="6662"/>
                    <a:pt x="11291" y="6000"/>
                  </a:cubicBezTo>
                  <a:moveTo>
                    <a:pt x="8345" y="6000"/>
                  </a:moveTo>
                  <a:lnTo>
                    <a:pt x="8345" y="4800"/>
                  </a:lnTo>
                  <a:lnTo>
                    <a:pt x="10309" y="4800"/>
                  </a:lnTo>
                  <a:lnTo>
                    <a:pt x="10309" y="6000"/>
                  </a:lnTo>
                  <a:cubicBezTo>
                    <a:pt x="10309" y="6662"/>
                    <a:pt x="9869" y="7200"/>
                    <a:pt x="9327" y="7200"/>
                  </a:cubicBezTo>
                  <a:cubicBezTo>
                    <a:pt x="8785" y="7200"/>
                    <a:pt x="8345" y="6662"/>
                    <a:pt x="8345" y="6000"/>
                  </a:cubicBezTo>
                  <a:moveTo>
                    <a:pt x="5400" y="6000"/>
                  </a:moveTo>
                  <a:lnTo>
                    <a:pt x="5400" y="4800"/>
                  </a:lnTo>
                  <a:lnTo>
                    <a:pt x="7364" y="4800"/>
                  </a:lnTo>
                  <a:lnTo>
                    <a:pt x="7364" y="6000"/>
                  </a:lnTo>
                  <a:cubicBezTo>
                    <a:pt x="7364" y="6662"/>
                    <a:pt x="6924" y="7200"/>
                    <a:pt x="6382" y="7200"/>
                  </a:cubicBezTo>
                  <a:cubicBezTo>
                    <a:pt x="5839" y="7200"/>
                    <a:pt x="5400" y="6662"/>
                    <a:pt x="5400" y="6000"/>
                  </a:cubicBezTo>
                  <a:moveTo>
                    <a:pt x="2455" y="6000"/>
                  </a:moveTo>
                  <a:lnTo>
                    <a:pt x="2455" y="4800"/>
                  </a:lnTo>
                  <a:lnTo>
                    <a:pt x="4418" y="4800"/>
                  </a:lnTo>
                  <a:lnTo>
                    <a:pt x="4418" y="6000"/>
                  </a:lnTo>
                  <a:cubicBezTo>
                    <a:pt x="4418" y="6662"/>
                    <a:pt x="3978" y="7200"/>
                    <a:pt x="3436" y="7200"/>
                  </a:cubicBezTo>
                  <a:cubicBezTo>
                    <a:pt x="2894" y="7200"/>
                    <a:pt x="2455" y="6662"/>
                    <a:pt x="2455" y="6000"/>
                  </a:cubicBezTo>
                  <a:moveTo>
                    <a:pt x="19636" y="20400"/>
                  </a:moveTo>
                  <a:lnTo>
                    <a:pt x="12764" y="20400"/>
                  </a:lnTo>
                  <a:lnTo>
                    <a:pt x="12764" y="13800"/>
                  </a:lnTo>
                  <a:cubicBezTo>
                    <a:pt x="12764" y="13469"/>
                    <a:pt x="12544" y="13200"/>
                    <a:pt x="12273" y="13200"/>
                  </a:cubicBezTo>
                  <a:lnTo>
                    <a:pt x="9327" y="13200"/>
                  </a:lnTo>
                  <a:cubicBezTo>
                    <a:pt x="9056" y="13200"/>
                    <a:pt x="8836" y="13469"/>
                    <a:pt x="8836" y="13800"/>
                  </a:cubicBezTo>
                  <a:lnTo>
                    <a:pt x="8836" y="20400"/>
                  </a:lnTo>
                  <a:lnTo>
                    <a:pt x="1964" y="20400"/>
                  </a:lnTo>
                  <a:lnTo>
                    <a:pt x="1964" y="7573"/>
                  </a:lnTo>
                  <a:cubicBezTo>
                    <a:pt x="2324" y="8076"/>
                    <a:pt x="2847" y="8400"/>
                    <a:pt x="3436" y="8400"/>
                  </a:cubicBezTo>
                  <a:cubicBezTo>
                    <a:pt x="4026" y="8400"/>
                    <a:pt x="4549" y="8076"/>
                    <a:pt x="4909" y="7573"/>
                  </a:cubicBezTo>
                  <a:cubicBezTo>
                    <a:pt x="5269" y="8076"/>
                    <a:pt x="5792" y="8400"/>
                    <a:pt x="6382" y="8400"/>
                  </a:cubicBezTo>
                  <a:cubicBezTo>
                    <a:pt x="6971" y="8400"/>
                    <a:pt x="7495" y="8076"/>
                    <a:pt x="7855" y="7573"/>
                  </a:cubicBezTo>
                  <a:cubicBezTo>
                    <a:pt x="8215" y="8076"/>
                    <a:pt x="8738" y="8400"/>
                    <a:pt x="9327" y="8400"/>
                  </a:cubicBezTo>
                  <a:cubicBezTo>
                    <a:pt x="9917" y="8400"/>
                    <a:pt x="10440" y="8076"/>
                    <a:pt x="10800" y="7573"/>
                  </a:cubicBezTo>
                  <a:cubicBezTo>
                    <a:pt x="11160" y="8076"/>
                    <a:pt x="11683" y="8400"/>
                    <a:pt x="12273" y="8400"/>
                  </a:cubicBezTo>
                  <a:cubicBezTo>
                    <a:pt x="12862" y="8400"/>
                    <a:pt x="13385" y="8076"/>
                    <a:pt x="13745" y="7573"/>
                  </a:cubicBezTo>
                  <a:cubicBezTo>
                    <a:pt x="14105" y="8076"/>
                    <a:pt x="14629" y="8400"/>
                    <a:pt x="15218" y="8400"/>
                  </a:cubicBezTo>
                  <a:cubicBezTo>
                    <a:pt x="15808" y="8400"/>
                    <a:pt x="16331" y="8076"/>
                    <a:pt x="16691" y="7573"/>
                  </a:cubicBezTo>
                  <a:cubicBezTo>
                    <a:pt x="17051" y="8076"/>
                    <a:pt x="17574" y="8400"/>
                    <a:pt x="18164" y="8400"/>
                  </a:cubicBezTo>
                  <a:cubicBezTo>
                    <a:pt x="18753" y="8400"/>
                    <a:pt x="19276" y="8076"/>
                    <a:pt x="19636" y="7573"/>
                  </a:cubicBezTo>
                  <a:cubicBezTo>
                    <a:pt x="19636" y="7573"/>
                    <a:pt x="19636" y="20400"/>
                    <a:pt x="19636" y="20400"/>
                  </a:cubicBezTo>
                  <a:close/>
                  <a:moveTo>
                    <a:pt x="11782" y="20400"/>
                  </a:moveTo>
                  <a:lnTo>
                    <a:pt x="9818" y="20400"/>
                  </a:lnTo>
                  <a:lnTo>
                    <a:pt x="9818" y="14400"/>
                  </a:lnTo>
                  <a:lnTo>
                    <a:pt x="11782" y="14400"/>
                  </a:lnTo>
                  <a:cubicBezTo>
                    <a:pt x="11782" y="14400"/>
                    <a:pt x="11782" y="20400"/>
                    <a:pt x="11782" y="20400"/>
                  </a:cubicBezTo>
                  <a:close/>
                  <a:moveTo>
                    <a:pt x="21109" y="20400"/>
                  </a:moveTo>
                  <a:lnTo>
                    <a:pt x="20618" y="20400"/>
                  </a:lnTo>
                  <a:lnTo>
                    <a:pt x="20618" y="4800"/>
                  </a:lnTo>
                  <a:lnTo>
                    <a:pt x="21109" y="4800"/>
                  </a:lnTo>
                  <a:cubicBezTo>
                    <a:pt x="21380" y="4800"/>
                    <a:pt x="21600" y="4532"/>
                    <a:pt x="21600" y="4200"/>
                  </a:cubicBezTo>
                  <a:cubicBezTo>
                    <a:pt x="21600" y="3868"/>
                    <a:pt x="21380" y="3600"/>
                    <a:pt x="21109" y="3600"/>
                  </a:cubicBezTo>
                  <a:lnTo>
                    <a:pt x="20618" y="3600"/>
                  </a:lnTo>
                  <a:lnTo>
                    <a:pt x="20618" y="1200"/>
                  </a:lnTo>
                  <a:cubicBezTo>
                    <a:pt x="20618" y="538"/>
                    <a:pt x="20178" y="0"/>
                    <a:pt x="19636" y="0"/>
                  </a:cubicBezTo>
                  <a:lnTo>
                    <a:pt x="1964" y="0"/>
                  </a:lnTo>
                  <a:cubicBezTo>
                    <a:pt x="1421" y="0"/>
                    <a:pt x="982" y="538"/>
                    <a:pt x="982" y="1200"/>
                  </a:cubicBezTo>
                  <a:lnTo>
                    <a:pt x="982" y="3600"/>
                  </a:lnTo>
                  <a:lnTo>
                    <a:pt x="491" y="3600"/>
                  </a:lnTo>
                  <a:cubicBezTo>
                    <a:pt x="220" y="3600"/>
                    <a:pt x="0" y="3868"/>
                    <a:pt x="0" y="4200"/>
                  </a:cubicBezTo>
                  <a:cubicBezTo>
                    <a:pt x="0" y="4532"/>
                    <a:pt x="220" y="4800"/>
                    <a:pt x="491" y="4800"/>
                  </a:cubicBezTo>
                  <a:lnTo>
                    <a:pt x="982" y="4800"/>
                  </a:lnTo>
                  <a:lnTo>
                    <a:pt x="982" y="20400"/>
                  </a:lnTo>
                  <a:lnTo>
                    <a:pt x="491" y="20400"/>
                  </a:lnTo>
                  <a:cubicBezTo>
                    <a:pt x="220" y="20400"/>
                    <a:pt x="0" y="20669"/>
                    <a:pt x="0" y="21000"/>
                  </a:cubicBezTo>
                  <a:cubicBezTo>
                    <a:pt x="0" y="21332"/>
                    <a:pt x="220" y="21600"/>
                    <a:pt x="491" y="21600"/>
                  </a:cubicBezTo>
                  <a:lnTo>
                    <a:pt x="21109" y="21600"/>
                  </a:lnTo>
                  <a:cubicBezTo>
                    <a:pt x="21380" y="21600"/>
                    <a:pt x="21600" y="21332"/>
                    <a:pt x="21600" y="21000"/>
                  </a:cubicBezTo>
                  <a:cubicBezTo>
                    <a:pt x="21600" y="20669"/>
                    <a:pt x="21380" y="20400"/>
                    <a:pt x="21109" y="20400"/>
                  </a:cubicBezTo>
                  <a:moveTo>
                    <a:pt x="16691" y="16800"/>
                  </a:moveTo>
                  <a:lnTo>
                    <a:pt x="14727" y="16800"/>
                  </a:lnTo>
                  <a:lnTo>
                    <a:pt x="14727" y="14400"/>
                  </a:lnTo>
                  <a:lnTo>
                    <a:pt x="16691" y="14400"/>
                  </a:lnTo>
                  <a:cubicBezTo>
                    <a:pt x="16691" y="14400"/>
                    <a:pt x="16691" y="16800"/>
                    <a:pt x="16691" y="16800"/>
                  </a:cubicBezTo>
                  <a:close/>
                  <a:moveTo>
                    <a:pt x="17182" y="13200"/>
                  </a:moveTo>
                  <a:lnTo>
                    <a:pt x="14236" y="13200"/>
                  </a:lnTo>
                  <a:cubicBezTo>
                    <a:pt x="13965" y="13200"/>
                    <a:pt x="13745" y="13469"/>
                    <a:pt x="13745" y="13800"/>
                  </a:cubicBezTo>
                  <a:lnTo>
                    <a:pt x="13745" y="17400"/>
                  </a:lnTo>
                  <a:cubicBezTo>
                    <a:pt x="13745" y="17732"/>
                    <a:pt x="13965" y="18000"/>
                    <a:pt x="14236" y="18000"/>
                  </a:cubicBezTo>
                  <a:lnTo>
                    <a:pt x="17182" y="18000"/>
                  </a:lnTo>
                  <a:cubicBezTo>
                    <a:pt x="17453" y="18000"/>
                    <a:pt x="17673" y="17732"/>
                    <a:pt x="17673" y="17400"/>
                  </a:cubicBezTo>
                  <a:lnTo>
                    <a:pt x="17673" y="13800"/>
                  </a:lnTo>
                  <a:cubicBezTo>
                    <a:pt x="17673" y="13469"/>
                    <a:pt x="17453" y="13200"/>
                    <a:pt x="17182" y="13200"/>
                  </a:cubicBezTo>
                  <a:moveTo>
                    <a:pt x="6873" y="16800"/>
                  </a:moveTo>
                  <a:lnTo>
                    <a:pt x="4909" y="16800"/>
                  </a:lnTo>
                  <a:lnTo>
                    <a:pt x="4909" y="14400"/>
                  </a:lnTo>
                  <a:lnTo>
                    <a:pt x="6873" y="14400"/>
                  </a:lnTo>
                  <a:cubicBezTo>
                    <a:pt x="6873" y="14400"/>
                    <a:pt x="6873" y="16800"/>
                    <a:pt x="6873" y="16800"/>
                  </a:cubicBezTo>
                  <a:close/>
                  <a:moveTo>
                    <a:pt x="7364" y="13200"/>
                  </a:moveTo>
                  <a:lnTo>
                    <a:pt x="4418" y="13200"/>
                  </a:lnTo>
                  <a:cubicBezTo>
                    <a:pt x="4147" y="13200"/>
                    <a:pt x="3927" y="13469"/>
                    <a:pt x="3927" y="13800"/>
                  </a:cubicBezTo>
                  <a:lnTo>
                    <a:pt x="3927" y="17400"/>
                  </a:lnTo>
                  <a:cubicBezTo>
                    <a:pt x="3927" y="17732"/>
                    <a:pt x="4147" y="18000"/>
                    <a:pt x="4418" y="18000"/>
                  </a:cubicBezTo>
                  <a:lnTo>
                    <a:pt x="7364" y="18000"/>
                  </a:lnTo>
                  <a:cubicBezTo>
                    <a:pt x="7635" y="18000"/>
                    <a:pt x="7855" y="17732"/>
                    <a:pt x="7855" y="17400"/>
                  </a:cubicBezTo>
                  <a:lnTo>
                    <a:pt x="7855" y="13800"/>
                  </a:lnTo>
                  <a:cubicBezTo>
                    <a:pt x="7855" y="13469"/>
                    <a:pt x="7635" y="13200"/>
                    <a:pt x="7364" y="13200"/>
                  </a:cubicBezTo>
                </a:path>
              </a:pathLst>
            </a:custGeom>
            <a:solidFill>
              <a:schemeClr val="bg2"/>
            </a:solidFill>
            <a:ln w="12700">
              <a:miter lim="400000"/>
            </a:ln>
          </p:spPr>
          <p:txBody>
            <a:bodyPr anchor="ctr"/>
            <a:lstStyle/>
            <a:p>
              <a:pPr algn="ctr"/>
              <a:endParaRPr>
                <a:cs typeface="+mn-ea"/>
                <a:sym typeface="+mn-lt"/>
              </a:endParaRPr>
            </a:p>
          </p:txBody>
        </p:sp>
        <p:sp>
          <p:nvSpPr>
            <p:cNvPr id="28" name="TextBox 26"/>
            <p:cNvSpPr txBox="1"/>
            <p:nvPr/>
          </p:nvSpPr>
          <p:spPr>
            <a:xfrm>
              <a:off x="5116215" y="1238750"/>
              <a:ext cx="523220" cy="484748"/>
            </a:xfrm>
            <a:prstGeom prst="rect">
              <a:avLst/>
            </a:prstGeom>
            <a:noFill/>
          </p:spPr>
          <p:txBody>
            <a:bodyPr wrap="none">
              <a:normAutofit fontScale="85000" lnSpcReduction="20000"/>
            </a:bodyPr>
            <a:lstStyle/>
            <a:p>
              <a:r>
                <a:rPr lang="en-US" sz="3600" dirty="0">
                  <a:solidFill>
                    <a:schemeClr val="bg2"/>
                  </a:solidFill>
                  <a:cs typeface="+mn-ea"/>
                  <a:sym typeface="+mn-lt"/>
                </a:rPr>
                <a:t>02</a:t>
              </a:r>
            </a:p>
          </p:txBody>
        </p:sp>
        <p:sp>
          <p:nvSpPr>
            <p:cNvPr id="29" name="TextBox 27"/>
            <p:cNvSpPr txBox="1"/>
            <p:nvPr/>
          </p:nvSpPr>
          <p:spPr>
            <a:xfrm>
              <a:off x="3569665" y="1236180"/>
              <a:ext cx="523220" cy="484748"/>
            </a:xfrm>
            <a:prstGeom prst="rect">
              <a:avLst/>
            </a:prstGeom>
            <a:noFill/>
          </p:spPr>
          <p:txBody>
            <a:bodyPr wrap="none">
              <a:normAutofit fontScale="85000" lnSpcReduction="20000"/>
            </a:bodyPr>
            <a:lstStyle/>
            <a:p>
              <a:pPr algn="ctr"/>
              <a:r>
                <a:rPr lang="en-US" sz="3600">
                  <a:solidFill>
                    <a:schemeClr val="bg2"/>
                  </a:solidFill>
                  <a:cs typeface="+mn-ea"/>
                  <a:sym typeface="+mn-lt"/>
                </a:rPr>
                <a:t>01</a:t>
              </a:r>
            </a:p>
          </p:txBody>
        </p:sp>
        <p:sp>
          <p:nvSpPr>
            <p:cNvPr id="30" name="TextBox 28"/>
            <p:cNvSpPr txBox="1"/>
            <p:nvPr/>
          </p:nvSpPr>
          <p:spPr>
            <a:xfrm>
              <a:off x="5766335" y="2292022"/>
              <a:ext cx="523220" cy="484748"/>
            </a:xfrm>
            <a:prstGeom prst="rect">
              <a:avLst/>
            </a:prstGeom>
            <a:noFill/>
          </p:spPr>
          <p:txBody>
            <a:bodyPr wrap="none">
              <a:normAutofit fontScale="85000" lnSpcReduction="20000"/>
            </a:bodyPr>
            <a:lstStyle/>
            <a:p>
              <a:r>
                <a:rPr lang="en-US" sz="3600" dirty="0">
                  <a:solidFill>
                    <a:schemeClr val="bg2"/>
                  </a:solidFill>
                  <a:cs typeface="+mn-ea"/>
                  <a:sym typeface="+mn-lt"/>
                </a:rPr>
                <a:t>03</a:t>
              </a:r>
            </a:p>
          </p:txBody>
        </p:sp>
        <p:sp>
          <p:nvSpPr>
            <p:cNvPr id="31" name="TextBox 29"/>
            <p:cNvSpPr txBox="1"/>
            <p:nvPr/>
          </p:nvSpPr>
          <p:spPr>
            <a:xfrm>
              <a:off x="3003167" y="2292021"/>
              <a:ext cx="523220" cy="484748"/>
            </a:xfrm>
            <a:prstGeom prst="rect">
              <a:avLst/>
            </a:prstGeom>
            <a:noFill/>
          </p:spPr>
          <p:txBody>
            <a:bodyPr wrap="none">
              <a:normAutofit fontScale="85000" lnSpcReduction="20000"/>
            </a:bodyPr>
            <a:lstStyle/>
            <a:p>
              <a:r>
                <a:rPr lang="en-US" sz="3600">
                  <a:solidFill>
                    <a:schemeClr val="bg2"/>
                  </a:solidFill>
                  <a:cs typeface="+mn-ea"/>
                  <a:sym typeface="+mn-lt"/>
                </a:rPr>
                <a:t>06</a:t>
              </a:r>
            </a:p>
          </p:txBody>
        </p:sp>
        <p:sp>
          <p:nvSpPr>
            <p:cNvPr id="32" name="TextBox 30"/>
            <p:cNvSpPr txBox="1"/>
            <p:nvPr/>
          </p:nvSpPr>
          <p:spPr>
            <a:xfrm>
              <a:off x="3648653" y="3463038"/>
              <a:ext cx="523220" cy="484748"/>
            </a:xfrm>
            <a:prstGeom prst="rect">
              <a:avLst/>
            </a:prstGeom>
            <a:noFill/>
          </p:spPr>
          <p:txBody>
            <a:bodyPr wrap="none">
              <a:normAutofit fontScale="85000" lnSpcReduction="20000"/>
            </a:bodyPr>
            <a:lstStyle/>
            <a:p>
              <a:r>
                <a:rPr lang="en-US" sz="3600">
                  <a:solidFill>
                    <a:schemeClr val="bg2"/>
                  </a:solidFill>
                  <a:cs typeface="+mn-ea"/>
                  <a:sym typeface="+mn-lt"/>
                </a:rPr>
                <a:t>05</a:t>
              </a:r>
            </a:p>
          </p:txBody>
        </p:sp>
        <p:sp>
          <p:nvSpPr>
            <p:cNvPr id="33" name="TextBox 31"/>
            <p:cNvSpPr txBox="1"/>
            <p:nvPr/>
          </p:nvSpPr>
          <p:spPr>
            <a:xfrm>
              <a:off x="5116215" y="3463038"/>
              <a:ext cx="523220" cy="484748"/>
            </a:xfrm>
            <a:prstGeom prst="rect">
              <a:avLst/>
            </a:prstGeom>
            <a:noFill/>
          </p:spPr>
          <p:txBody>
            <a:bodyPr wrap="none">
              <a:normAutofit fontScale="85000" lnSpcReduction="20000"/>
            </a:bodyPr>
            <a:lstStyle/>
            <a:p>
              <a:r>
                <a:rPr lang="en-US" sz="3600">
                  <a:solidFill>
                    <a:schemeClr val="bg2"/>
                  </a:solidFill>
                  <a:cs typeface="+mn-ea"/>
                  <a:sym typeface="+mn-lt"/>
                </a:rPr>
                <a:t>04</a:t>
              </a:r>
            </a:p>
          </p:txBody>
        </p:sp>
      </p:grpSp>
      <p:sp>
        <p:nvSpPr>
          <p:cNvPr id="3" name="文本框 2">
            <a:extLst>
              <a:ext uri="{FF2B5EF4-FFF2-40B4-BE49-F238E27FC236}">
                <a16:creationId xmlns:a16="http://schemas.microsoft.com/office/drawing/2014/main" id="{CA16D524-9940-6042-A772-AF3229FD5EFC}"/>
              </a:ext>
            </a:extLst>
          </p:cNvPr>
          <p:cNvSpPr txBox="1"/>
          <p:nvPr/>
        </p:nvSpPr>
        <p:spPr>
          <a:xfrm>
            <a:off x="936754" y="151439"/>
            <a:ext cx="2079415" cy="461665"/>
          </a:xfrm>
          <a:prstGeom prst="rect">
            <a:avLst/>
          </a:prstGeom>
          <a:noFill/>
        </p:spPr>
        <p:txBody>
          <a:bodyPr wrap="none" rtlCol="0">
            <a:spAutoFit/>
          </a:bodyPr>
          <a:lstStyle/>
          <a:p>
            <a:r>
              <a:rPr kumimoji="1" lang="zh-CN" altLang="en-US" sz="2400" b="1" dirty="0">
                <a:solidFill>
                  <a:srgbClr val="5AAD9E"/>
                </a:solidFill>
                <a:cs typeface="+mn-ea"/>
                <a:sym typeface="+mn-lt"/>
              </a:rPr>
              <a:t>项目整体介绍</a:t>
            </a:r>
          </a:p>
        </p:txBody>
      </p:sp>
      <p:sp>
        <p:nvSpPr>
          <p:cNvPr id="45" name="矩形 44">
            <a:extLst>
              <a:ext uri="{FF2B5EF4-FFF2-40B4-BE49-F238E27FC236}">
                <a16:creationId xmlns:a16="http://schemas.microsoft.com/office/drawing/2014/main" id="{4EA98BB8-0FB9-D742-923E-FABBE9CFA812}"/>
              </a:ext>
            </a:extLst>
          </p:cNvPr>
          <p:cNvSpPr/>
          <p:nvPr/>
        </p:nvSpPr>
        <p:spPr>
          <a:xfrm>
            <a:off x="6228187" y="1162737"/>
            <a:ext cx="1133625" cy="369324"/>
          </a:xfrm>
          <a:prstGeom prst="rect">
            <a:avLst/>
          </a:prstGeom>
        </p:spPr>
        <p:txBody>
          <a:bodyPr wrap="none" lIns="91431" tIns="45716" rIns="91431" bIns="45716">
            <a:spAutoFit/>
          </a:bodyPr>
          <a:lstStyle/>
          <a:p>
            <a:r>
              <a:rPr lang="zh-CN" altLang="en-US" b="1" dirty="0">
                <a:solidFill>
                  <a:schemeClr val="tx1">
                    <a:lumMod val="75000"/>
                    <a:lumOff val="25000"/>
                  </a:schemeClr>
                </a:solidFill>
                <a:cs typeface="+mn-ea"/>
                <a:sym typeface="+mn-lt"/>
              </a:rPr>
              <a:t>添加标题</a:t>
            </a:r>
            <a:endParaRPr lang="en-US" altLang="zh-CN" b="1" dirty="0">
              <a:solidFill>
                <a:schemeClr val="tx1">
                  <a:lumMod val="75000"/>
                  <a:lumOff val="25000"/>
                </a:schemeClr>
              </a:solidFill>
              <a:cs typeface="+mn-ea"/>
              <a:sym typeface="+mn-lt"/>
            </a:endParaRPr>
          </a:p>
        </p:txBody>
      </p:sp>
      <p:sp>
        <p:nvSpPr>
          <p:cNvPr id="46" name="矩形 47">
            <a:extLst>
              <a:ext uri="{FF2B5EF4-FFF2-40B4-BE49-F238E27FC236}">
                <a16:creationId xmlns:a16="http://schemas.microsoft.com/office/drawing/2014/main" id="{4FBD6868-6C1F-1C47-A4B4-25AFFFF2A60B}"/>
              </a:ext>
            </a:extLst>
          </p:cNvPr>
          <p:cNvSpPr>
            <a:spLocks noChangeArrowheads="1"/>
          </p:cNvSpPr>
          <p:nvPr/>
        </p:nvSpPr>
        <p:spPr bwMode="auto">
          <a:xfrm>
            <a:off x="6228184" y="1543448"/>
            <a:ext cx="2651484" cy="59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chemeClr val="tx1">
                    <a:lumMod val="75000"/>
                    <a:lumOff val="25000"/>
                  </a:schemeClr>
                </a:solidFill>
                <a:latin typeface="+mn-lt"/>
                <a:ea typeface="+mn-ea"/>
                <a:cs typeface="+mn-ea"/>
                <a:sym typeface="+mn-lt"/>
              </a:rPr>
              <a:t>在此录入上述图表的描述说明在此录入上述图表的描述说明</a:t>
            </a:r>
          </a:p>
        </p:txBody>
      </p:sp>
      <p:sp>
        <p:nvSpPr>
          <p:cNvPr id="47" name="矩形 46">
            <a:extLst>
              <a:ext uri="{FF2B5EF4-FFF2-40B4-BE49-F238E27FC236}">
                <a16:creationId xmlns:a16="http://schemas.microsoft.com/office/drawing/2014/main" id="{27008021-FE0E-0947-9304-0BEED35D76A3}"/>
              </a:ext>
            </a:extLst>
          </p:cNvPr>
          <p:cNvSpPr/>
          <p:nvPr/>
        </p:nvSpPr>
        <p:spPr>
          <a:xfrm>
            <a:off x="1987163" y="1162737"/>
            <a:ext cx="1133625" cy="369324"/>
          </a:xfrm>
          <a:prstGeom prst="rect">
            <a:avLst/>
          </a:prstGeom>
        </p:spPr>
        <p:txBody>
          <a:bodyPr wrap="none" lIns="91431" tIns="45716" rIns="91431" bIns="45716">
            <a:spAutoFit/>
          </a:bodyPr>
          <a:lstStyle/>
          <a:p>
            <a:pPr algn="r"/>
            <a:r>
              <a:rPr lang="zh-CN" altLang="en-US" b="1" dirty="0">
                <a:solidFill>
                  <a:schemeClr val="tx1">
                    <a:lumMod val="75000"/>
                    <a:lumOff val="25000"/>
                  </a:schemeClr>
                </a:solidFill>
                <a:cs typeface="+mn-ea"/>
                <a:sym typeface="+mn-lt"/>
              </a:rPr>
              <a:t>添加标题</a:t>
            </a:r>
            <a:endParaRPr lang="en-US" altLang="zh-CN" b="1" dirty="0">
              <a:solidFill>
                <a:schemeClr val="tx1">
                  <a:lumMod val="75000"/>
                  <a:lumOff val="25000"/>
                </a:schemeClr>
              </a:solidFill>
              <a:cs typeface="+mn-ea"/>
              <a:sym typeface="+mn-lt"/>
            </a:endParaRPr>
          </a:p>
        </p:txBody>
      </p:sp>
      <p:sp>
        <p:nvSpPr>
          <p:cNvPr id="48" name="矩形 47">
            <a:extLst>
              <a:ext uri="{FF2B5EF4-FFF2-40B4-BE49-F238E27FC236}">
                <a16:creationId xmlns:a16="http://schemas.microsoft.com/office/drawing/2014/main" id="{4A4C9804-B491-F841-B559-5DA04B489027}"/>
              </a:ext>
            </a:extLst>
          </p:cNvPr>
          <p:cNvSpPr>
            <a:spLocks noChangeArrowheads="1"/>
          </p:cNvSpPr>
          <p:nvPr/>
        </p:nvSpPr>
        <p:spPr bwMode="auto">
          <a:xfrm>
            <a:off x="297133" y="1543448"/>
            <a:ext cx="2823656" cy="59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400" dirty="0">
                <a:solidFill>
                  <a:schemeClr val="tx1">
                    <a:lumMod val="75000"/>
                    <a:lumOff val="25000"/>
                  </a:schemeClr>
                </a:solidFill>
                <a:latin typeface="+mn-lt"/>
                <a:ea typeface="+mn-ea"/>
                <a:cs typeface="+mn-ea"/>
                <a:sym typeface="+mn-lt"/>
              </a:rPr>
              <a:t>在此录入上述图表的描述说明在此录入上述图表的描述说明</a:t>
            </a:r>
          </a:p>
        </p:txBody>
      </p:sp>
      <p:sp>
        <p:nvSpPr>
          <p:cNvPr id="49" name="矩形 48">
            <a:extLst>
              <a:ext uri="{FF2B5EF4-FFF2-40B4-BE49-F238E27FC236}">
                <a16:creationId xmlns:a16="http://schemas.microsoft.com/office/drawing/2014/main" id="{532AA233-BCF9-7444-89CA-5C13DE49D90C}"/>
              </a:ext>
            </a:extLst>
          </p:cNvPr>
          <p:cNvSpPr/>
          <p:nvPr/>
        </p:nvSpPr>
        <p:spPr>
          <a:xfrm>
            <a:off x="1574228" y="2324960"/>
            <a:ext cx="1133625" cy="369324"/>
          </a:xfrm>
          <a:prstGeom prst="rect">
            <a:avLst/>
          </a:prstGeom>
        </p:spPr>
        <p:txBody>
          <a:bodyPr wrap="none" lIns="91431" tIns="45716" rIns="91431" bIns="45716">
            <a:spAutoFit/>
          </a:bodyPr>
          <a:lstStyle/>
          <a:p>
            <a:pPr algn="r"/>
            <a:r>
              <a:rPr lang="zh-CN" altLang="en-US" b="1" dirty="0">
                <a:solidFill>
                  <a:schemeClr val="tx1">
                    <a:lumMod val="75000"/>
                    <a:lumOff val="25000"/>
                  </a:schemeClr>
                </a:solidFill>
                <a:cs typeface="+mn-ea"/>
                <a:sym typeface="+mn-lt"/>
              </a:rPr>
              <a:t>添加标题</a:t>
            </a:r>
            <a:endParaRPr lang="en-US" altLang="zh-CN" b="1" dirty="0">
              <a:solidFill>
                <a:schemeClr val="tx1">
                  <a:lumMod val="75000"/>
                  <a:lumOff val="25000"/>
                </a:schemeClr>
              </a:solidFill>
              <a:cs typeface="+mn-ea"/>
              <a:sym typeface="+mn-lt"/>
            </a:endParaRPr>
          </a:p>
        </p:txBody>
      </p:sp>
      <p:sp>
        <p:nvSpPr>
          <p:cNvPr id="50" name="矩形 47">
            <a:extLst>
              <a:ext uri="{FF2B5EF4-FFF2-40B4-BE49-F238E27FC236}">
                <a16:creationId xmlns:a16="http://schemas.microsoft.com/office/drawing/2014/main" id="{47146BE6-FB67-D14A-9D04-6D90CB9F1C5B}"/>
              </a:ext>
            </a:extLst>
          </p:cNvPr>
          <p:cNvSpPr>
            <a:spLocks noChangeArrowheads="1"/>
          </p:cNvSpPr>
          <p:nvPr/>
        </p:nvSpPr>
        <p:spPr bwMode="auto">
          <a:xfrm>
            <a:off x="59360" y="2705671"/>
            <a:ext cx="2648493" cy="59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400" dirty="0">
                <a:solidFill>
                  <a:schemeClr val="tx1">
                    <a:lumMod val="75000"/>
                    <a:lumOff val="25000"/>
                  </a:schemeClr>
                </a:solidFill>
                <a:latin typeface="+mn-lt"/>
                <a:ea typeface="+mn-ea"/>
                <a:cs typeface="+mn-ea"/>
                <a:sym typeface="+mn-lt"/>
              </a:rPr>
              <a:t>在此录入上述图表的描述说明在此录入上述图表的描述说明</a:t>
            </a:r>
          </a:p>
        </p:txBody>
      </p:sp>
      <p:sp>
        <p:nvSpPr>
          <p:cNvPr id="51" name="矩形 50">
            <a:extLst>
              <a:ext uri="{FF2B5EF4-FFF2-40B4-BE49-F238E27FC236}">
                <a16:creationId xmlns:a16="http://schemas.microsoft.com/office/drawing/2014/main" id="{824AB39F-2D45-104D-BD87-A082C3202E0F}"/>
              </a:ext>
            </a:extLst>
          </p:cNvPr>
          <p:cNvSpPr/>
          <p:nvPr/>
        </p:nvSpPr>
        <p:spPr>
          <a:xfrm>
            <a:off x="1986549" y="3492261"/>
            <a:ext cx="1133625" cy="369324"/>
          </a:xfrm>
          <a:prstGeom prst="rect">
            <a:avLst/>
          </a:prstGeom>
        </p:spPr>
        <p:txBody>
          <a:bodyPr wrap="none" lIns="91431" tIns="45716" rIns="91431" bIns="45716">
            <a:spAutoFit/>
          </a:bodyPr>
          <a:lstStyle/>
          <a:p>
            <a:pPr algn="r"/>
            <a:r>
              <a:rPr lang="zh-CN" altLang="en-US" b="1" dirty="0">
                <a:solidFill>
                  <a:schemeClr val="tx1">
                    <a:lumMod val="75000"/>
                    <a:lumOff val="25000"/>
                  </a:schemeClr>
                </a:solidFill>
                <a:cs typeface="+mn-ea"/>
                <a:sym typeface="+mn-lt"/>
              </a:rPr>
              <a:t>添加标题</a:t>
            </a:r>
            <a:endParaRPr lang="en-US" altLang="zh-CN" b="1" dirty="0">
              <a:solidFill>
                <a:schemeClr val="tx1">
                  <a:lumMod val="75000"/>
                  <a:lumOff val="25000"/>
                </a:schemeClr>
              </a:solidFill>
              <a:cs typeface="+mn-ea"/>
              <a:sym typeface="+mn-lt"/>
            </a:endParaRPr>
          </a:p>
        </p:txBody>
      </p:sp>
      <p:sp>
        <p:nvSpPr>
          <p:cNvPr id="52" name="矩形 47">
            <a:extLst>
              <a:ext uri="{FF2B5EF4-FFF2-40B4-BE49-F238E27FC236}">
                <a16:creationId xmlns:a16="http://schemas.microsoft.com/office/drawing/2014/main" id="{2C4D6B8E-E1C0-E64F-AB10-52BCB56FAAB7}"/>
              </a:ext>
            </a:extLst>
          </p:cNvPr>
          <p:cNvSpPr>
            <a:spLocks noChangeArrowheads="1"/>
          </p:cNvSpPr>
          <p:nvPr/>
        </p:nvSpPr>
        <p:spPr bwMode="auto">
          <a:xfrm>
            <a:off x="584551" y="3872972"/>
            <a:ext cx="2535623" cy="59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400" dirty="0">
                <a:solidFill>
                  <a:schemeClr val="tx1">
                    <a:lumMod val="75000"/>
                    <a:lumOff val="25000"/>
                  </a:schemeClr>
                </a:solidFill>
                <a:latin typeface="+mn-lt"/>
                <a:ea typeface="+mn-ea"/>
                <a:cs typeface="+mn-ea"/>
                <a:sym typeface="+mn-lt"/>
              </a:rPr>
              <a:t>在此录入上述图表的描述说明在此录入上述图表的描述说明</a:t>
            </a:r>
          </a:p>
        </p:txBody>
      </p:sp>
      <p:sp>
        <p:nvSpPr>
          <p:cNvPr id="53" name="矩形 52">
            <a:extLst>
              <a:ext uri="{FF2B5EF4-FFF2-40B4-BE49-F238E27FC236}">
                <a16:creationId xmlns:a16="http://schemas.microsoft.com/office/drawing/2014/main" id="{A3734ECC-9C5B-9B40-8A05-5DEE9B013482}"/>
              </a:ext>
            </a:extLst>
          </p:cNvPr>
          <p:cNvSpPr/>
          <p:nvPr/>
        </p:nvSpPr>
        <p:spPr>
          <a:xfrm>
            <a:off x="6555631" y="2324960"/>
            <a:ext cx="1133625" cy="369324"/>
          </a:xfrm>
          <a:prstGeom prst="rect">
            <a:avLst/>
          </a:prstGeom>
        </p:spPr>
        <p:txBody>
          <a:bodyPr wrap="none" lIns="91431" tIns="45716" rIns="91431" bIns="45716">
            <a:spAutoFit/>
          </a:bodyPr>
          <a:lstStyle/>
          <a:p>
            <a:r>
              <a:rPr lang="zh-CN" altLang="en-US" b="1" dirty="0">
                <a:solidFill>
                  <a:schemeClr val="tx1">
                    <a:lumMod val="75000"/>
                    <a:lumOff val="25000"/>
                  </a:schemeClr>
                </a:solidFill>
                <a:cs typeface="+mn-ea"/>
                <a:sym typeface="+mn-lt"/>
              </a:rPr>
              <a:t>添加标题</a:t>
            </a:r>
            <a:endParaRPr lang="en-US" altLang="zh-CN" b="1" dirty="0">
              <a:solidFill>
                <a:schemeClr val="tx1">
                  <a:lumMod val="75000"/>
                  <a:lumOff val="25000"/>
                </a:schemeClr>
              </a:solidFill>
              <a:cs typeface="+mn-ea"/>
              <a:sym typeface="+mn-lt"/>
            </a:endParaRPr>
          </a:p>
        </p:txBody>
      </p:sp>
      <p:sp>
        <p:nvSpPr>
          <p:cNvPr id="54" name="矩形 47">
            <a:extLst>
              <a:ext uri="{FF2B5EF4-FFF2-40B4-BE49-F238E27FC236}">
                <a16:creationId xmlns:a16="http://schemas.microsoft.com/office/drawing/2014/main" id="{5ED7F0B9-F00F-D444-BCE6-B3C3EDCA7947}"/>
              </a:ext>
            </a:extLst>
          </p:cNvPr>
          <p:cNvSpPr>
            <a:spLocks noChangeArrowheads="1"/>
          </p:cNvSpPr>
          <p:nvPr/>
        </p:nvSpPr>
        <p:spPr bwMode="auto">
          <a:xfrm>
            <a:off x="6555628" y="2705671"/>
            <a:ext cx="2647732" cy="59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chemeClr val="tx1">
                    <a:lumMod val="75000"/>
                    <a:lumOff val="25000"/>
                  </a:schemeClr>
                </a:solidFill>
                <a:latin typeface="+mn-lt"/>
                <a:ea typeface="+mn-ea"/>
                <a:cs typeface="+mn-ea"/>
                <a:sym typeface="+mn-lt"/>
              </a:rPr>
              <a:t>在此录入上述图表的描述说明在此录入上述图表的描述说明</a:t>
            </a:r>
          </a:p>
        </p:txBody>
      </p:sp>
      <p:sp>
        <p:nvSpPr>
          <p:cNvPr id="55" name="矩形 54">
            <a:extLst>
              <a:ext uri="{FF2B5EF4-FFF2-40B4-BE49-F238E27FC236}">
                <a16:creationId xmlns:a16="http://schemas.microsoft.com/office/drawing/2014/main" id="{5ED11FD5-DC7A-EA47-8E93-029BA8378E2B}"/>
              </a:ext>
            </a:extLst>
          </p:cNvPr>
          <p:cNvSpPr/>
          <p:nvPr/>
        </p:nvSpPr>
        <p:spPr>
          <a:xfrm>
            <a:off x="6228187" y="3487183"/>
            <a:ext cx="1133625" cy="369324"/>
          </a:xfrm>
          <a:prstGeom prst="rect">
            <a:avLst/>
          </a:prstGeom>
        </p:spPr>
        <p:txBody>
          <a:bodyPr wrap="none" lIns="91431" tIns="45716" rIns="91431" bIns="45716">
            <a:spAutoFit/>
          </a:bodyPr>
          <a:lstStyle/>
          <a:p>
            <a:r>
              <a:rPr lang="zh-CN" altLang="en-US" b="1" dirty="0">
                <a:solidFill>
                  <a:schemeClr val="tx1">
                    <a:lumMod val="75000"/>
                    <a:lumOff val="25000"/>
                  </a:schemeClr>
                </a:solidFill>
                <a:cs typeface="+mn-ea"/>
                <a:sym typeface="+mn-lt"/>
              </a:rPr>
              <a:t>添加标题</a:t>
            </a:r>
            <a:endParaRPr lang="en-US" altLang="zh-CN" b="1" dirty="0">
              <a:solidFill>
                <a:schemeClr val="tx1">
                  <a:lumMod val="75000"/>
                  <a:lumOff val="25000"/>
                </a:schemeClr>
              </a:solidFill>
              <a:cs typeface="+mn-ea"/>
              <a:sym typeface="+mn-lt"/>
            </a:endParaRPr>
          </a:p>
        </p:txBody>
      </p:sp>
      <p:sp>
        <p:nvSpPr>
          <p:cNvPr id="56" name="矩形 47">
            <a:extLst>
              <a:ext uri="{FF2B5EF4-FFF2-40B4-BE49-F238E27FC236}">
                <a16:creationId xmlns:a16="http://schemas.microsoft.com/office/drawing/2014/main" id="{F04F72C9-67D4-AF4A-AEB6-5750D42AC03C}"/>
              </a:ext>
            </a:extLst>
          </p:cNvPr>
          <p:cNvSpPr>
            <a:spLocks noChangeArrowheads="1"/>
          </p:cNvSpPr>
          <p:nvPr/>
        </p:nvSpPr>
        <p:spPr bwMode="auto">
          <a:xfrm>
            <a:off x="6228184" y="3867894"/>
            <a:ext cx="2540228" cy="59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400" dirty="0">
                <a:solidFill>
                  <a:schemeClr val="tx1">
                    <a:lumMod val="75000"/>
                    <a:lumOff val="25000"/>
                  </a:schemeClr>
                </a:solidFill>
                <a:latin typeface="+mn-lt"/>
                <a:ea typeface="+mn-ea"/>
                <a:cs typeface="+mn-ea"/>
                <a:sym typeface="+mn-lt"/>
              </a:rPr>
              <a:t>在此录入上述图表的描述说明在此录入上述图表的描述说明</a:t>
            </a: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589" y="71495"/>
            <a:ext cx="619645" cy="621552"/>
          </a:xfrm>
          <a:prstGeom prst="rect">
            <a:avLst/>
          </a:prstGeom>
        </p:spPr>
      </p:pic>
    </p:spTree>
    <p:extLst>
      <p:ext uri="{BB962C8B-B14F-4D97-AF65-F5344CB8AC3E}">
        <p14:creationId xmlns:p14="http://schemas.microsoft.com/office/powerpoint/2010/main" val="9400276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2489596" y="1775232"/>
            <a:ext cx="4164809" cy="2743201"/>
            <a:chOff x="2489596" y="1400174"/>
            <a:chExt cx="4164809" cy="2743201"/>
          </a:xfrm>
        </p:grpSpPr>
        <p:grpSp>
          <p:nvGrpSpPr>
            <p:cNvPr id="4" name="Group 1"/>
            <p:cNvGrpSpPr/>
            <p:nvPr/>
          </p:nvGrpSpPr>
          <p:grpSpPr>
            <a:xfrm>
              <a:off x="2489596" y="1400174"/>
              <a:ext cx="4164809" cy="2743201"/>
              <a:chOff x="3319461" y="1866899"/>
              <a:chExt cx="5553078" cy="3657601"/>
            </a:xfrm>
          </p:grpSpPr>
          <p:sp>
            <p:nvSpPr>
              <p:cNvPr id="29" name="Freeform: Shape 84"/>
              <p:cNvSpPr/>
              <p:nvPr/>
            </p:nvSpPr>
            <p:spPr>
              <a:xfrm>
                <a:off x="3319461" y="1866899"/>
                <a:ext cx="4605340" cy="2120245"/>
              </a:xfrm>
              <a:custGeom>
                <a:avLst/>
                <a:gdLst>
                  <a:gd name="connsiteX0" fmla="*/ 2910418 w 4605340"/>
                  <a:gd name="connsiteY0" fmla="*/ 832046 h 2120245"/>
                  <a:gd name="connsiteX1" fmla="*/ 3468674 w 4605340"/>
                  <a:gd name="connsiteY1" fmla="*/ 832046 h 2120245"/>
                  <a:gd name="connsiteX2" fmla="*/ 3549096 w 4605340"/>
                  <a:gd name="connsiteY2" fmla="*/ 964424 h 2120245"/>
                  <a:gd name="connsiteX3" fmla="*/ 3564392 w 4605340"/>
                  <a:gd name="connsiteY3" fmla="*/ 996175 h 2120245"/>
                  <a:gd name="connsiteX4" fmla="*/ 3475056 w 4605340"/>
                  <a:gd name="connsiteY4" fmla="*/ 957424 h 2120245"/>
                  <a:gd name="connsiteX5" fmla="*/ 2971315 w 4605340"/>
                  <a:gd name="connsiteY5" fmla="*/ 835122 h 2120245"/>
                  <a:gd name="connsiteX6" fmla="*/ 2910431 w 4605340"/>
                  <a:gd name="connsiteY6" fmla="*/ 832048 h 2120245"/>
                  <a:gd name="connsiteX7" fmla="*/ 0 w 4605340"/>
                  <a:gd name="connsiteY7" fmla="*/ 1 h 2120245"/>
                  <a:gd name="connsiteX8" fmla="*/ 947738 w 4605340"/>
                  <a:gd name="connsiteY8" fmla="*/ 1 h 2120245"/>
                  <a:gd name="connsiteX9" fmla="*/ 947738 w 4605340"/>
                  <a:gd name="connsiteY9" fmla="*/ 45720 h 2120245"/>
                  <a:gd name="connsiteX10" fmla="*/ 947737 w 4605340"/>
                  <a:gd name="connsiteY10" fmla="*/ 45720 h 2120245"/>
                  <a:gd name="connsiteX11" fmla="*/ 947737 w 4605340"/>
                  <a:gd name="connsiteY11" fmla="*/ 832044 h 2120245"/>
                  <a:gd name="connsiteX12" fmla="*/ 0 w 4605340"/>
                  <a:gd name="connsiteY12" fmla="*/ 832044 h 2120245"/>
                  <a:gd name="connsiteX13" fmla="*/ 947740 w 4605340"/>
                  <a:gd name="connsiteY13" fmla="*/ 0 h 2120245"/>
                  <a:gd name="connsiteX14" fmla="*/ 3470350 w 4605340"/>
                  <a:gd name="connsiteY14" fmla="*/ 0 h 2120245"/>
                  <a:gd name="connsiteX15" fmla="*/ 3470350 w 4605340"/>
                  <a:gd name="connsiteY15" fmla="*/ 832043 h 2120245"/>
                  <a:gd name="connsiteX16" fmla="*/ 4308648 w 4605340"/>
                  <a:gd name="connsiteY16" fmla="*/ 832043 h 2120245"/>
                  <a:gd name="connsiteX17" fmla="*/ 4384614 w 4605340"/>
                  <a:gd name="connsiteY17" fmla="*/ 957086 h 2120245"/>
                  <a:gd name="connsiteX18" fmla="*/ 4605340 w 4605340"/>
                  <a:gd name="connsiteY18" fmla="*/ 1828801 h 2120245"/>
                  <a:gd name="connsiteX19" fmla="*/ 4595898 w 4605340"/>
                  <a:gd name="connsiteY19" fmla="*/ 2015785 h 2120245"/>
                  <a:gd name="connsiteX20" fmla="*/ 4579956 w 4605340"/>
                  <a:gd name="connsiteY20" fmla="*/ 2120245 h 2120245"/>
                  <a:gd name="connsiteX21" fmla="*/ 4531836 w 4605340"/>
                  <a:gd name="connsiteY21" fmla="*/ 1988772 h 2120245"/>
                  <a:gd name="connsiteX22" fmla="*/ 3592009 w 4605340"/>
                  <a:gd name="connsiteY22" fmla="*/ 1008152 h 2120245"/>
                  <a:gd name="connsiteX23" fmla="*/ 3564392 w 4605340"/>
                  <a:gd name="connsiteY23" fmla="*/ 996172 h 2120245"/>
                  <a:gd name="connsiteX24" fmla="*/ 3549096 w 4605340"/>
                  <a:gd name="connsiteY24" fmla="*/ 964421 h 2120245"/>
                  <a:gd name="connsiteX25" fmla="*/ 3468674 w 4605340"/>
                  <a:gd name="connsiteY25" fmla="*/ 832043 h 2120245"/>
                  <a:gd name="connsiteX26" fmla="*/ 947740 w 4605340"/>
                  <a:gd name="connsiteY26" fmla="*/ 832043 h 212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05340" h="2120245">
                    <a:moveTo>
                      <a:pt x="2910418" y="832046"/>
                    </a:moveTo>
                    <a:lnTo>
                      <a:pt x="3468674" y="832046"/>
                    </a:lnTo>
                    <a:lnTo>
                      <a:pt x="3549096" y="964424"/>
                    </a:lnTo>
                    <a:lnTo>
                      <a:pt x="3564392" y="996175"/>
                    </a:lnTo>
                    <a:lnTo>
                      <a:pt x="3475056" y="957424"/>
                    </a:lnTo>
                    <a:cubicBezTo>
                      <a:pt x="3316447" y="894881"/>
                      <a:pt x="3147427" y="853007"/>
                      <a:pt x="2971315" y="835122"/>
                    </a:cubicBezTo>
                    <a:lnTo>
                      <a:pt x="2910431" y="832048"/>
                    </a:lnTo>
                    <a:close/>
                    <a:moveTo>
                      <a:pt x="0" y="1"/>
                    </a:moveTo>
                    <a:lnTo>
                      <a:pt x="947738" y="1"/>
                    </a:lnTo>
                    <a:lnTo>
                      <a:pt x="947738" y="45720"/>
                    </a:lnTo>
                    <a:lnTo>
                      <a:pt x="947737" y="45720"/>
                    </a:lnTo>
                    <a:lnTo>
                      <a:pt x="947737" y="832044"/>
                    </a:lnTo>
                    <a:lnTo>
                      <a:pt x="0" y="832044"/>
                    </a:lnTo>
                    <a:close/>
                    <a:moveTo>
                      <a:pt x="947740" y="0"/>
                    </a:moveTo>
                    <a:lnTo>
                      <a:pt x="3470350" y="0"/>
                    </a:lnTo>
                    <a:lnTo>
                      <a:pt x="3470350" y="832043"/>
                    </a:lnTo>
                    <a:lnTo>
                      <a:pt x="4308648" y="832043"/>
                    </a:lnTo>
                    <a:lnTo>
                      <a:pt x="4384614" y="957086"/>
                    </a:lnTo>
                    <a:cubicBezTo>
                      <a:pt x="4525381" y="1216215"/>
                      <a:pt x="4605340" y="1513171"/>
                      <a:pt x="4605340" y="1828801"/>
                    </a:cubicBezTo>
                    <a:cubicBezTo>
                      <a:pt x="4605340" y="1891927"/>
                      <a:pt x="4602142" y="1954306"/>
                      <a:pt x="4595898" y="2015785"/>
                    </a:cubicBezTo>
                    <a:lnTo>
                      <a:pt x="4579956" y="2120245"/>
                    </a:lnTo>
                    <a:lnTo>
                      <a:pt x="4531836" y="1988772"/>
                    </a:lnTo>
                    <a:cubicBezTo>
                      <a:pt x="4349583" y="1557878"/>
                      <a:pt x="4013299" y="1207996"/>
                      <a:pt x="3592009" y="1008152"/>
                    </a:cubicBezTo>
                    <a:lnTo>
                      <a:pt x="3564392" y="996172"/>
                    </a:lnTo>
                    <a:lnTo>
                      <a:pt x="3549096" y="964421"/>
                    </a:lnTo>
                    <a:lnTo>
                      <a:pt x="3468674" y="832043"/>
                    </a:lnTo>
                    <a:lnTo>
                      <a:pt x="947740" y="832043"/>
                    </a:lnTo>
                    <a:close/>
                  </a:path>
                </a:pathLst>
              </a:custGeom>
              <a:solidFill>
                <a:srgbClr val="5AAD9E"/>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0" name="Freeform: Shape 33"/>
              <p:cNvSpPr/>
              <p:nvPr/>
            </p:nvSpPr>
            <p:spPr>
              <a:xfrm>
                <a:off x="5362862" y="2698944"/>
                <a:ext cx="2536557" cy="2381056"/>
              </a:xfrm>
              <a:custGeom>
                <a:avLst/>
                <a:gdLst>
                  <a:gd name="connsiteX0" fmla="*/ 867032 w 2536557"/>
                  <a:gd name="connsiteY0" fmla="*/ 0 h 2381056"/>
                  <a:gd name="connsiteX1" fmla="*/ 927916 w 2536557"/>
                  <a:gd name="connsiteY1" fmla="*/ 3074 h 2381056"/>
                  <a:gd name="connsiteX2" fmla="*/ 2488437 w 2536557"/>
                  <a:gd name="connsiteY2" fmla="*/ 1156727 h 2381056"/>
                  <a:gd name="connsiteX3" fmla="*/ 2536557 w 2536557"/>
                  <a:gd name="connsiteY3" fmla="*/ 1288200 h 2381056"/>
                  <a:gd name="connsiteX4" fmla="*/ 2524786 w 2536557"/>
                  <a:gd name="connsiteY4" fmla="*/ 1365323 h 2381056"/>
                  <a:gd name="connsiteX5" fmla="*/ 2115984 w 2536557"/>
                  <a:gd name="connsiteY5" fmla="*/ 2193570 h 2381056"/>
                  <a:gd name="connsiteX6" fmla="*/ 2014147 w 2536557"/>
                  <a:gd name="connsiteY6" fmla="*/ 2301668 h 2381056"/>
                  <a:gd name="connsiteX7" fmla="*/ 1855915 w 2536557"/>
                  <a:gd name="connsiteY7" fmla="*/ 2342353 h 2381056"/>
                  <a:gd name="connsiteX8" fmla="*/ 1471991 w 2536557"/>
                  <a:gd name="connsiteY8" fmla="*/ 2381056 h 2381056"/>
                  <a:gd name="connsiteX9" fmla="*/ 2001 w 2536557"/>
                  <a:gd name="connsiteY9" fmla="*/ 1687813 h 2381056"/>
                  <a:gd name="connsiteX10" fmla="*/ 0 w 2536557"/>
                  <a:gd name="connsiteY10" fmla="*/ 1685137 h 2381056"/>
                  <a:gd name="connsiteX11" fmla="*/ 21312 w 2536557"/>
                  <a:gd name="connsiteY11" fmla="*/ 1708586 h 2381056"/>
                  <a:gd name="connsiteX12" fmla="*/ 733141 w 2536557"/>
                  <a:gd name="connsiteY12" fmla="*/ 2003435 h 2381056"/>
                  <a:gd name="connsiteX13" fmla="*/ 1739820 w 2536557"/>
                  <a:gd name="connsiteY13" fmla="*/ 996756 h 2381056"/>
                  <a:gd name="connsiteX14" fmla="*/ 936022 w 2536557"/>
                  <a:gd name="connsiteY14" fmla="*/ 10529 h 2381056"/>
                  <a:gd name="connsiteX15" fmla="*/ 867032 w 2536557"/>
                  <a:gd name="connsiteY15" fmla="*/ 0 h 238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36557" h="2381056">
                    <a:moveTo>
                      <a:pt x="867032" y="0"/>
                    </a:moveTo>
                    <a:lnTo>
                      <a:pt x="927916" y="3074"/>
                    </a:lnTo>
                    <a:cubicBezTo>
                      <a:pt x="1632362" y="74615"/>
                      <a:pt x="2223342" y="529972"/>
                      <a:pt x="2488437" y="1156727"/>
                    </a:cubicBezTo>
                    <a:lnTo>
                      <a:pt x="2536557" y="1288200"/>
                    </a:lnTo>
                    <a:lnTo>
                      <a:pt x="2524786" y="1365323"/>
                    </a:lnTo>
                    <a:cubicBezTo>
                      <a:pt x="2460838" y="1677831"/>
                      <a:pt x="2317181" y="1961303"/>
                      <a:pt x="2115984" y="2193570"/>
                    </a:cubicBezTo>
                    <a:lnTo>
                      <a:pt x="2014147" y="2301668"/>
                    </a:lnTo>
                    <a:lnTo>
                      <a:pt x="1855915" y="2342353"/>
                    </a:lnTo>
                    <a:cubicBezTo>
                      <a:pt x="1731904" y="2367730"/>
                      <a:pt x="1603504" y="2381056"/>
                      <a:pt x="1471991" y="2381056"/>
                    </a:cubicBezTo>
                    <a:cubicBezTo>
                      <a:pt x="880184" y="2381056"/>
                      <a:pt x="351406" y="2111194"/>
                      <a:pt x="2001" y="1687813"/>
                    </a:cubicBezTo>
                    <a:lnTo>
                      <a:pt x="0" y="1685137"/>
                    </a:lnTo>
                    <a:lnTo>
                      <a:pt x="21312" y="1708586"/>
                    </a:lnTo>
                    <a:cubicBezTo>
                      <a:pt x="203485" y="1890759"/>
                      <a:pt x="455155" y="2003435"/>
                      <a:pt x="733141" y="2003435"/>
                    </a:cubicBezTo>
                    <a:cubicBezTo>
                      <a:pt x="1289115" y="2003435"/>
                      <a:pt x="1739820" y="1552730"/>
                      <a:pt x="1739820" y="996756"/>
                    </a:cubicBezTo>
                    <a:cubicBezTo>
                      <a:pt x="1739820" y="510280"/>
                      <a:pt x="1394749" y="104398"/>
                      <a:pt x="936022" y="10529"/>
                    </a:cubicBezTo>
                    <a:lnTo>
                      <a:pt x="867032" y="0"/>
                    </a:lnTo>
                    <a:close/>
                  </a:path>
                </a:pathLst>
              </a:custGeom>
              <a:solidFill>
                <a:schemeClr val="accent6"/>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1" name="Freeform: Shape 69"/>
              <p:cNvSpPr/>
              <p:nvPr/>
            </p:nvSpPr>
            <p:spPr>
              <a:xfrm>
                <a:off x="4292588" y="2698945"/>
                <a:ext cx="3084421" cy="2825555"/>
              </a:xfrm>
              <a:custGeom>
                <a:avLst/>
                <a:gdLst>
                  <a:gd name="connsiteX0" fmla="*/ 1669524 w 3084421"/>
                  <a:gd name="connsiteY0" fmla="*/ 0 h 2825555"/>
                  <a:gd name="connsiteX1" fmla="*/ 1600534 w 3084421"/>
                  <a:gd name="connsiteY1" fmla="*/ 10529 h 2825555"/>
                  <a:gd name="connsiteX2" fmla="*/ 796736 w 3084421"/>
                  <a:gd name="connsiteY2" fmla="*/ 996756 h 2825555"/>
                  <a:gd name="connsiteX3" fmla="*/ 875846 w 3084421"/>
                  <a:gd name="connsiteY3" fmla="*/ 1388601 h 2825555"/>
                  <a:gd name="connsiteX4" fmla="*/ 898510 w 3084421"/>
                  <a:gd name="connsiteY4" fmla="*/ 1435648 h 2825555"/>
                  <a:gd name="connsiteX5" fmla="*/ 898512 w 3084421"/>
                  <a:gd name="connsiteY5" fmla="*/ 1435652 h 2825555"/>
                  <a:gd name="connsiteX6" fmla="*/ 898516 w 3084421"/>
                  <a:gd name="connsiteY6" fmla="*/ 1435660 h 2825555"/>
                  <a:gd name="connsiteX7" fmla="*/ 962608 w 3084421"/>
                  <a:gd name="connsiteY7" fmla="*/ 1541158 h 2825555"/>
                  <a:gd name="connsiteX8" fmla="*/ 1070269 w 3084421"/>
                  <a:gd name="connsiteY8" fmla="*/ 1685130 h 2825555"/>
                  <a:gd name="connsiteX9" fmla="*/ 1070274 w 3084421"/>
                  <a:gd name="connsiteY9" fmla="*/ 1685136 h 2825555"/>
                  <a:gd name="connsiteX10" fmla="*/ 1072275 w 3084421"/>
                  <a:gd name="connsiteY10" fmla="*/ 1687812 h 2825555"/>
                  <a:gd name="connsiteX11" fmla="*/ 2542265 w 3084421"/>
                  <a:gd name="connsiteY11" fmla="*/ 2381055 h 2825555"/>
                  <a:gd name="connsiteX12" fmla="*/ 2926189 w 3084421"/>
                  <a:gd name="connsiteY12" fmla="*/ 2342352 h 2825555"/>
                  <a:gd name="connsiteX13" fmla="*/ 3084421 w 3084421"/>
                  <a:gd name="connsiteY13" fmla="*/ 2301667 h 2825555"/>
                  <a:gd name="connsiteX14" fmla="*/ 3080967 w 3084421"/>
                  <a:gd name="connsiteY14" fmla="*/ 2305333 h 2825555"/>
                  <a:gd name="connsiteX15" fmla="*/ 1803415 w 3084421"/>
                  <a:gd name="connsiteY15" fmla="*/ 2825555 h 2825555"/>
                  <a:gd name="connsiteX16" fmla="*/ 11770 w 3084421"/>
                  <a:gd name="connsiteY16" fmla="*/ 1365322 h 2825555"/>
                  <a:gd name="connsiteX17" fmla="*/ 0 w 3084421"/>
                  <a:gd name="connsiteY17" fmla="*/ 1288199 h 2825555"/>
                  <a:gd name="connsiteX18" fmla="*/ 48119 w 3084421"/>
                  <a:gd name="connsiteY18" fmla="*/ 1156726 h 2825555"/>
                  <a:gd name="connsiteX19" fmla="*/ 472633 w 3084421"/>
                  <a:gd name="connsiteY19" fmla="*/ 535137 h 2825555"/>
                  <a:gd name="connsiteX20" fmla="*/ 641582 w 3084421"/>
                  <a:gd name="connsiteY20" fmla="*/ 390557 h 2825555"/>
                  <a:gd name="connsiteX21" fmla="*/ 637265 w 3084421"/>
                  <a:gd name="connsiteY21" fmla="*/ 476055 h 2825555"/>
                  <a:gd name="connsiteX22" fmla="*/ 637265 w 3084421"/>
                  <a:gd name="connsiteY22" fmla="*/ 476056 h 2825555"/>
                  <a:gd name="connsiteX23" fmla="*/ 641582 w 3084421"/>
                  <a:gd name="connsiteY23" fmla="*/ 390558 h 2825555"/>
                  <a:gd name="connsiteX24" fmla="*/ 663624 w 3084421"/>
                  <a:gd name="connsiteY24" fmla="*/ 371695 h 2825555"/>
                  <a:gd name="connsiteX25" fmla="*/ 1608640 w 3084421"/>
                  <a:gd name="connsiteY25" fmla="*/ 3074 h 282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84421" h="2825555">
                    <a:moveTo>
                      <a:pt x="1669524" y="0"/>
                    </a:moveTo>
                    <a:lnTo>
                      <a:pt x="1600534" y="10529"/>
                    </a:lnTo>
                    <a:cubicBezTo>
                      <a:pt x="1141808" y="104398"/>
                      <a:pt x="796736" y="510280"/>
                      <a:pt x="796736" y="996756"/>
                    </a:cubicBezTo>
                    <a:cubicBezTo>
                      <a:pt x="796736" y="1135750"/>
                      <a:pt x="824905" y="1268164"/>
                      <a:pt x="875846" y="1388601"/>
                    </a:cubicBezTo>
                    <a:lnTo>
                      <a:pt x="898510" y="1435648"/>
                    </a:lnTo>
                    <a:lnTo>
                      <a:pt x="898512" y="1435652"/>
                    </a:lnTo>
                    <a:lnTo>
                      <a:pt x="898516" y="1435660"/>
                    </a:lnTo>
                    <a:lnTo>
                      <a:pt x="962608" y="1541158"/>
                    </a:lnTo>
                    <a:lnTo>
                      <a:pt x="1070269" y="1685130"/>
                    </a:lnTo>
                    <a:lnTo>
                      <a:pt x="1070274" y="1685136"/>
                    </a:lnTo>
                    <a:lnTo>
                      <a:pt x="1072275" y="1687812"/>
                    </a:lnTo>
                    <a:cubicBezTo>
                      <a:pt x="1421680" y="2111193"/>
                      <a:pt x="1950458" y="2381055"/>
                      <a:pt x="2542265" y="2381055"/>
                    </a:cubicBezTo>
                    <a:cubicBezTo>
                      <a:pt x="2673778" y="2381055"/>
                      <a:pt x="2802178" y="2367729"/>
                      <a:pt x="2926189" y="2342352"/>
                    </a:cubicBezTo>
                    <a:lnTo>
                      <a:pt x="3084421" y="2301667"/>
                    </a:lnTo>
                    <a:lnTo>
                      <a:pt x="3080967" y="2305333"/>
                    </a:lnTo>
                    <a:cubicBezTo>
                      <a:pt x="2751326" y="2627207"/>
                      <a:pt x="2300534" y="2825555"/>
                      <a:pt x="1803415" y="2825555"/>
                    </a:cubicBezTo>
                    <a:cubicBezTo>
                      <a:pt x="919649" y="2825555"/>
                      <a:pt x="182299" y="2198676"/>
                      <a:pt x="11770" y="1365322"/>
                    </a:cubicBezTo>
                    <a:lnTo>
                      <a:pt x="0" y="1288199"/>
                    </a:lnTo>
                    <a:lnTo>
                      <a:pt x="48119" y="1156726"/>
                    </a:lnTo>
                    <a:cubicBezTo>
                      <a:pt x="147530" y="921693"/>
                      <a:pt x="292768" y="710763"/>
                      <a:pt x="472633" y="535137"/>
                    </a:cubicBezTo>
                    <a:lnTo>
                      <a:pt x="641582" y="390557"/>
                    </a:lnTo>
                    <a:lnTo>
                      <a:pt x="637265" y="476055"/>
                    </a:lnTo>
                    <a:lnTo>
                      <a:pt x="637265" y="476056"/>
                    </a:lnTo>
                    <a:lnTo>
                      <a:pt x="641582" y="390558"/>
                    </a:lnTo>
                    <a:lnTo>
                      <a:pt x="663624" y="371695"/>
                    </a:lnTo>
                    <a:cubicBezTo>
                      <a:pt x="932561" y="170569"/>
                      <a:pt x="1256418" y="38845"/>
                      <a:pt x="1608640" y="3074"/>
                    </a:cubicBezTo>
                    <a:close/>
                  </a:path>
                </a:pathLst>
              </a:cu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2" name="Freeform: Shape 85"/>
              <p:cNvSpPr/>
              <p:nvPr/>
            </p:nvSpPr>
            <p:spPr>
              <a:xfrm>
                <a:off x="4267200" y="1866900"/>
                <a:ext cx="4605339" cy="2120245"/>
              </a:xfrm>
              <a:custGeom>
                <a:avLst/>
                <a:gdLst>
                  <a:gd name="connsiteX0" fmla="*/ 1445492 w 4605339"/>
                  <a:gd name="connsiteY0" fmla="*/ 40946 h 2120245"/>
                  <a:gd name="connsiteX1" fmla="*/ 1445493 w 4605339"/>
                  <a:gd name="connsiteY1" fmla="*/ 40946 h 2120245"/>
                  <a:gd name="connsiteX2" fmla="*/ 1492769 w 4605339"/>
                  <a:gd name="connsiteY2" fmla="*/ 53102 h 2120245"/>
                  <a:gd name="connsiteX3" fmla="*/ 2505936 w 4605339"/>
                  <a:gd name="connsiteY3" fmla="*/ 807354 h 2120245"/>
                  <a:gd name="connsiteX4" fmla="*/ 2520935 w 4605339"/>
                  <a:gd name="connsiteY4" fmla="*/ 832043 h 2120245"/>
                  <a:gd name="connsiteX5" fmla="*/ 2520934 w 4605339"/>
                  <a:gd name="connsiteY5" fmla="*/ 832043 h 2120245"/>
                  <a:gd name="connsiteX6" fmla="*/ 2520934 w 4605339"/>
                  <a:gd name="connsiteY6" fmla="*/ 832044 h 2120245"/>
                  <a:gd name="connsiteX7" fmla="*/ 1962686 w 4605339"/>
                  <a:gd name="connsiteY7" fmla="*/ 832044 h 2120245"/>
                  <a:gd name="connsiteX8" fmla="*/ 1962692 w 4605339"/>
                  <a:gd name="connsiteY8" fmla="*/ 832045 h 2120245"/>
                  <a:gd name="connsiteX9" fmla="*/ 1962672 w 4605339"/>
                  <a:gd name="connsiteY9" fmla="*/ 832044 h 2120245"/>
                  <a:gd name="connsiteX10" fmla="*/ 1694930 w 4605339"/>
                  <a:gd name="connsiteY10" fmla="*/ 832044 h 2120245"/>
                  <a:gd name="connsiteX11" fmla="*/ 1694910 w 4605339"/>
                  <a:gd name="connsiteY11" fmla="*/ 832045 h 2120245"/>
                  <a:gd name="connsiteX12" fmla="*/ 1694916 w 4605339"/>
                  <a:gd name="connsiteY12" fmla="*/ 832044 h 2120245"/>
                  <a:gd name="connsiteX13" fmla="*/ 1694909 w 4605339"/>
                  <a:gd name="connsiteY13" fmla="*/ 832045 h 2120245"/>
                  <a:gd name="connsiteX14" fmla="*/ 1634025 w 4605339"/>
                  <a:gd name="connsiteY14" fmla="*/ 835119 h 2120245"/>
                  <a:gd name="connsiteX15" fmla="*/ 73504 w 4605339"/>
                  <a:gd name="connsiteY15" fmla="*/ 1988772 h 2120245"/>
                  <a:gd name="connsiteX16" fmla="*/ 25385 w 4605339"/>
                  <a:gd name="connsiteY16" fmla="*/ 2120245 h 2120245"/>
                  <a:gd name="connsiteX17" fmla="*/ 9442 w 4605339"/>
                  <a:gd name="connsiteY17" fmla="*/ 2015785 h 2120245"/>
                  <a:gd name="connsiteX18" fmla="*/ 0 w 4605339"/>
                  <a:gd name="connsiteY18" fmla="*/ 1828801 h 2120245"/>
                  <a:gd name="connsiteX19" fmla="*/ 1284971 w 4605339"/>
                  <a:gd name="connsiteY19" fmla="*/ 82220 h 2120245"/>
                  <a:gd name="connsiteX20" fmla="*/ 1445492 w 4605339"/>
                  <a:gd name="connsiteY20" fmla="*/ 40946 h 2120245"/>
                  <a:gd name="connsiteX21" fmla="*/ 1445492 w 4605339"/>
                  <a:gd name="connsiteY21" fmla="*/ 40947 h 2120245"/>
                  <a:gd name="connsiteX22" fmla="*/ 1445515 w 4605339"/>
                  <a:gd name="connsiteY22" fmla="*/ 40953 h 2120245"/>
                  <a:gd name="connsiteX23" fmla="*/ 1771651 w 4605339"/>
                  <a:gd name="connsiteY23" fmla="*/ 0 h 2120245"/>
                  <a:gd name="connsiteX24" fmla="*/ 1828801 w 4605339"/>
                  <a:gd name="connsiteY24" fmla="*/ 0 h 2120245"/>
                  <a:gd name="connsiteX25" fmla="*/ 3657601 w 4605339"/>
                  <a:gd name="connsiteY25" fmla="*/ 0 h 2120245"/>
                  <a:gd name="connsiteX26" fmla="*/ 4605339 w 4605339"/>
                  <a:gd name="connsiteY26" fmla="*/ 0 h 2120245"/>
                  <a:gd name="connsiteX27" fmla="*/ 4605339 w 4605339"/>
                  <a:gd name="connsiteY27" fmla="*/ 45719 h 2120245"/>
                  <a:gd name="connsiteX28" fmla="*/ 4605338 w 4605339"/>
                  <a:gd name="connsiteY28" fmla="*/ 45719 h 2120245"/>
                  <a:gd name="connsiteX29" fmla="*/ 4605338 w 4605339"/>
                  <a:gd name="connsiteY29" fmla="*/ 832043 h 2120245"/>
                  <a:gd name="connsiteX30" fmla="*/ 3657601 w 4605339"/>
                  <a:gd name="connsiteY30" fmla="*/ 832043 h 2120245"/>
                  <a:gd name="connsiteX31" fmla="*/ 3360909 w 4605339"/>
                  <a:gd name="connsiteY31" fmla="*/ 832043 h 2120245"/>
                  <a:gd name="connsiteX32" fmla="*/ 3360909 w 4605339"/>
                  <a:gd name="connsiteY32" fmla="*/ 832042 h 2120245"/>
                  <a:gd name="connsiteX33" fmla="*/ 2520935 w 4605339"/>
                  <a:gd name="connsiteY33" fmla="*/ 832042 h 2120245"/>
                  <a:gd name="connsiteX34" fmla="*/ 2505936 w 4605339"/>
                  <a:gd name="connsiteY34" fmla="*/ 807353 h 2120245"/>
                  <a:gd name="connsiteX35" fmla="*/ 1492769 w 4605339"/>
                  <a:gd name="connsiteY35" fmla="*/ 53101 h 2120245"/>
                  <a:gd name="connsiteX36" fmla="*/ 1445497 w 4605339"/>
                  <a:gd name="connsiteY36" fmla="*/ 40946 h 2120245"/>
                  <a:gd name="connsiteX37" fmla="*/ 1445493 w 4605339"/>
                  <a:gd name="connsiteY37" fmla="*/ 40946 h 2120245"/>
                  <a:gd name="connsiteX38" fmla="*/ 1445495 w 4605339"/>
                  <a:gd name="connsiteY38" fmla="*/ 40945 h 2120245"/>
                  <a:gd name="connsiteX39" fmla="*/ 1445497 w 4605339"/>
                  <a:gd name="connsiteY39" fmla="*/ 40945 h 2120245"/>
                  <a:gd name="connsiteX40" fmla="*/ 1460234 w 4605339"/>
                  <a:gd name="connsiteY40" fmla="*/ 37156 h 2120245"/>
                  <a:gd name="connsiteX41" fmla="*/ 1641817 w 4605339"/>
                  <a:gd name="connsiteY41" fmla="*/ 9443 h 2120245"/>
                  <a:gd name="connsiteX42" fmla="*/ 1771651 w 4605339"/>
                  <a:gd name="connsiteY42" fmla="*/ 2887 h 2120245"/>
                  <a:gd name="connsiteX43" fmla="*/ 1771651 w 4605339"/>
                  <a:gd name="connsiteY43" fmla="*/ 2886 h 212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05339" h="2120245">
                    <a:moveTo>
                      <a:pt x="1445492" y="40946"/>
                    </a:moveTo>
                    <a:lnTo>
                      <a:pt x="1445493" y="40946"/>
                    </a:lnTo>
                    <a:lnTo>
                      <a:pt x="1492769" y="53102"/>
                    </a:lnTo>
                    <a:cubicBezTo>
                      <a:pt x="1910327" y="182977"/>
                      <a:pt x="2266297" y="452640"/>
                      <a:pt x="2505936" y="807354"/>
                    </a:cubicBezTo>
                    <a:lnTo>
                      <a:pt x="2520935" y="832043"/>
                    </a:lnTo>
                    <a:lnTo>
                      <a:pt x="2520934" y="832043"/>
                    </a:lnTo>
                    <a:lnTo>
                      <a:pt x="2520934" y="832044"/>
                    </a:lnTo>
                    <a:lnTo>
                      <a:pt x="1962686" y="832044"/>
                    </a:lnTo>
                    <a:lnTo>
                      <a:pt x="1962692" y="832045"/>
                    </a:lnTo>
                    <a:lnTo>
                      <a:pt x="1962672" y="832044"/>
                    </a:lnTo>
                    <a:lnTo>
                      <a:pt x="1694930" y="832044"/>
                    </a:lnTo>
                    <a:lnTo>
                      <a:pt x="1694910" y="832045"/>
                    </a:lnTo>
                    <a:lnTo>
                      <a:pt x="1694916" y="832044"/>
                    </a:lnTo>
                    <a:lnTo>
                      <a:pt x="1694909" y="832045"/>
                    </a:lnTo>
                    <a:lnTo>
                      <a:pt x="1634025" y="835119"/>
                    </a:lnTo>
                    <a:cubicBezTo>
                      <a:pt x="929580" y="906660"/>
                      <a:pt x="338600" y="1362017"/>
                      <a:pt x="73504" y="1988772"/>
                    </a:cubicBezTo>
                    <a:lnTo>
                      <a:pt x="25385" y="2120245"/>
                    </a:lnTo>
                    <a:lnTo>
                      <a:pt x="9442" y="2015785"/>
                    </a:lnTo>
                    <a:cubicBezTo>
                      <a:pt x="3199" y="1954306"/>
                      <a:pt x="0" y="1891927"/>
                      <a:pt x="0" y="1828801"/>
                    </a:cubicBezTo>
                    <a:cubicBezTo>
                      <a:pt x="0" y="1008162"/>
                      <a:pt x="540524" y="313767"/>
                      <a:pt x="1284971" y="82220"/>
                    </a:cubicBezTo>
                    <a:lnTo>
                      <a:pt x="1445492" y="40946"/>
                    </a:lnTo>
                    <a:lnTo>
                      <a:pt x="1445492" y="40947"/>
                    </a:lnTo>
                    <a:lnTo>
                      <a:pt x="1445515" y="40953"/>
                    </a:lnTo>
                    <a:close/>
                    <a:moveTo>
                      <a:pt x="1771651" y="0"/>
                    </a:moveTo>
                    <a:lnTo>
                      <a:pt x="1828801" y="0"/>
                    </a:lnTo>
                    <a:lnTo>
                      <a:pt x="3657601" y="0"/>
                    </a:lnTo>
                    <a:lnTo>
                      <a:pt x="4605339" y="0"/>
                    </a:lnTo>
                    <a:lnTo>
                      <a:pt x="4605339" y="45719"/>
                    </a:lnTo>
                    <a:lnTo>
                      <a:pt x="4605338" y="45719"/>
                    </a:lnTo>
                    <a:lnTo>
                      <a:pt x="4605338" y="832043"/>
                    </a:lnTo>
                    <a:lnTo>
                      <a:pt x="3657601" y="832043"/>
                    </a:lnTo>
                    <a:lnTo>
                      <a:pt x="3360909" y="832043"/>
                    </a:lnTo>
                    <a:lnTo>
                      <a:pt x="3360909" y="832042"/>
                    </a:lnTo>
                    <a:lnTo>
                      <a:pt x="2520935" y="832042"/>
                    </a:lnTo>
                    <a:lnTo>
                      <a:pt x="2505936" y="807353"/>
                    </a:lnTo>
                    <a:cubicBezTo>
                      <a:pt x="2266297" y="452639"/>
                      <a:pt x="1910327" y="182976"/>
                      <a:pt x="1492769" y="53101"/>
                    </a:cubicBezTo>
                    <a:lnTo>
                      <a:pt x="1445497" y="40946"/>
                    </a:lnTo>
                    <a:lnTo>
                      <a:pt x="1445493" y="40946"/>
                    </a:lnTo>
                    <a:lnTo>
                      <a:pt x="1445495" y="40945"/>
                    </a:lnTo>
                    <a:lnTo>
                      <a:pt x="1445497" y="40945"/>
                    </a:lnTo>
                    <a:lnTo>
                      <a:pt x="1460234" y="37156"/>
                    </a:lnTo>
                    <a:cubicBezTo>
                      <a:pt x="1519760" y="24976"/>
                      <a:pt x="1580338" y="15687"/>
                      <a:pt x="1641817" y="9443"/>
                    </a:cubicBezTo>
                    <a:lnTo>
                      <a:pt x="1771651" y="2887"/>
                    </a:lnTo>
                    <a:lnTo>
                      <a:pt x="1771651" y="2886"/>
                    </a:lnTo>
                    <a:close/>
                  </a:path>
                </a:pathLst>
              </a:cu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grpSp>
        <p:grpSp>
          <p:nvGrpSpPr>
            <p:cNvPr id="2" name="组合 1"/>
            <p:cNvGrpSpPr/>
            <p:nvPr/>
          </p:nvGrpSpPr>
          <p:grpSpPr>
            <a:xfrm>
              <a:off x="2569160" y="1408962"/>
              <a:ext cx="4005681" cy="2131886"/>
              <a:chOff x="2569160" y="1408962"/>
              <a:chExt cx="4005681" cy="2131886"/>
            </a:xfrm>
          </p:grpSpPr>
          <p:grpSp>
            <p:nvGrpSpPr>
              <p:cNvPr id="9" name="Group 25"/>
              <p:cNvGrpSpPr/>
              <p:nvPr/>
            </p:nvGrpSpPr>
            <p:grpSpPr>
              <a:xfrm>
                <a:off x="6019176" y="1408962"/>
                <a:ext cx="555665" cy="557049"/>
                <a:chOff x="5746699" y="2884815"/>
                <a:chExt cx="712151" cy="713925"/>
              </a:xfrm>
              <a:effectLst/>
            </p:grpSpPr>
            <p:sp>
              <p:nvSpPr>
                <p:cNvPr id="19" name="Freeform: Shape 26"/>
                <p:cNvSpPr>
                  <a:spLocks/>
                </p:cNvSpPr>
                <p:nvPr/>
              </p:nvSpPr>
              <p:spPr bwMode="auto">
                <a:xfrm>
                  <a:off x="5746699" y="2884815"/>
                  <a:ext cx="712151" cy="713925"/>
                </a:xfrm>
                <a:custGeom>
                  <a:avLst/>
                  <a:gdLst>
                    <a:gd name="T0" fmla="*/ 2594 w 5188"/>
                    <a:gd name="T1" fmla="*/ 0 h 5188"/>
                    <a:gd name="T2" fmla="*/ 2594 w 5188"/>
                    <a:gd name="T3" fmla="*/ 0 h 5188"/>
                    <a:gd name="T4" fmla="*/ 0 w 5188"/>
                    <a:gd name="T5" fmla="*/ 2593 h 5188"/>
                    <a:gd name="T6" fmla="*/ 2594 w 5188"/>
                    <a:gd name="T7" fmla="*/ 5188 h 5188"/>
                    <a:gd name="T8" fmla="*/ 5188 w 5188"/>
                    <a:gd name="T9" fmla="*/ 2593 h 5188"/>
                    <a:gd name="T10" fmla="*/ 2594 w 5188"/>
                    <a:gd name="T11" fmla="*/ 0 h 5188"/>
                  </a:gdLst>
                  <a:ahLst/>
                  <a:cxnLst>
                    <a:cxn ang="0">
                      <a:pos x="T0" y="T1"/>
                    </a:cxn>
                    <a:cxn ang="0">
                      <a:pos x="T2" y="T3"/>
                    </a:cxn>
                    <a:cxn ang="0">
                      <a:pos x="T4" y="T5"/>
                    </a:cxn>
                    <a:cxn ang="0">
                      <a:pos x="T6" y="T7"/>
                    </a:cxn>
                    <a:cxn ang="0">
                      <a:pos x="T8" y="T9"/>
                    </a:cxn>
                    <a:cxn ang="0">
                      <a:pos x="T10" y="T11"/>
                    </a:cxn>
                  </a:cxnLst>
                  <a:rect l="0" t="0" r="r" b="b"/>
                  <a:pathLst>
                    <a:path w="5188" h="5188">
                      <a:moveTo>
                        <a:pt x="2594" y="0"/>
                      </a:moveTo>
                      <a:lnTo>
                        <a:pt x="2594" y="0"/>
                      </a:lnTo>
                      <a:cubicBezTo>
                        <a:pt x="1161" y="0"/>
                        <a:pt x="0" y="1160"/>
                        <a:pt x="0" y="2593"/>
                      </a:cubicBezTo>
                      <a:cubicBezTo>
                        <a:pt x="0" y="4026"/>
                        <a:pt x="1161" y="5188"/>
                        <a:pt x="2594" y="5188"/>
                      </a:cubicBezTo>
                      <a:cubicBezTo>
                        <a:pt x="4027" y="5188"/>
                        <a:pt x="5188" y="4026"/>
                        <a:pt x="5188" y="2593"/>
                      </a:cubicBezTo>
                      <a:cubicBezTo>
                        <a:pt x="5188" y="1160"/>
                        <a:pt x="4027" y="0"/>
                        <a:pt x="2594" y="0"/>
                      </a:cubicBezTo>
                      <a:close/>
                    </a:path>
                  </a:pathLst>
                </a:custGeom>
                <a:solidFill>
                  <a:schemeClr val="accent2"/>
                </a:solidFill>
                <a:ln w="19050">
                  <a:noFill/>
                  <a:prstDash val="solid"/>
                  <a:round/>
                  <a:headEnd/>
                  <a:tailEnd/>
                </a:ln>
              </p:spPr>
              <p:txBody>
                <a:bodyPr anchor="ctr"/>
                <a:lstStyle/>
                <a:p>
                  <a:pPr algn="ctr"/>
                  <a:endParaRPr>
                    <a:cs typeface="+mn-ea"/>
                    <a:sym typeface="+mn-lt"/>
                  </a:endParaRPr>
                </a:p>
              </p:txBody>
            </p:sp>
            <p:sp>
              <p:nvSpPr>
                <p:cNvPr id="20" name="Freeform: Shape 27"/>
                <p:cNvSpPr>
                  <a:spLocks/>
                </p:cNvSpPr>
                <p:nvPr/>
              </p:nvSpPr>
              <p:spPr bwMode="auto">
                <a:xfrm>
                  <a:off x="5997161" y="3069587"/>
                  <a:ext cx="191871" cy="345367"/>
                </a:xfrm>
                <a:custGeom>
                  <a:avLst/>
                  <a:gdLst>
                    <a:gd name="T0" fmla="*/ 159 w 159"/>
                    <a:gd name="T1" fmla="*/ 50 h 286"/>
                    <a:gd name="T2" fmla="*/ 114 w 159"/>
                    <a:gd name="T3" fmla="*/ 50 h 286"/>
                    <a:gd name="T4" fmla="*/ 114 w 159"/>
                    <a:gd name="T5" fmla="*/ 50 h 286"/>
                    <a:gd name="T6" fmla="*/ 111 w 159"/>
                    <a:gd name="T7" fmla="*/ 51 h 286"/>
                    <a:gd name="T8" fmla="*/ 107 w 159"/>
                    <a:gd name="T9" fmla="*/ 54 h 286"/>
                    <a:gd name="T10" fmla="*/ 103 w 159"/>
                    <a:gd name="T11" fmla="*/ 60 h 286"/>
                    <a:gd name="T12" fmla="*/ 102 w 159"/>
                    <a:gd name="T13" fmla="*/ 66 h 286"/>
                    <a:gd name="T14" fmla="*/ 102 w 159"/>
                    <a:gd name="T15" fmla="*/ 99 h 286"/>
                    <a:gd name="T16" fmla="*/ 159 w 159"/>
                    <a:gd name="T17" fmla="*/ 99 h 286"/>
                    <a:gd name="T18" fmla="*/ 159 w 159"/>
                    <a:gd name="T19" fmla="*/ 146 h 286"/>
                    <a:gd name="T20" fmla="*/ 102 w 159"/>
                    <a:gd name="T21" fmla="*/ 146 h 286"/>
                    <a:gd name="T22" fmla="*/ 102 w 159"/>
                    <a:gd name="T23" fmla="*/ 286 h 286"/>
                    <a:gd name="T24" fmla="*/ 50 w 159"/>
                    <a:gd name="T25" fmla="*/ 286 h 286"/>
                    <a:gd name="T26" fmla="*/ 50 w 159"/>
                    <a:gd name="T27" fmla="*/ 146 h 286"/>
                    <a:gd name="T28" fmla="*/ 0 w 159"/>
                    <a:gd name="T29" fmla="*/ 146 h 286"/>
                    <a:gd name="T30" fmla="*/ 0 w 159"/>
                    <a:gd name="T31" fmla="*/ 99 h 286"/>
                    <a:gd name="T32" fmla="*/ 50 w 159"/>
                    <a:gd name="T33" fmla="*/ 99 h 286"/>
                    <a:gd name="T34" fmla="*/ 50 w 159"/>
                    <a:gd name="T35" fmla="*/ 71 h 286"/>
                    <a:gd name="T36" fmla="*/ 50 w 159"/>
                    <a:gd name="T37" fmla="*/ 71 h 286"/>
                    <a:gd name="T38" fmla="*/ 50 w 159"/>
                    <a:gd name="T39" fmla="*/ 64 h 286"/>
                    <a:gd name="T40" fmla="*/ 51 w 159"/>
                    <a:gd name="T41" fmla="*/ 57 h 286"/>
                    <a:gd name="T42" fmla="*/ 52 w 159"/>
                    <a:gd name="T43" fmla="*/ 50 h 286"/>
                    <a:gd name="T44" fmla="*/ 54 w 159"/>
                    <a:gd name="T45" fmla="*/ 43 h 286"/>
                    <a:gd name="T46" fmla="*/ 57 w 159"/>
                    <a:gd name="T47" fmla="*/ 37 h 286"/>
                    <a:gd name="T48" fmla="*/ 60 w 159"/>
                    <a:gd name="T49" fmla="*/ 31 h 286"/>
                    <a:gd name="T50" fmla="*/ 63 w 159"/>
                    <a:gd name="T51" fmla="*/ 26 h 286"/>
                    <a:gd name="T52" fmla="*/ 67 w 159"/>
                    <a:gd name="T53" fmla="*/ 21 h 286"/>
                    <a:gd name="T54" fmla="*/ 72 w 159"/>
                    <a:gd name="T55" fmla="*/ 16 h 286"/>
                    <a:gd name="T56" fmla="*/ 78 w 159"/>
                    <a:gd name="T57" fmla="*/ 12 h 286"/>
                    <a:gd name="T58" fmla="*/ 83 w 159"/>
                    <a:gd name="T59" fmla="*/ 8 h 286"/>
                    <a:gd name="T60" fmla="*/ 88 w 159"/>
                    <a:gd name="T61" fmla="*/ 5 h 286"/>
                    <a:gd name="T62" fmla="*/ 94 w 159"/>
                    <a:gd name="T63" fmla="*/ 3 h 286"/>
                    <a:gd name="T64" fmla="*/ 100 w 159"/>
                    <a:gd name="T65" fmla="*/ 1 h 286"/>
                    <a:gd name="T66" fmla="*/ 108 w 159"/>
                    <a:gd name="T67" fmla="*/ 0 h 286"/>
                    <a:gd name="T68" fmla="*/ 114 w 159"/>
                    <a:gd name="T69" fmla="*/ 0 h 286"/>
                    <a:gd name="T70" fmla="*/ 159 w 159"/>
                    <a:gd name="T71" fmla="*/ 0 h 286"/>
                    <a:gd name="T72" fmla="*/ 159 w 159"/>
                    <a:gd name="T73" fmla="*/ 5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286">
                      <a:moveTo>
                        <a:pt x="159" y="50"/>
                      </a:moveTo>
                      <a:lnTo>
                        <a:pt x="114" y="50"/>
                      </a:lnTo>
                      <a:lnTo>
                        <a:pt x="114" y="50"/>
                      </a:lnTo>
                      <a:lnTo>
                        <a:pt x="111" y="51"/>
                      </a:lnTo>
                      <a:lnTo>
                        <a:pt x="107" y="54"/>
                      </a:lnTo>
                      <a:lnTo>
                        <a:pt x="103" y="60"/>
                      </a:lnTo>
                      <a:lnTo>
                        <a:pt x="102" y="66"/>
                      </a:lnTo>
                      <a:lnTo>
                        <a:pt x="102" y="99"/>
                      </a:lnTo>
                      <a:lnTo>
                        <a:pt x="159" y="99"/>
                      </a:lnTo>
                      <a:lnTo>
                        <a:pt x="159" y="146"/>
                      </a:lnTo>
                      <a:lnTo>
                        <a:pt x="102" y="146"/>
                      </a:lnTo>
                      <a:lnTo>
                        <a:pt x="102" y="286"/>
                      </a:lnTo>
                      <a:lnTo>
                        <a:pt x="50" y="286"/>
                      </a:lnTo>
                      <a:lnTo>
                        <a:pt x="50" y="146"/>
                      </a:lnTo>
                      <a:lnTo>
                        <a:pt x="0" y="146"/>
                      </a:lnTo>
                      <a:lnTo>
                        <a:pt x="0" y="99"/>
                      </a:lnTo>
                      <a:lnTo>
                        <a:pt x="50" y="99"/>
                      </a:lnTo>
                      <a:lnTo>
                        <a:pt x="50" y="71"/>
                      </a:lnTo>
                      <a:lnTo>
                        <a:pt x="50" y="71"/>
                      </a:lnTo>
                      <a:lnTo>
                        <a:pt x="50" y="64"/>
                      </a:lnTo>
                      <a:lnTo>
                        <a:pt x="51" y="57"/>
                      </a:lnTo>
                      <a:lnTo>
                        <a:pt x="52" y="50"/>
                      </a:lnTo>
                      <a:lnTo>
                        <a:pt x="54" y="43"/>
                      </a:lnTo>
                      <a:lnTo>
                        <a:pt x="57" y="37"/>
                      </a:lnTo>
                      <a:lnTo>
                        <a:pt x="60" y="31"/>
                      </a:lnTo>
                      <a:lnTo>
                        <a:pt x="63" y="26"/>
                      </a:lnTo>
                      <a:lnTo>
                        <a:pt x="67" y="21"/>
                      </a:lnTo>
                      <a:lnTo>
                        <a:pt x="72" y="16"/>
                      </a:lnTo>
                      <a:lnTo>
                        <a:pt x="78" y="12"/>
                      </a:lnTo>
                      <a:lnTo>
                        <a:pt x="83" y="8"/>
                      </a:lnTo>
                      <a:lnTo>
                        <a:pt x="88" y="5"/>
                      </a:lnTo>
                      <a:lnTo>
                        <a:pt x="94" y="3"/>
                      </a:lnTo>
                      <a:lnTo>
                        <a:pt x="100" y="1"/>
                      </a:lnTo>
                      <a:lnTo>
                        <a:pt x="108" y="0"/>
                      </a:lnTo>
                      <a:lnTo>
                        <a:pt x="114" y="0"/>
                      </a:lnTo>
                      <a:lnTo>
                        <a:pt x="159" y="0"/>
                      </a:lnTo>
                      <a:lnTo>
                        <a:pt x="159" y="50"/>
                      </a:lnTo>
                      <a:close/>
                    </a:path>
                  </a:pathLst>
                </a:custGeom>
                <a:solidFill>
                  <a:srgbClr val="FFFFFF"/>
                </a:solidFill>
                <a:ln>
                  <a:noFill/>
                </a:ln>
              </p:spPr>
              <p:txBody>
                <a:bodyPr anchor="ctr"/>
                <a:lstStyle/>
                <a:p>
                  <a:pPr algn="ctr"/>
                  <a:endParaRPr>
                    <a:cs typeface="+mn-ea"/>
                    <a:sym typeface="+mn-lt"/>
                  </a:endParaRPr>
                </a:p>
              </p:txBody>
            </p:sp>
          </p:grpSp>
          <p:grpSp>
            <p:nvGrpSpPr>
              <p:cNvPr id="10" name="Group 28"/>
              <p:cNvGrpSpPr/>
              <p:nvPr/>
            </p:nvGrpSpPr>
            <p:grpSpPr>
              <a:xfrm>
                <a:off x="2569160" y="1408962"/>
                <a:ext cx="555665" cy="558436"/>
                <a:chOff x="5746699" y="2048352"/>
                <a:chExt cx="712151" cy="715702"/>
              </a:xfrm>
              <a:effectLst/>
            </p:grpSpPr>
            <p:sp>
              <p:nvSpPr>
                <p:cNvPr id="17" name="Freeform: Shape 29"/>
                <p:cNvSpPr>
                  <a:spLocks/>
                </p:cNvSpPr>
                <p:nvPr/>
              </p:nvSpPr>
              <p:spPr bwMode="auto">
                <a:xfrm>
                  <a:off x="5746699" y="2048352"/>
                  <a:ext cx="712151" cy="715702"/>
                </a:xfrm>
                <a:custGeom>
                  <a:avLst/>
                  <a:gdLst>
                    <a:gd name="T0" fmla="*/ 1285 w 2570"/>
                    <a:gd name="T1" fmla="*/ 0 h 2569"/>
                    <a:gd name="T2" fmla="*/ 1285 w 2570"/>
                    <a:gd name="T3" fmla="*/ 0 h 2569"/>
                    <a:gd name="T4" fmla="*/ 0 w 2570"/>
                    <a:gd name="T5" fmla="*/ 1284 h 2569"/>
                    <a:gd name="T6" fmla="*/ 1285 w 2570"/>
                    <a:gd name="T7" fmla="*/ 2569 h 2569"/>
                    <a:gd name="T8" fmla="*/ 2570 w 2570"/>
                    <a:gd name="T9" fmla="*/ 1284 h 2569"/>
                    <a:gd name="T10" fmla="*/ 1285 w 2570"/>
                    <a:gd name="T11" fmla="*/ 0 h 2569"/>
                  </a:gdLst>
                  <a:ahLst/>
                  <a:cxnLst>
                    <a:cxn ang="0">
                      <a:pos x="T0" y="T1"/>
                    </a:cxn>
                    <a:cxn ang="0">
                      <a:pos x="T2" y="T3"/>
                    </a:cxn>
                    <a:cxn ang="0">
                      <a:pos x="T4" y="T5"/>
                    </a:cxn>
                    <a:cxn ang="0">
                      <a:pos x="T6" y="T7"/>
                    </a:cxn>
                    <a:cxn ang="0">
                      <a:pos x="T8" y="T9"/>
                    </a:cxn>
                    <a:cxn ang="0">
                      <a:pos x="T10" y="T11"/>
                    </a:cxn>
                  </a:cxnLst>
                  <a:rect l="0" t="0" r="r" b="b"/>
                  <a:pathLst>
                    <a:path w="2570" h="2569">
                      <a:moveTo>
                        <a:pt x="1285" y="0"/>
                      </a:moveTo>
                      <a:lnTo>
                        <a:pt x="1285" y="0"/>
                      </a:lnTo>
                      <a:cubicBezTo>
                        <a:pt x="575" y="0"/>
                        <a:pt x="0" y="574"/>
                        <a:pt x="0" y="1284"/>
                      </a:cubicBezTo>
                      <a:cubicBezTo>
                        <a:pt x="0" y="1994"/>
                        <a:pt x="575" y="2569"/>
                        <a:pt x="1285" y="2569"/>
                      </a:cubicBezTo>
                      <a:cubicBezTo>
                        <a:pt x="1995" y="2569"/>
                        <a:pt x="2570" y="1994"/>
                        <a:pt x="2570" y="1284"/>
                      </a:cubicBezTo>
                      <a:cubicBezTo>
                        <a:pt x="2570" y="574"/>
                        <a:pt x="1995" y="0"/>
                        <a:pt x="1285" y="0"/>
                      </a:cubicBezTo>
                      <a:close/>
                    </a:path>
                  </a:pathLst>
                </a:custGeom>
                <a:solidFill>
                  <a:srgbClr val="5AAD9E"/>
                </a:solidFill>
                <a:ln w="19050">
                  <a:noFill/>
                  <a:prstDash val="solid"/>
                  <a:round/>
                  <a:headEnd/>
                  <a:tailEnd/>
                </a:ln>
              </p:spPr>
              <p:txBody>
                <a:bodyPr anchor="ctr"/>
                <a:lstStyle/>
                <a:p>
                  <a:pPr algn="ctr"/>
                  <a:endParaRPr>
                    <a:cs typeface="+mn-ea"/>
                    <a:sym typeface="+mn-lt"/>
                  </a:endParaRPr>
                </a:p>
              </p:txBody>
            </p:sp>
            <p:sp>
              <p:nvSpPr>
                <p:cNvPr id="18" name="Freeform: Shape 30"/>
                <p:cNvSpPr>
                  <a:spLocks/>
                </p:cNvSpPr>
                <p:nvPr/>
              </p:nvSpPr>
              <p:spPr bwMode="auto">
                <a:xfrm>
                  <a:off x="5941326" y="2262120"/>
                  <a:ext cx="350166" cy="287806"/>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rgbClr val="FFFFFF"/>
                </a:solidFill>
                <a:ln>
                  <a:noFill/>
                </a:ln>
              </p:spPr>
              <p:txBody>
                <a:bodyPr anchor="ctr"/>
                <a:lstStyle/>
                <a:p>
                  <a:pPr algn="ctr"/>
                  <a:endParaRPr>
                    <a:cs typeface="+mn-ea"/>
                    <a:sym typeface="+mn-lt"/>
                  </a:endParaRPr>
                </a:p>
              </p:txBody>
            </p:sp>
          </p:grpSp>
          <p:grpSp>
            <p:nvGrpSpPr>
              <p:cNvPr id="11" name="Group 31"/>
              <p:cNvGrpSpPr/>
              <p:nvPr/>
            </p:nvGrpSpPr>
            <p:grpSpPr>
              <a:xfrm>
                <a:off x="5256204" y="2983799"/>
                <a:ext cx="555665" cy="557049"/>
                <a:chOff x="7851592" y="3089385"/>
                <a:chExt cx="740886" cy="742732"/>
              </a:xfrm>
            </p:grpSpPr>
            <p:sp>
              <p:nvSpPr>
                <p:cNvPr id="15" name="Freeform: Shape 32"/>
                <p:cNvSpPr>
                  <a:spLocks/>
                </p:cNvSpPr>
                <p:nvPr/>
              </p:nvSpPr>
              <p:spPr bwMode="auto">
                <a:xfrm>
                  <a:off x="7851592" y="3089385"/>
                  <a:ext cx="740886" cy="742732"/>
                </a:xfrm>
                <a:custGeom>
                  <a:avLst/>
                  <a:gdLst>
                    <a:gd name="T0" fmla="*/ 1545 w 3090"/>
                    <a:gd name="T1" fmla="*/ 0 h 3090"/>
                    <a:gd name="T2" fmla="*/ 1545 w 3090"/>
                    <a:gd name="T3" fmla="*/ 0 h 3090"/>
                    <a:gd name="T4" fmla="*/ 0 w 3090"/>
                    <a:gd name="T5" fmla="*/ 1544 h 3090"/>
                    <a:gd name="T6" fmla="*/ 1545 w 3090"/>
                    <a:gd name="T7" fmla="*/ 3090 h 3090"/>
                    <a:gd name="T8" fmla="*/ 3090 w 3090"/>
                    <a:gd name="T9" fmla="*/ 1544 h 3090"/>
                    <a:gd name="T10" fmla="*/ 1545 w 3090"/>
                    <a:gd name="T11" fmla="*/ 0 h 3090"/>
                  </a:gdLst>
                  <a:ahLst/>
                  <a:cxnLst>
                    <a:cxn ang="0">
                      <a:pos x="T0" y="T1"/>
                    </a:cxn>
                    <a:cxn ang="0">
                      <a:pos x="T2" y="T3"/>
                    </a:cxn>
                    <a:cxn ang="0">
                      <a:pos x="T4" y="T5"/>
                    </a:cxn>
                    <a:cxn ang="0">
                      <a:pos x="T6" y="T7"/>
                    </a:cxn>
                    <a:cxn ang="0">
                      <a:pos x="T8" y="T9"/>
                    </a:cxn>
                    <a:cxn ang="0">
                      <a:pos x="T10" y="T11"/>
                    </a:cxn>
                  </a:cxnLst>
                  <a:rect l="0" t="0" r="r" b="b"/>
                  <a:pathLst>
                    <a:path w="3090" h="3090">
                      <a:moveTo>
                        <a:pt x="1545" y="0"/>
                      </a:moveTo>
                      <a:lnTo>
                        <a:pt x="1545" y="0"/>
                      </a:lnTo>
                      <a:cubicBezTo>
                        <a:pt x="691" y="0"/>
                        <a:pt x="0" y="691"/>
                        <a:pt x="0" y="1544"/>
                      </a:cubicBezTo>
                      <a:cubicBezTo>
                        <a:pt x="0" y="2398"/>
                        <a:pt x="691" y="3090"/>
                        <a:pt x="1545" y="3090"/>
                      </a:cubicBezTo>
                      <a:cubicBezTo>
                        <a:pt x="2398" y="3090"/>
                        <a:pt x="3090" y="2398"/>
                        <a:pt x="3090" y="1544"/>
                      </a:cubicBezTo>
                      <a:cubicBezTo>
                        <a:pt x="3090" y="691"/>
                        <a:pt x="2398" y="0"/>
                        <a:pt x="1545" y="0"/>
                      </a:cubicBezTo>
                      <a:close/>
                    </a:path>
                  </a:pathLst>
                </a:custGeom>
                <a:solidFill>
                  <a:schemeClr val="accent6"/>
                </a:solidFill>
                <a:ln w="19050">
                  <a:noFill/>
                  <a:prstDash val="solid"/>
                  <a:round/>
                  <a:headEnd/>
                  <a:tailEnd/>
                </a:ln>
              </p:spPr>
              <p:txBody>
                <a:bodyPr anchor="ctr"/>
                <a:lstStyle/>
                <a:p>
                  <a:pPr algn="ctr"/>
                  <a:endParaRPr>
                    <a:cs typeface="+mn-ea"/>
                    <a:sym typeface="+mn-lt"/>
                  </a:endParaRPr>
                </a:p>
              </p:txBody>
            </p:sp>
            <p:sp>
              <p:nvSpPr>
                <p:cNvPr id="16" name="Freeform: Shape 34"/>
                <p:cNvSpPr>
                  <a:spLocks/>
                </p:cNvSpPr>
                <p:nvPr/>
              </p:nvSpPr>
              <p:spPr bwMode="auto">
                <a:xfrm>
                  <a:off x="8019874" y="3274411"/>
                  <a:ext cx="388375" cy="374251"/>
                </a:xfrm>
                <a:custGeom>
                  <a:avLst/>
                  <a:gdLst>
                    <a:gd name="T0" fmla="*/ 0 w 208"/>
                    <a:gd name="T1" fmla="*/ 68 h 201"/>
                    <a:gd name="T2" fmla="*/ 8 w 208"/>
                    <a:gd name="T3" fmla="*/ 78 h 201"/>
                    <a:gd name="T4" fmla="*/ 31 w 208"/>
                    <a:gd name="T5" fmla="*/ 72 h 201"/>
                    <a:gd name="T6" fmla="*/ 64 w 208"/>
                    <a:gd name="T7" fmla="*/ 172 h 201"/>
                    <a:gd name="T8" fmla="*/ 106 w 208"/>
                    <a:gd name="T9" fmla="*/ 189 h 201"/>
                    <a:gd name="T10" fmla="*/ 197 w 208"/>
                    <a:gd name="T11" fmla="*/ 62 h 201"/>
                    <a:gd name="T12" fmla="*/ 114 w 208"/>
                    <a:gd name="T13" fmla="*/ 67 h 201"/>
                    <a:gd name="T14" fmla="*/ 137 w 208"/>
                    <a:gd name="T15" fmla="*/ 94 h 201"/>
                    <a:gd name="T16" fmla="*/ 109 w 208"/>
                    <a:gd name="T17" fmla="*/ 130 h 201"/>
                    <a:gd name="T18" fmla="*/ 93 w 208"/>
                    <a:gd name="T19" fmla="*/ 90 h 201"/>
                    <a:gd name="T20" fmla="*/ 60 w 208"/>
                    <a:gd name="T21" fmla="*/ 22 h 201"/>
                    <a:gd name="T22" fmla="*/ 0 w 208"/>
                    <a:gd name="T23" fmla="*/ 6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201">
                      <a:moveTo>
                        <a:pt x="0" y="68"/>
                      </a:moveTo>
                      <a:cubicBezTo>
                        <a:pt x="8" y="78"/>
                        <a:pt x="8" y="78"/>
                        <a:pt x="8" y="78"/>
                      </a:cubicBezTo>
                      <a:cubicBezTo>
                        <a:pt x="8" y="78"/>
                        <a:pt x="25" y="65"/>
                        <a:pt x="31" y="72"/>
                      </a:cubicBezTo>
                      <a:cubicBezTo>
                        <a:pt x="36" y="78"/>
                        <a:pt x="57" y="157"/>
                        <a:pt x="64" y="172"/>
                      </a:cubicBezTo>
                      <a:cubicBezTo>
                        <a:pt x="70" y="184"/>
                        <a:pt x="87" y="201"/>
                        <a:pt x="106" y="189"/>
                      </a:cubicBezTo>
                      <a:cubicBezTo>
                        <a:pt x="125" y="177"/>
                        <a:pt x="186" y="124"/>
                        <a:pt x="197" y="62"/>
                      </a:cubicBezTo>
                      <a:cubicBezTo>
                        <a:pt x="208" y="0"/>
                        <a:pt x="123" y="13"/>
                        <a:pt x="114" y="67"/>
                      </a:cubicBezTo>
                      <a:cubicBezTo>
                        <a:pt x="137" y="54"/>
                        <a:pt x="149" y="73"/>
                        <a:pt x="137" y="94"/>
                      </a:cubicBezTo>
                      <a:cubicBezTo>
                        <a:pt x="126" y="116"/>
                        <a:pt x="115" y="130"/>
                        <a:pt x="109" y="130"/>
                      </a:cubicBezTo>
                      <a:cubicBezTo>
                        <a:pt x="104" y="130"/>
                        <a:pt x="100" y="116"/>
                        <a:pt x="93" y="90"/>
                      </a:cubicBezTo>
                      <a:cubicBezTo>
                        <a:pt x="87" y="64"/>
                        <a:pt x="87" y="17"/>
                        <a:pt x="60" y="22"/>
                      </a:cubicBezTo>
                      <a:cubicBezTo>
                        <a:pt x="34" y="27"/>
                        <a:pt x="0" y="68"/>
                        <a:pt x="0" y="68"/>
                      </a:cubicBezTo>
                      <a:close/>
                    </a:path>
                  </a:pathLst>
                </a:custGeom>
                <a:solidFill>
                  <a:srgbClr val="FFFFFF"/>
                </a:solidFill>
                <a:ln>
                  <a:noFill/>
                </a:ln>
              </p:spPr>
              <p:txBody>
                <a:bodyPr anchor="ctr"/>
                <a:lstStyle/>
                <a:p>
                  <a:pPr algn="ctr"/>
                  <a:endParaRPr>
                    <a:cs typeface="+mn-ea"/>
                    <a:sym typeface="+mn-lt"/>
                  </a:endParaRPr>
                </a:p>
              </p:txBody>
            </p:sp>
          </p:grpSp>
          <p:grpSp>
            <p:nvGrpSpPr>
              <p:cNvPr id="12" name="Group 35"/>
              <p:cNvGrpSpPr/>
              <p:nvPr/>
            </p:nvGrpSpPr>
            <p:grpSpPr>
              <a:xfrm>
                <a:off x="3332748" y="2982412"/>
                <a:ext cx="557051" cy="558436"/>
                <a:chOff x="5746696" y="4552422"/>
                <a:chExt cx="713926" cy="715702"/>
              </a:xfrm>
              <a:effectLst/>
            </p:grpSpPr>
            <p:sp>
              <p:nvSpPr>
                <p:cNvPr id="13" name="Freeform: Shape 36"/>
                <p:cNvSpPr>
                  <a:spLocks/>
                </p:cNvSpPr>
                <p:nvPr/>
              </p:nvSpPr>
              <p:spPr bwMode="auto">
                <a:xfrm>
                  <a:off x="5746696" y="4552422"/>
                  <a:ext cx="713926" cy="715702"/>
                </a:xfrm>
                <a:custGeom>
                  <a:avLst/>
                  <a:gdLst>
                    <a:gd name="T0" fmla="*/ 1726 w 3453"/>
                    <a:gd name="T1" fmla="*/ 0 h 3453"/>
                    <a:gd name="T2" fmla="*/ 1726 w 3453"/>
                    <a:gd name="T3" fmla="*/ 0 h 3453"/>
                    <a:gd name="T4" fmla="*/ 0 w 3453"/>
                    <a:gd name="T5" fmla="*/ 1726 h 3453"/>
                    <a:gd name="T6" fmla="*/ 1726 w 3453"/>
                    <a:gd name="T7" fmla="*/ 3453 h 3453"/>
                    <a:gd name="T8" fmla="*/ 3453 w 3453"/>
                    <a:gd name="T9" fmla="*/ 1726 h 3453"/>
                    <a:gd name="T10" fmla="*/ 1726 w 3453"/>
                    <a:gd name="T11" fmla="*/ 0 h 3453"/>
                  </a:gdLst>
                  <a:ahLst/>
                  <a:cxnLst>
                    <a:cxn ang="0">
                      <a:pos x="T0" y="T1"/>
                    </a:cxn>
                    <a:cxn ang="0">
                      <a:pos x="T2" y="T3"/>
                    </a:cxn>
                    <a:cxn ang="0">
                      <a:pos x="T4" y="T5"/>
                    </a:cxn>
                    <a:cxn ang="0">
                      <a:pos x="T6" y="T7"/>
                    </a:cxn>
                    <a:cxn ang="0">
                      <a:pos x="T8" y="T9"/>
                    </a:cxn>
                    <a:cxn ang="0">
                      <a:pos x="T10" y="T11"/>
                    </a:cxn>
                  </a:cxnLst>
                  <a:rect l="0" t="0" r="r" b="b"/>
                  <a:pathLst>
                    <a:path w="3453" h="3453">
                      <a:moveTo>
                        <a:pt x="1726" y="0"/>
                      </a:moveTo>
                      <a:lnTo>
                        <a:pt x="1726" y="0"/>
                      </a:lnTo>
                      <a:cubicBezTo>
                        <a:pt x="773" y="0"/>
                        <a:pt x="0" y="772"/>
                        <a:pt x="0" y="1726"/>
                      </a:cubicBezTo>
                      <a:cubicBezTo>
                        <a:pt x="0" y="2679"/>
                        <a:pt x="773" y="3453"/>
                        <a:pt x="1726" y="3453"/>
                      </a:cubicBezTo>
                      <a:cubicBezTo>
                        <a:pt x="2680" y="3453"/>
                        <a:pt x="3453" y="2679"/>
                        <a:pt x="3453" y="1726"/>
                      </a:cubicBezTo>
                      <a:cubicBezTo>
                        <a:pt x="3453" y="772"/>
                        <a:pt x="2680" y="0"/>
                        <a:pt x="1726" y="0"/>
                      </a:cubicBezTo>
                      <a:close/>
                    </a:path>
                  </a:pathLst>
                </a:custGeom>
                <a:solidFill>
                  <a:schemeClr val="accent4"/>
                </a:solidFill>
                <a:ln w="19050">
                  <a:noFill/>
                  <a:prstDash val="solid"/>
                  <a:round/>
                  <a:headEnd/>
                  <a:tailEnd/>
                </a:ln>
              </p:spPr>
              <p:txBody>
                <a:bodyPr anchor="ctr"/>
                <a:lstStyle/>
                <a:p>
                  <a:pPr algn="ctr"/>
                  <a:endParaRPr>
                    <a:cs typeface="+mn-ea"/>
                    <a:sym typeface="+mn-lt"/>
                  </a:endParaRPr>
                </a:p>
              </p:txBody>
            </p:sp>
            <p:sp>
              <p:nvSpPr>
                <p:cNvPr id="14" name="Freeform: Shape 37"/>
                <p:cNvSpPr>
                  <a:spLocks/>
                </p:cNvSpPr>
                <p:nvPr/>
              </p:nvSpPr>
              <p:spPr bwMode="auto">
                <a:xfrm>
                  <a:off x="5945318" y="4753898"/>
                  <a:ext cx="314912" cy="314327"/>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rgbClr val="FFFFFF"/>
                </a:solidFill>
                <a:ln>
                  <a:noFill/>
                </a:ln>
              </p:spPr>
              <p:txBody>
                <a:bodyPr anchor="ctr"/>
                <a:lstStyle/>
                <a:p>
                  <a:pPr algn="ctr"/>
                  <a:endParaRPr>
                    <a:cs typeface="+mn-ea"/>
                    <a:sym typeface="+mn-lt"/>
                  </a:endParaRPr>
                </a:p>
              </p:txBody>
            </p:sp>
          </p:grpSp>
        </p:grpSp>
      </p:grpSp>
      <p:sp>
        <p:nvSpPr>
          <p:cNvPr id="38" name="文本框 37">
            <a:extLst>
              <a:ext uri="{FF2B5EF4-FFF2-40B4-BE49-F238E27FC236}">
                <a16:creationId xmlns:a16="http://schemas.microsoft.com/office/drawing/2014/main" id="{66D1A6E0-E54D-F244-8968-100FEB78EED7}"/>
              </a:ext>
            </a:extLst>
          </p:cNvPr>
          <p:cNvSpPr txBox="1"/>
          <p:nvPr/>
        </p:nvSpPr>
        <p:spPr>
          <a:xfrm>
            <a:off x="936754" y="151439"/>
            <a:ext cx="2079415" cy="461665"/>
          </a:xfrm>
          <a:prstGeom prst="rect">
            <a:avLst/>
          </a:prstGeom>
          <a:noFill/>
        </p:spPr>
        <p:txBody>
          <a:bodyPr wrap="none" rtlCol="0">
            <a:spAutoFit/>
          </a:bodyPr>
          <a:lstStyle/>
          <a:p>
            <a:r>
              <a:rPr kumimoji="1" lang="zh-CN" altLang="en-US" sz="2400" b="1" dirty="0">
                <a:solidFill>
                  <a:srgbClr val="5AAD9E"/>
                </a:solidFill>
                <a:cs typeface="+mn-ea"/>
                <a:sym typeface="+mn-lt"/>
              </a:rPr>
              <a:t>项目整体介绍</a:t>
            </a:r>
          </a:p>
        </p:txBody>
      </p:sp>
      <p:sp>
        <p:nvSpPr>
          <p:cNvPr id="39" name="矩形 38">
            <a:extLst>
              <a:ext uri="{FF2B5EF4-FFF2-40B4-BE49-F238E27FC236}">
                <a16:creationId xmlns:a16="http://schemas.microsoft.com/office/drawing/2014/main" id="{4878B6D2-DF3E-1945-82A0-77AB7B59F904}"/>
              </a:ext>
            </a:extLst>
          </p:cNvPr>
          <p:cNvSpPr/>
          <p:nvPr/>
        </p:nvSpPr>
        <p:spPr>
          <a:xfrm>
            <a:off x="6748516" y="1625224"/>
            <a:ext cx="1654602" cy="338546"/>
          </a:xfrm>
          <a:prstGeom prst="rect">
            <a:avLst/>
          </a:prstGeom>
        </p:spPr>
        <p:txBody>
          <a:bodyPr wrap="none" lIns="91431" tIns="45716" rIns="91431" bIns="45716">
            <a:spAutoFit/>
          </a:bodyPr>
          <a:lstStyle/>
          <a:p>
            <a:pPr algn="ctr"/>
            <a:r>
              <a:rPr lang="zh-CN" altLang="en-US" sz="1600" b="1" dirty="0">
                <a:solidFill>
                  <a:schemeClr val="tx1">
                    <a:lumMod val="75000"/>
                    <a:lumOff val="25000"/>
                  </a:schemeClr>
                </a:solidFill>
                <a:cs typeface="+mn-ea"/>
                <a:sym typeface="+mn-lt"/>
              </a:rPr>
              <a:t>请在此输入标题</a:t>
            </a:r>
            <a:endParaRPr lang="en-US" altLang="zh-CN" sz="1600" b="1" dirty="0">
              <a:solidFill>
                <a:schemeClr val="tx1">
                  <a:lumMod val="75000"/>
                  <a:lumOff val="25000"/>
                </a:schemeClr>
              </a:solidFill>
              <a:cs typeface="+mn-ea"/>
              <a:sym typeface="+mn-lt"/>
            </a:endParaRPr>
          </a:p>
        </p:txBody>
      </p:sp>
      <p:sp>
        <p:nvSpPr>
          <p:cNvPr id="40" name="矩形 47">
            <a:extLst>
              <a:ext uri="{FF2B5EF4-FFF2-40B4-BE49-F238E27FC236}">
                <a16:creationId xmlns:a16="http://schemas.microsoft.com/office/drawing/2014/main" id="{10EB5C5C-E883-834E-8ADC-D10330F80901}"/>
              </a:ext>
            </a:extLst>
          </p:cNvPr>
          <p:cNvSpPr>
            <a:spLocks noChangeArrowheads="1"/>
          </p:cNvSpPr>
          <p:nvPr/>
        </p:nvSpPr>
        <p:spPr bwMode="auto">
          <a:xfrm>
            <a:off x="6765348" y="1987088"/>
            <a:ext cx="2271148" cy="74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200" dirty="0">
                <a:solidFill>
                  <a:schemeClr val="tx1">
                    <a:lumMod val="75000"/>
                    <a:lumOff val="25000"/>
                  </a:schemeClr>
                </a:solidFill>
                <a:latin typeface="+mn-lt"/>
                <a:ea typeface="+mn-ea"/>
                <a:cs typeface="+mn-ea"/>
                <a:sym typeface="+mn-lt"/>
              </a:rPr>
              <a:t>请在此输入您需要的文字内容感谢您使用我们的</a:t>
            </a:r>
            <a:r>
              <a:rPr lang="en" altLang="zh-CN" sz="1200" dirty="0">
                <a:solidFill>
                  <a:schemeClr val="tx1">
                    <a:lumMod val="75000"/>
                    <a:lumOff val="25000"/>
                  </a:schemeClr>
                </a:solidFill>
                <a:latin typeface="+mn-lt"/>
                <a:ea typeface="+mn-ea"/>
                <a:cs typeface="+mn-ea"/>
                <a:sym typeface="+mn-lt"/>
              </a:rPr>
              <a:t>PPT</a:t>
            </a:r>
            <a:r>
              <a:rPr lang="zh-CN" altLang="en-US" sz="1200" dirty="0">
                <a:solidFill>
                  <a:schemeClr val="tx1">
                    <a:lumMod val="75000"/>
                    <a:lumOff val="25000"/>
                  </a:schemeClr>
                </a:solidFill>
                <a:latin typeface="+mn-lt"/>
                <a:ea typeface="+mn-ea"/>
                <a:cs typeface="+mn-ea"/>
                <a:sym typeface="+mn-lt"/>
              </a:rPr>
              <a:t>模板</a:t>
            </a:r>
          </a:p>
          <a:p>
            <a:pPr>
              <a:lnSpc>
                <a:spcPct val="120000"/>
              </a:lnSpc>
              <a:spcBef>
                <a:spcPct val="0"/>
              </a:spcBef>
              <a:buNone/>
            </a:pPr>
            <a:r>
              <a:rPr lang="zh-CN" altLang="en-US" sz="1200" dirty="0">
                <a:solidFill>
                  <a:schemeClr val="tx1">
                    <a:lumMod val="75000"/>
                    <a:lumOff val="25000"/>
                  </a:schemeClr>
                </a:solidFill>
                <a:latin typeface="+mn-lt"/>
                <a:ea typeface="+mn-ea"/>
                <a:cs typeface="+mn-ea"/>
                <a:sym typeface="+mn-lt"/>
              </a:rPr>
              <a:t>请在此输入您需要的文字内容</a:t>
            </a:r>
          </a:p>
        </p:txBody>
      </p:sp>
      <p:sp>
        <p:nvSpPr>
          <p:cNvPr id="41" name="矩形 40">
            <a:extLst>
              <a:ext uri="{FF2B5EF4-FFF2-40B4-BE49-F238E27FC236}">
                <a16:creationId xmlns:a16="http://schemas.microsoft.com/office/drawing/2014/main" id="{9F97290F-6696-F94E-8356-59CF4AD575A7}"/>
              </a:ext>
            </a:extLst>
          </p:cNvPr>
          <p:cNvSpPr/>
          <p:nvPr/>
        </p:nvSpPr>
        <p:spPr>
          <a:xfrm>
            <a:off x="699581" y="1622488"/>
            <a:ext cx="1654602" cy="338546"/>
          </a:xfrm>
          <a:prstGeom prst="rect">
            <a:avLst/>
          </a:prstGeom>
        </p:spPr>
        <p:txBody>
          <a:bodyPr wrap="none" lIns="91431" tIns="45716" rIns="91431" bIns="45716">
            <a:spAutoFit/>
          </a:bodyPr>
          <a:lstStyle/>
          <a:p>
            <a:pPr algn="r"/>
            <a:r>
              <a:rPr lang="zh-CN" altLang="en-US" sz="1600" b="1" dirty="0">
                <a:solidFill>
                  <a:schemeClr val="tx1">
                    <a:lumMod val="75000"/>
                    <a:lumOff val="25000"/>
                  </a:schemeClr>
                </a:solidFill>
                <a:cs typeface="+mn-ea"/>
                <a:sym typeface="+mn-lt"/>
              </a:rPr>
              <a:t>请在此输入标题</a:t>
            </a:r>
            <a:endParaRPr lang="en-US" altLang="zh-CN" sz="1600" b="1" dirty="0">
              <a:solidFill>
                <a:schemeClr val="tx1">
                  <a:lumMod val="75000"/>
                  <a:lumOff val="25000"/>
                </a:schemeClr>
              </a:solidFill>
              <a:cs typeface="+mn-ea"/>
              <a:sym typeface="+mn-lt"/>
            </a:endParaRPr>
          </a:p>
        </p:txBody>
      </p:sp>
      <p:sp>
        <p:nvSpPr>
          <p:cNvPr id="42" name="矩形 47">
            <a:extLst>
              <a:ext uri="{FF2B5EF4-FFF2-40B4-BE49-F238E27FC236}">
                <a16:creationId xmlns:a16="http://schemas.microsoft.com/office/drawing/2014/main" id="{CC77675A-B6FD-AA45-9952-D4DAEB6A191F}"/>
              </a:ext>
            </a:extLst>
          </p:cNvPr>
          <p:cNvSpPr>
            <a:spLocks noChangeArrowheads="1"/>
          </p:cNvSpPr>
          <p:nvPr/>
        </p:nvSpPr>
        <p:spPr bwMode="auto">
          <a:xfrm>
            <a:off x="107503" y="1989925"/>
            <a:ext cx="2246679" cy="74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200" dirty="0">
                <a:solidFill>
                  <a:schemeClr val="tx1">
                    <a:lumMod val="75000"/>
                    <a:lumOff val="25000"/>
                  </a:schemeClr>
                </a:solidFill>
                <a:latin typeface="+mn-lt"/>
                <a:ea typeface="+mn-ea"/>
                <a:cs typeface="+mn-ea"/>
                <a:sym typeface="+mn-lt"/>
              </a:rPr>
              <a:t>请在此输入您需要的文字内容感谢您使用我们的</a:t>
            </a:r>
            <a:r>
              <a:rPr lang="en" altLang="zh-CN" sz="1200" dirty="0">
                <a:solidFill>
                  <a:schemeClr val="tx1">
                    <a:lumMod val="75000"/>
                    <a:lumOff val="25000"/>
                  </a:schemeClr>
                </a:solidFill>
                <a:latin typeface="+mn-lt"/>
                <a:ea typeface="+mn-ea"/>
                <a:cs typeface="+mn-ea"/>
                <a:sym typeface="+mn-lt"/>
              </a:rPr>
              <a:t>PPT</a:t>
            </a:r>
            <a:r>
              <a:rPr lang="zh-CN" altLang="en-US" sz="1200" dirty="0">
                <a:solidFill>
                  <a:schemeClr val="tx1">
                    <a:lumMod val="75000"/>
                    <a:lumOff val="25000"/>
                  </a:schemeClr>
                </a:solidFill>
                <a:latin typeface="+mn-lt"/>
                <a:ea typeface="+mn-ea"/>
                <a:cs typeface="+mn-ea"/>
                <a:sym typeface="+mn-lt"/>
              </a:rPr>
              <a:t>模板</a:t>
            </a:r>
          </a:p>
          <a:p>
            <a:pPr algn="r">
              <a:lnSpc>
                <a:spcPct val="120000"/>
              </a:lnSpc>
              <a:spcBef>
                <a:spcPct val="0"/>
              </a:spcBef>
              <a:buNone/>
            </a:pPr>
            <a:r>
              <a:rPr lang="zh-CN" altLang="en-US" sz="1200" dirty="0">
                <a:solidFill>
                  <a:schemeClr val="tx1">
                    <a:lumMod val="75000"/>
                    <a:lumOff val="25000"/>
                  </a:schemeClr>
                </a:solidFill>
                <a:latin typeface="+mn-lt"/>
                <a:ea typeface="+mn-ea"/>
                <a:cs typeface="+mn-ea"/>
                <a:sym typeface="+mn-lt"/>
              </a:rPr>
              <a:t>请在此输入您需要的文字内容</a:t>
            </a:r>
          </a:p>
        </p:txBody>
      </p:sp>
      <p:sp>
        <p:nvSpPr>
          <p:cNvPr id="43" name="矩形 42">
            <a:extLst>
              <a:ext uri="{FF2B5EF4-FFF2-40B4-BE49-F238E27FC236}">
                <a16:creationId xmlns:a16="http://schemas.microsoft.com/office/drawing/2014/main" id="{68E76D94-19C1-1941-99D5-B88B3AF03911}"/>
              </a:ext>
            </a:extLst>
          </p:cNvPr>
          <p:cNvSpPr/>
          <p:nvPr/>
        </p:nvSpPr>
        <p:spPr>
          <a:xfrm>
            <a:off x="5893520" y="3502202"/>
            <a:ext cx="1654602" cy="338546"/>
          </a:xfrm>
          <a:prstGeom prst="rect">
            <a:avLst/>
          </a:prstGeom>
        </p:spPr>
        <p:txBody>
          <a:bodyPr wrap="none" lIns="91431" tIns="45716" rIns="91431" bIns="45716">
            <a:spAutoFit/>
          </a:bodyPr>
          <a:lstStyle/>
          <a:p>
            <a:pPr algn="ctr"/>
            <a:r>
              <a:rPr lang="zh-CN" altLang="en-US" sz="1600" b="1" dirty="0">
                <a:solidFill>
                  <a:schemeClr val="tx1">
                    <a:lumMod val="75000"/>
                    <a:lumOff val="25000"/>
                  </a:schemeClr>
                </a:solidFill>
                <a:cs typeface="+mn-ea"/>
                <a:sym typeface="+mn-lt"/>
              </a:rPr>
              <a:t>请在此输入标题</a:t>
            </a:r>
            <a:endParaRPr lang="en-US" altLang="zh-CN" sz="1600" b="1" dirty="0">
              <a:solidFill>
                <a:schemeClr val="tx1">
                  <a:lumMod val="75000"/>
                  <a:lumOff val="25000"/>
                </a:schemeClr>
              </a:solidFill>
              <a:cs typeface="+mn-ea"/>
              <a:sym typeface="+mn-lt"/>
            </a:endParaRPr>
          </a:p>
        </p:txBody>
      </p:sp>
      <p:sp>
        <p:nvSpPr>
          <p:cNvPr id="44" name="矩形 47">
            <a:extLst>
              <a:ext uri="{FF2B5EF4-FFF2-40B4-BE49-F238E27FC236}">
                <a16:creationId xmlns:a16="http://schemas.microsoft.com/office/drawing/2014/main" id="{ACB23D2F-2615-A240-9EF3-71E7BE123E2B}"/>
              </a:ext>
            </a:extLst>
          </p:cNvPr>
          <p:cNvSpPr>
            <a:spLocks noChangeArrowheads="1"/>
          </p:cNvSpPr>
          <p:nvPr/>
        </p:nvSpPr>
        <p:spPr bwMode="auto">
          <a:xfrm>
            <a:off x="5910352" y="3864066"/>
            <a:ext cx="2622088" cy="74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200" dirty="0">
                <a:solidFill>
                  <a:schemeClr val="tx1">
                    <a:lumMod val="75000"/>
                    <a:lumOff val="25000"/>
                  </a:schemeClr>
                </a:solidFill>
                <a:latin typeface="+mn-lt"/>
                <a:ea typeface="+mn-ea"/>
                <a:cs typeface="+mn-ea"/>
                <a:sym typeface="+mn-lt"/>
              </a:rPr>
              <a:t>请在此输入您需要的文字内容感谢您使用我们的</a:t>
            </a:r>
            <a:r>
              <a:rPr lang="en" altLang="zh-CN" sz="1200" dirty="0">
                <a:solidFill>
                  <a:schemeClr val="tx1">
                    <a:lumMod val="75000"/>
                    <a:lumOff val="25000"/>
                  </a:schemeClr>
                </a:solidFill>
                <a:latin typeface="+mn-lt"/>
                <a:ea typeface="+mn-ea"/>
                <a:cs typeface="+mn-ea"/>
                <a:sym typeface="+mn-lt"/>
              </a:rPr>
              <a:t>PPT</a:t>
            </a:r>
            <a:r>
              <a:rPr lang="zh-CN" altLang="en-US" sz="1200" dirty="0">
                <a:solidFill>
                  <a:schemeClr val="tx1">
                    <a:lumMod val="75000"/>
                    <a:lumOff val="25000"/>
                  </a:schemeClr>
                </a:solidFill>
                <a:latin typeface="+mn-lt"/>
                <a:ea typeface="+mn-ea"/>
                <a:cs typeface="+mn-ea"/>
                <a:sym typeface="+mn-lt"/>
              </a:rPr>
              <a:t>模板</a:t>
            </a:r>
          </a:p>
          <a:p>
            <a:pPr>
              <a:lnSpc>
                <a:spcPct val="120000"/>
              </a:lnSpc>
              <a:spcBef>
                <a:spcPct val="0"/>
              </a:spcBef>
              <a:buNone/>
            </a:pPr>
            <a:r>
              <a:rPr lang="zh-CN" altLang="en-US" sz="1200" dirty="0">
                <a:solidFill>
                  <a:schemeClr val="tx1">
                    <a:lumMod val="75000"/>
                    <a:lumOff val="25000"/>
                  </a:schemeClr>
                </a:solidFill>
                <a:latin typeface="+mn-lt"/>
                <a:ea typeface="+mn-ea"/>
                <a:cs typeface="+mn-ea"/>
                <a:sym typeface="+mn-lt"/>
              </a:rPr>
              <a:t>请在此输入您需要的文字内容</a:t>
            </a:r>
          </a:p>
        </p:txBody>
      </p:sp>
      <p:sp>
        <p:nvSpPr>
          <p:cNvPr id="45" name="矩形 44">
            <a:extLst>
              <a:ext uri="{FF2B5EF4-FFF2-40B4-BE49-F238E27FC236}">
                <a16:creationId xmlns:a16="http://schemas.microsoft.com/office/drawing/2014/main" id="{D3ED294D-282A-9441-AC29-D8286D64E3DE}"/>
              </a:ext>
            </a:extLst>
          </p:cNvPr>
          <p:cNvSpPr/>
          <p:nvPr/>
        </p:nvSpPr>
        <p:spPr>
          <a:xfrm>
            <a:off x="1452144" y="3496629"/>
            <a:ext cx="1654602" cy="338546"/>
          </a:xfrm>
          <a:prstGeom prst="rect">
            <a:avLst/>
          </a:prstGeom>
        </p:spPr>
        <p:txBody>
          <a:bodyPr wrap="none" lIns="91431" tIns="45716" rIns="91431" bIns="45716">
            <a:spAutoFit/>
          </a:bodyPr>
          <a:lstStyle/>
          <a:p>
            <a:pPr algn="r"/>
            <a:r>
              <a:rPr lang="zh-CN" altLang="en-US" sz="1600" b="1" dirty="0">
                <a:solidFill>
                  <a:schemeClr val="tx1">
                    <a:lumMod val="75000"/>
                    <a:lumOff val="25000"/>
                  </a:schemeClr>
                </a:solidFill>
                <a:cs typeface="+mn-ea"/>
                <a:sym typeface="+mn-lt"/>
              </a:rPr>
              <a:t>请在此输入标题</a:t>
            </a:r>
            <a:endParaRPr lang="en-US" altLang="zh-CN" sz="1600" b="1" dirty="0">
              <a:solidFill>
                <a:schemeClr val="tx1">
                  <a:lumMod val="75000"/>
                  <a:lumOff val="25000"/>
                </a:schemeClr>
              </a:solidFill>
              <a:cs typeface="+mn-ea"/>
              <a:sym typeface="+mn-lt"/>
            </a:endParaRPr>
          </a:p>
        </p:txBody>
      </p:sp>
      <p:sp>
        <p:nvSpPr>
          <p:cNvPr id="46" name="矩形 47">
            <a:extLst>
              <a:ext uri="{FF2B5EF4-FFF2-40B4-BE49-F238E27FC236}">
                <a16:creationId xmlns:a16="http://schemas.microsoft.com/office/drawing/2014/main" id="{FAC27C62-4383-DB48-A3E1-6E41A8127EBE}"/>
              </a:ext>
            </a:extLst>
          </p:cNvPr>
          <p:cNvSpPr>
            <a:spLocks noChangeArrowheads="1"/>
          </p:cNvSpPr>
          <p:nvPr/>
        </p:nvSpPr>
        <p:spPr bwMode="auto">
          <a:xfrm>
            <a:off x="467544" y="3864066"/>
            <a:ext cx="2639201" cy="74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200" dirty="0">
                <a:solidFill>
                  <a:schemeClr val="tx1">
                    <a:lumMod val="75000"/>
                    <a:lumOff val="25000"/>
                  </a:schemeClr>
                </a:solidFill>
                <a:latin typeface="+mn-lt"/>
                <a:ea typeface="+mn-ea"/>
                <a:cs typeface="+mn-ea"/>
                <a:sym typeface="+mn-lt"/>
              </a:rPr>
              <a:t>请在此输入您需要的文字内容感谢您使用我们的</a:t>
            </a:r>
            <a:r>
              <a:rPr lang="en" altLang="zh-CN" sz="1200" dirty="0">
                <a:solidFill>
                  <a:schemeClr val="tx1">
                    <a:lumMod val="75000"/>
                    <a:lumOff val="25000"/>
                  </a:schemeClr>
                </a:solidFill>
                <a:latin typeface="+mn-lt"/>
                <a:ea typeface="+mn-ea"/>
                <a:cs typeface="+mn-ea"/>
                <a:sym typeface="+mn-lt"/>
              </a:rPr>
              <a:t>PPT</a:t>
            </a:r>
            <a:r>
              <a:rPr lang="zh-CN" altLang="en-US" sz="1200" dirty="0">
                <a:solidFill>
                  <a:schemeClr val="tx1">
                    <a:lumMod val="75000"/>
                    <a:lumOff val="25000"/>
                  </a:schemeClr>
                </a:solidFill>
                <a:latin typeface="+mn-lt"/>
                <a:ea typeface="+mn-ea"/>
                <a:cs typeface="+mn-ea"/>
                <a:sym typeface="+mn-lt"/>
              </a:rPr>
              <a:t>模板</a:t>
            </a:r>
          </a:p>
          <a:p>
            <a:pPr algn="r">
              <a:lnSpc>
                <a:spcPct val="120000"/>
              </a:lnSpc>
              <a:spcBef>
                <a:spcPct val="0"/>
              </a:spcBef>
              <a:buNone/>
            </a:pPr>
            <a:r>
              <a:rPr lang="zh-CN" altLang="en-US" sz="1200" dirty="0">
                <a:solidFill>
                  <a:schemeClr val="tx1">
                    <a:lumMod val="75000"/>
                    <a:lumOff val="25000"/>
                  </a:schemeClr>
                </a:solidFill>
                <a:latin typeface="+mn-lt"/>
                <a:ea typeface="+mn-ea"/>
                <a:cs typeface="+mn-ea"/>
                <a:sym typeface="+mn-lt"/>
              </a:rPr>
              <a:t>请在此输入您需要的文字内容</a:t>
            </a:r>
          </a:p>
        </p:txBody>
      </p:sp>
      <p:sp>
        <p:nvSpPr>
          <p:cNvPr id="47" name="îŝḷîḓé-AutoShape 19">
            <a:extLst>
              <a:ext uri="{FF2B5EF4-FFF2-40B4-BE49-F238E27FC236}">
                <a16:creationId xmlns:a16="http://schemas.microsoft.com/office/drawing/2014/main" id="{11247BCD-9F49-9446-BAF3-28D2FBE62B7E}"/>
              </a:ext>
            </a:extLst>
          </p:cNvPr>
          <p:cNvSpPr/>
          <p:nvPr/>
        </p:nvSpPr>
        <p:spPr bwMode="auto">
          <a:xfrm>
            <a:off x="4314624" y="2745698"/>
            <a:ext cx="540227" cy="786405"/>
          </a:xfrm>
          <a:custGeom>
            <a:avLst/>
            <a:gdLst>
              <a:gd name="T0" fmla="*/ 250825 w 21600"/>
              <a:gd name="T1" fmla="*/ 365125 h 21600"/>
              <a:gd name="T2" fmla="*/ 250825 w 21600"/>
              <a:gd name="T3" fmla="*/ 365125 h 21600"/>
              <a:gd name="T4" fmla="*/ 250825 w 21600"/>
              <a:gd name="T5" fmla="*/ 365125 h 21600"/>
              <a:gd name="T6" fmla="*/ 250825 w 21600"/>
              <a:gd name="T7" fmla="*/ 3651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712" y="7438"/>
                </a:moveTo>
                <a:cubicBezTo>
                  <a:pt x="15705" y="5571"/>
                  <a:pt x="13513" y="4060"/>
                  <a:pt x="10803" y="4052"/>
                </a:cubicBezTo>
                <a:lnTo>
                  <a:pt x="10803" y="3317"/>
                </a:lnTo>
                <a:cubicBezTo>
                  <a:pt x="14101" y="3325"/>
                  <a:pt x="16772" y="5166"/>
                  <a:pt x="16777" y="7438"/>
                </a:cubicBezTo>
                <a:lnTo>
                  <a:pt x="15712" y="7438"/>
                </a:lnTo>
                <a:cubicBezTo>
                  <a:pt x="15712" y="7438"/>
                  <a:pt x="15712" y="7438"/>
                  <a:pt x="15712" y="7438"/>
                </a:cubicBezTo>
                <a:close/>
                <a:moveTo>
                  <a:pt x="10799" y="1441"/>
                </a:moveTo>
                <a:cubicBezTo>
                  <a:pt x="5973" y="1441"/>
                  <a:pt x="2060" y="4136"/>
                  <a:pt x="2060" y="7460"/>
                </a:cubicBezTo>
                <a:cubicBezTo>
                  <a:pt x="2060" y="9178"/>
                  <a:pt x="3116" y="10719"/>
                  <a:pt x="4791" y="11813"/>
                </a:cubicBezTo>
                <a:cubicBezTo>
                  <a:pt x="4630" y="11707"/>
                  <a:pt x="4466" y="11599"/>
                  <a:pt x="4316" y="11485"/>
                </a:cubicBezTo>
                <a:lnTo>
                  <a:pt x="4224" y="11485"/>
                </a:lnTo>
                <a:cubicBezTo>
                  <a:pt x="5161" y="12281"/>
                  <a:pt x="5887" y="13197"/>
                  <a:pt x="6332" y="14205"/>
                </a:cubicBezTo>
                <a:cubicBezTo>
                  <a:pt x="6529" y="14268"/>
                  <a:pt x="6734" y="14319"/>
                  <a:pt x="6938" y="14372"/>
                </a:cubicBezTo>
                <a:cubicBezTo>
                  <a:pt x="6978" y="14459"/>
                  <a:pt x="7038" y="14540"/>
                  <a:pt x="7122" y="14609"/>
                </a:cubicBezTo>
                <a:cubicBezTo>
                  <a:pt x="6958" y="14685"/>
                  <a:pt x="6858" y="14770"/>
                  <a:pt x="6858" y="14857"/>
                </a:cubicBezTo>
                <a:cubicBezTo>
                  <a:pt x="6858" y="15248"/>
                  <a:pt x="8624" y="15565"/>
                  <a:pt x="10799" y="15565"/>
                </a:cubicBezTo>
                <a:cubicBezTo>
                  <a:pt x="12975" y="15565"/>
                  <a:pt x="14741" y="15248"/>
                  <a:pt x="14741" y="14857"/>
                </a:cubicBezTo>
                <a:cubicBezTo>
                  <a:pt x="14741" y="14770"/>
                  <a:pt x="14639" y="14685"/>
                  <a:pt x="14478" y="14609"/>
                </a:cubicBezTo>
                <a:cubicBezTo>
                  <a:pt x="14561" y="14540"/>
                  <a:pt x="14621" y="14459"/>
                  <a:pt x="14661" y="14372"/>
                </a:cubicBezTo>
                <a:cubicBezTo>
                  <a:pt x="14866" y="14319"/>
                  <a:pt x="15070" y="14268"/>
                  <a:pt x="15267" y="14205"/>
                </a:cubicBezTo>
                <a:cubicBezTo>
                  <a:pt x="15712" y="13197"/>
                  <a:pt x="16439" y="12281"/>
                  <a:pt x="17375" y="11485"/>
                </a:cubicBezTo>
                <a:lnTo>
                  <a:pt x="17283" y="11485"/>
                </a:lnTo>
                <a:cubicBezTo>
                  <a:pt x="17133" y="11599"/>
                  <a:pt x="16969" y="11707"/>
                  <a:pt x="16806" y="11813"/>
                </a:cubicBezTo>
                <a:cubicBezTo>
                  <a:pt x="18483" y="10719"/>
                  <a:pt x="19539" y="9178"/>
                  <a:pt x="19539" y="7460"/>
                </a:cubicBezTo>
                <a:cubicBezTo>
                  <a:pt x="19539" y="4136"/>
                  <a:pt x="15626" y="1441"/>
                  <a:pt x="10799" y="1441"/>
                </a:cubicBezTo>
                <a:cubicBezTo>
                  <a:pt x="10799" y="1441"/>
                  <a:pt x="10799" y="1441"/>
                  <a:pt x="10799" y="1441"/>
                </a:cubicBezTo>
                <a:close/>
                <a:moveTo>
                  <a:pt x="7861" y="17073"/>
                </a:moveTo>
                <a:lnTo>
                  <a:pt x="12562" y="16205"/>
                </a:lnTo>
                <a:lnTo>
                  <a:pt x="8842" y="16205"/>
                </a:lnTo>
                <a:cubicBezTo>
                  <a:pt x="8299" y="16205"/>
                  <a:pt x="7861" y="16506"/>
                  <a:pt x="7861" y="16880"/>
                </a:cubicBezTo>
                <a:lnTo>
                  <a:pt x="7861" y="17073"/>
                </a:lnTo>
                <a:cubicBezTo>
                  <a:pt x="7861" y="17073"/>
                  <a:pt x="7861" y="17073"/>
                  <a:pt x="7861" y="17073"/>
                </a:cubicBezTo>
                <a:close/>
                <a:moveTo>
                  <a:pt x="7861" y="18759"/>
                </a:moveTo>
                <a:lnTo>
                  <a:pt x="13738" y="17675"/>
                </a:lnTo>
                <a:lnTo>
                  <a:pt x="13738" y="16985"/>
                </a:lnTo>
                <a:lnTo>
                  <a:pt x="7861" y="18068"/>
                </a:lnTo>
                <a:lnTo>
                  <a:pt x="7861" y="18759"/>
                </a:lnTo>
                <a:cubicBezTo>
                  <a:pt x="7861" y="18759"/>
                  <a:pt x="7861" y="18759"/>
                  <a:pt x="7861" y="18759"/>
                </a:cubicBezTo>
                <a:close/>
                <a:moveTo>
                  <a:pt x="8842" y="19577"/>
                </a:moveTo>
                <a:lnTo>
                  <a:pt x="12757" y="19577"/>
                </a:lnTo>
                <a:cubicBezTo>
                  <a:pt x="13297" y="19577"/>
                  <a:pt x="13738" y="19275"/>
                  <a:pt x="13738" y="18903"/>
                </a:cubicBezTo>
                <a:lnTo>
                  <a:pt x="13738" y="18670"/>
                </a:lnTo>
                <a:lnTo>
                  <a:pt x="8833" y="19575"/>
                </a:lnTo>
                <a:cubicBezTo>
                  <a:pt x="8835" y="19575"/>
                  <a:pt x="8838" y="19577"/>
                  <a:pt x="8842" y="19577"/>
                </a:cubicBezTo>
                <a:cubicBezTo>
                  <a:pt x="8842" y="19577"/>
                  <a:pt x="8842" y="19577"/>
                  <a:pt x="8842" y="19577"/>
                </a:cubicBezTo>
                <a:close/>
                <a:moveTo>
                  <a:pt x="19625" y="11693"/>
                </a:moveTo>
                <a:cubicBezTo>
                  <a:pt x="18120" y="12700"/>
                  <a:pt x="17092" y="14035"/>
                  <a:pt x="16765" y="15531"/>
                </a:cubicBezTo>
                <a:lnTo>
                  <a:pt x="16674" y="15531"/>
                </a:lnTo>
                <a:cubicBezTo>
                  <a:pt x="16674" y="15806"/>
                  <a:pt x="16311" y="16061"/>
                  <a:pt x="15694" y="16275"/>
                </a:cubicBezTo>
                <a:lnTo>
                  <a:pt x="15694" y="19577"/>
                </a:lnTo>
                <a:cubicBezTo>
                  <a:pt x="15694" y="20323"/>
                  <a:pt x="14818" y="20926"/>
                  <a:pt x="13738" y="20926"/>
                </a:cubicBezTo>
                <a:lnTo>
                  <a:pt x="12757" y="20926"/>
                </a:lnTo>
                <a:cubicBezTo>
                  <a:pt x="12757" y="21298"/>
                  <a:pt x="12319" y="21599"/>
                  <a:pt x="11779" y="21599"/>
                </a:cubicBezTo>
                <a:lnTo>
                  <a:pt x="9820" y="21599"/>
                </a:lnTo>
                <a:cubicBezTo>
                  <a:pt x="9280" y="21599"/>
                  <a:pt x="8842" y="21298"/>
                  <a:pt x="8842" y="20926"/>
                </a:cubicBezTo>
                <a:lnTo>
                  <a:pt x="7861" y="20926"/>
                </a:lnTo>
                <a:cubicBezTo>
                  <a:pt x="6781" y="20926"/>
                  <a:pt x="5905" y="20323"/>
                  <a:pt x="5905" y="19577"/>
                </a:cubicBezTo>
                <a:lnTo>
                  <a:pt x="5905" y="16275"/>
                </a:lnTo>
                <a:cubicBezTo>
                  <a:pt x="5288" y="16061"/>
                  <a:pt x="4925" y="15806"/>
                  <a:pt x="4925" y="15531"/>
                </a:cubicBezTo>
                <a:lnTo>
                  <a:pt x="4834" y="15531"/>
                </a:lnTo>
                <a:cubicBezTo>
                  <a:pt x="4507" y="14035"/>
                  <a:pt x="3479" y="12700"/>
                  <a:pt x="1974" y="11693"/>
                </a:cubicBezTo>
                <a:cubicBezTo>
                  <a:pt x="740" y="10488"/>
                  <a:pt x="0" y="9026"/>
                  <a:pt x="0" y="7438"/>
                </a:cubicBezTo>
                <a:cubicBezTo>
                  <a:pt x="0" y="3329"/>
                  <a:pt x="4834" y="0"/>
                  <a:pt x="10799" y="0"/>
                </a:cubicBezTo>
                <a:cubicBezTo>
                  <a:pt x="16765" y="0"/>
                  <a:pt x="21600" y="3329"/>
                  <a:pt x="21600" y="7438"/>
                </a:cubicBezTo>
                <a:cubicBezTo>
                  <a:pt x="21600" y="9026"/>
                  <a:pt x="20859" y="10488"/>
                  <a:pt x="19625" y="11693"/>
                </a:cubicBezTo>
                <a:cubicBezTo>
                  <a:pt x="19625" y="11693"/>
                  <a:pt x="19625" y="11693"/>
                  <a:pt x="19625" y="11693"/>
                </a:cubicBezTo>
                <a:close/>
              </a:path>
            </a:pathLst>
          </a:custGeom>
          <a:solidFill>
            <a:srgbClr val="5AAD9E"/>
          </a:solidFill>
          <a:ln>
            <a:noFill/>
          </a:ln>
          <a:effectLst/>
        </p:spPr>
        <p:txBody>
          <a:bodyPr lIns="0" tIns="0" rIns="0" bIns="0" anchor="ctr"/>
          <a:lstStyle/>
          <a:p>
            <a:endParaRPr lang="id-ID">
              <a:solidFill>
                <a:schemeClr val="tx2"/>
              </a:solidFill>
              <a:cs typeface="+mn-ea"/>
              <a:sym typeface="+mn-lt"/>
            </a:endParaRPr>
          </a:p>
        </p:txBody>
      </p:sp>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589" y="71495"/>
            <a:ext cx="619645" cy="621552"/>
          </a:xfrm>
          <a:prstGeom prst="rect">
            <a:avLst/>
          </a:prstGeom>
        </p:spPr>
      </p:pic>
    </p:spTree>
    <p:extLst>
      <p:ext uri="{BB962C8B-B14F-4D97-AF65-F5344CB8AC3E}">
        <p14:creationId xmlns:p14="http://schemas.microsoft.com/office/powerpoint/2010/main" val="224154788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out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403648" y="1419622"/>
            <a:ext cx="814388" cy="1804511"/>
            <a:chOff x="1258251" y="2215583"/>
            <a:chExt cx="814388" cy="1804511"/>
          </a:xfrm>
        </p:grpSpPr>
        <p:grpSp>
          <p:nvGrpSpPr>
            <p:cNvPr id="4" name="Group 31"/>
            <p:cNvGrpSpPr/>
            <p:nvPr/>
          </p:nvGrpSpPr>
          <p:grpSpPr>
            <a:xfrm>
              <a:off x="1258251" y="2215583"/>
              <a:ext cx="814388" cy="1804511"/>
              <a:chOff x="1752600" y="3476625"/>
              <a:chExt cx="1085850" cy="2406015"/>
            </a:xfrm>
          </p:grpSpPr>
          <p:sp>
            <p:nvSpPr>
              <p:cNvPr id="39" name="Rectangle: Rounded Corners 1"/>
              <p:cNvSpPr/>
              <p:nvPr/>
            </p:nvSpPr>
            <p:spPr>
              <a:xfrm>
                <a:off x="1752600" y="4124325"/>
                <a:ext cx="1085850" cy="1758315"/>
              </a:xfrm>
              <a:prstGeom prst="roundRect">
                <a:avLst>
                  <a:gd name="adj" fmla="val 13860"/>
                </a:avLst>
              </a:prstGeom>
              <a:solidFill>
                <a:schemeClr val="bg1">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0" name="Rectangle: Rounded Corners 2"/>
              <p:cNvSpPr/>
              <p:nvPr/>
            </p:nvSpPr>
            <p:spPr>
              <a:xfrm>
                <a:off x="1952625" y="3476625"/>
                <a:ext cx="685800" cy="542925"/>
              </a:xfrm>
              <a:prstGeom prst="roundRect">
                <a:avLst>
                  <a:gd name="adj" fmla="val 0"/>
                </a:avLst>
              </a:prstGeom>
              <a:solidFill>
                <a:schemeClr val="bg1">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1" name="Rectangle 3"/>
              <p:cNvSpPr/>
              <p:nvPr/>
            </p:nvSpPr>
            <p:spPr>
              <a:xfrm>
                <a:off x="2043112" y="3704034"/>
                <a:ext cx="126207" cy="88107"/>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2" name="Rectangle 4"/>
              <p:cNvSpPr/>
              <p:nvPr/>
            </p:nvSpPr>
            <p:spPr>
              <a:xfrm>
                <a:off x="2424112" y="3704034"/>
                <a:ext cx="126207" cy="88107"/>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cxnSp>
            <p:nvCxnSpPr>
              <p:cNvPr id="43" name="Straight Connector 6"/>
              <p:cNvCxnSpPr/>
              <p:nvPr/>
            </p:nvCxnSpPr>
            <p:spPr>
              <a:xfrm>
                <a:off x="2295525" y="3534866"/>
                <a:ext cx="0" cy="4264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Freeform: Shape 55"/>
            <p:cNvSpPr>
              <a:spLocks noChangeAspect="1"/>
            </p:cNvSpPr>
            <p:nvPr/>
          </p:nvSpPr>
          <p:spPr bwMode="auto">
            <a:xfrm>
              <a:off x="1509072" y="3138977"/>
              <a:ext cx="344181" cy="428718"/>
            </a:xfrm>
            <a:custGeom>
              <a:avLst/>
              <a:gdLst>
                <a:gd name="connsiteX0" fmla="*/ 79065 w 271462"/>
                <a:gd name="connsiteY0" fmla="*/ 301625 h 338138"/>
                <a:gd name="connsiteX1" fmla="*/ 69850 w 271462"/>
                <a:gd name="connsiteY1" fmla="*/ 312632 h 338138"/>
                <a:gd name="connsiteX2" fmla="*/ 79065 w 271462"/>
                <a:gd name="connsiteY2" fmla="*/ 322263 h 338138"/>
                <a:gd name="connsiteX3" fmla="*/ 114610 w 271462"/>
                <a:gd name="connsiteY3" fmla="*/ 322263 h 338138"/>
                <a:gd name="connsiteX4" fmla="*/ 123825 w 271462"/>
                <a:gd name="connsiteY4" fmla="*/ 312632 h 338138"/>
                <a:gd name="connsiteX5" fmla="*/ 114610 w 271462"/>
                <a:gd name="connsiteY5" fmla="*/ 301625 h 338138"/>
                <a:gd name="connsiteX6" fmla="*/ 79065 w 271462"/>
                <a:gd name="connsiteY6" fmla="*/ 301625 h 338138"/>
                <a:gd name="connsiteX7" fmla="*/ 166687 w 271462"/>
                <a:gd name="connsiteY7" fmla="*/ 152400 h 338138"/>
                <a:gd name="connsiteX8" fmla="*/ 166687 w 271462"/>
                <a:gd name="connsiteY8" fmla="*/ 166688 h 338138"/>
                <a:gd name="connsiteX9" fmla="*/ 171450 w 271462"/>
                <a:gd name="connsiteY9" fmla="*/ 166688 h 338138"/>
                <a:gd name="connsiteX10" fmla="*/ 171450 w 271462"/>
                <a:gd name="connsiteY10" fmla="*/ 193676 h 338138"/>
                <a:gd name="connsiteX11" fmla="*/ 166687 w 271462"/>
                <a:gd name="connsiteY11" fmla="*/ 193676 h 338138"/>
                <a:gd name="connsiteX12" fmla="*/ 166687 w 271462"/>
                <a:gd name="connsiteY12" fmla="*/ 207963 h 338138"/>
                <a:gd name="connsiteX13" fmla="*/ 193675 w 271462"/>
                <a:gd name="connsiteY13" fmla="*/ 207963 h 338138"/>
                <a:gd name="connsiteX14" fmla="*/ 193675 w 271462"/>
                <a:gd name="connsiteY14" fmla="*/ 193676 h 338138"/>
                <a:gd name="connsiteX15" fmla="*/ 190500 w 271462"/>
                <a:gd name="connsiteY15" fmla="*/ 193676 h 338138"/>
                <a:gd name="connsiteX16" fmla="*/ 190500 w 271462"/>
                <a:gd name="connsiteY16" fmla="*/ 152400 h 338138"/>
                <a:gd name="connsiteX17" fmla="*/ 179388 w 271462"/>
                <a:gd name="connsiteY17" fmla="*/ 125413 h 338138"/>
                <a:gd name="connsiteX18" fmla="*/ 168275 w 271462"/>
                <a:gd name="connsiteY18" fmla="*/ 135732 h 338138"/>
                <a:gd name="connsiteX19" fmla="*/ 179388 w 271462"/>
                <a:gd name="connsiteY19" fmla="*/ 146051 h 338138"/>
                <a:gd name="connsiteX20" fmla="*/ 190501 w 271462"/>
                <a:gd name="connsiteY20" fmla="*/ 135732 h 338138"/>
                <a:gd name="connsiteX21" fmla="*/ 179388 w 271462"/>
                <a:gd name="connsiteY21" fmla="*/ 125413 h 338138"/>
                <a:gd name="connsiteX22" fmla="*/ 180975 w 271462"/>
                <a:gd name="connsiteY22" fmla="*/ 88900 h 338138"/>
                <a:gd name="connsiteX23" fmla="*/ 271462 w 271462"/>
                <a:gd name="connsiteY23" fmla="*/ 169069 h 338138"/>
                <a:gd name="connsiteX24" fmla="*/ 180975 w 271462"/>
                <a:gd name="connsiteY24" fmla="*/ 249238 h 338138"/>
                <a:gd name="connsiteX25" fmla="*/ 131141 w 271462"/>
                <a:gd name="connsiteY25" fmla="*/ 236096 h 338138"/>
                <a:gd name="connsiteX26" fmla="*/ 97044 w 271462"/>
                <a:gd name="connsiteY26" fmla="*/ 242667 h 338138"/>
                <a:gd name="connsiteX27" fmla="*/ 95732 w 271462"/>
                <a:gd name="connsiteY27" fmla="*/ 237410 h 338138"/>
                <a:gd name="connsiteX28" fmla="*/ 110158 w 271462"/>
                <a:gd name="connsiteY28" fmla="*/ 219011 h 338138"/>
                <a:gd name="connsiteX29" fmla="*/ 90487 w 271462"/>
                <a:gd name="connsiteY29" fmla="*/ 169069 h 338138"/>
                <a:gd name="connsiteX30" fmla="*/ 180975 w 271462"/>
                <a:gd name="connsiteY30" fmla="*/ 88900 h 338138"/>
                <a:gd name="connsiteX31" fmla="*/ 37042 w 271462"/>
                <a:gd name="connsiteY31" fmla="*/ 0 h 338138"/>
                <a:gd name="connsiteX32" fmla="*/ 162719 w 271462"/>
                <a:gd name="connsiteY32" fmla="*/ 0 h 338138"/>
                <a:gd name="connsiteX33" fmla="*/ 198438 w 271462"/>
                <a:gd name="connsiteY33" fmla="*/ 38304 h 338138"/>
                <a:gd name="connsiteX34" fmla="*/ 198438 w 271462"/>
                <a:gd name="connsiteY34" fmla="*/ 67363 h 338138"/>
                <a:gd name="connsiteX35" fmla="*/ 181240 w 271462"/>
                <a:gd name="connsiteY35" fmla="*/ 66042 h 338138"/>
                <a:gd name="connsiteX36" fmla="*/ 165365 w 271462"/>
                <a:gd name="connsiteY36" fmla="*/ 67363 h 338138"/>
                <a:gd name="connsiteX37" fmla="*/ 165365 w 271462"/>
                <a:gd name="connsiteY37" fmla="*/ 51513 h 338138"/>
                <a:gd name="connsiteX38" fmla="*/ 34396 w 271462"/>
                <a:gd name="connsiteY38" fmla="*/ 51513 h 338138"/>
                <a:gd name="connsiteX39" fmla="*/ 33073 w 271462"/>
                <a:gd name="connsiteY39" fmla="*/ 51513 h 338138"/>
                <a:gd name="connsiteX40" fmla="*/ 33073 w 271462"/>
                <a:gd name="connsiteY40" fmla="*/ 286625 h 338138"/>
                <a:gd name="connsiteX41" fmla="*/ 34396 w 271462"/>
                <a:gd name="connsiteY41" fmla="*/ 286625 h 338138"/>
                <a:gd name="connsiteX42" fmla="*/ 165365 w 271462"/>
                <a:gd name="connsiteY42" fmla="*/ 286625 h 338138"/>
                <a:gd name="connsiteX43" fmla="*/ 165365 w 271462"/>
                <a:gd name="connsiteY43" fmla="*/ 270775 h 338138"/>
                <a:gd name="connsiteX44" fmla="*/ 181240 w 271462"/>
                <a:gd name="connsiteY44" fmla="*/ 272096 h 338138"/>
                <a:gd name="connsiteX45" fmla="*/ 198438 w 271462"/>
                <a:gd name="connsiteY45" fmla="*/ 270775 h 338138"/>
                <a:gd name="connsiteX46" fmla="*/ 198438 w 271462"/>
                <a:gd name="connsiteY46" fmla="*/ 299834 h 338138"/>
                <a:gd name="connsiteX47" fmla="*/ 162719 w 271462"/>
                <a:gd name="connsiteY47" fmla="*/ 338138 h 338138"/>
                <a:gd name="connsiteX48" fmla="*/ 37042 w 271462"/>
                <a:gd name="connsiteY48" fmla="*/ 338138 h 338138"/>
                <a:gd name="connsiteX49" fmla="*/ 0 w 271462"/>
                <a:gd name="connsiteY49" fmla="*/ 299834 h 338138"/>
                <a:gd name="connsiteX50" fmla="*/ 0 w 271462"/>
                <a:gd name="connsiteY50" fmla="*/ 38304 h 338138"/>
                <a:gd name="connsiteX51" fmla="*/ 37042 w 271462"/>
                <a:gd name="connsiteY51"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71462" h="338138">
                  <a:moveTo>
                    <a:pt x="79065" y="301625"/>
                  </a:moveTo>
                  <a:cubicBezTo>
                    <a:pt x="73799" y="301625"/>
                    <a:pt x="69850" y="305753"/>
                    <a:pt x="69850" y="312632"/>
                  </a:cubicBezTo>
                  <a:cubicBezTo>
                    <a:pt x="69850" y="318136"/>
                    <a:pt x="73799" y="322263"/>
                    <a:pt x="79065" y="322263"/>
                  </a:cubicBezTo>
                  <a:cubicBezTo>
                    <a:pt x="79065" y="322263"/>
                    <a:pt x="79065" y="322263"/>
                    <a:pt x="114610" y="322263"/>
                  </a:cubicBezTo>
                  <a:cubicBezTo>
                    <a:pt x="119875" y="322263"/>
                    <a:pt x="123825" y="318136"/>
                    <a:pt x="123825" y="312632"/>
                  </a:cubicBezTo>
                  <a:cubicBezTo>
                    <a:pt x="123825" y="305753"/>
                    <a:pt x="119875" y="301625"/>
                    <a:pt x="114610" y="301625"/>
                  </a:cubicBezTo>
                  <a:cubicBezTo>
                    <a:pt x="114610" y="301625"/>
                    <a:pt x="114610" y="301625"/>
                    <a:pt x="79065" y="301625"/>
                  </a:cubicBezTo>
                  <a:close/>
                  <a:moveTo>
                    <a:pt x="166687" y="152400"/>
                  </a:moveTo>
                  <a:lnTo>
                    <a:pt x="166687" y="166688"/>
                  </a:lnTo>
                  <a:lnTo>
                    <a:pt x="171450" y="166688"/>
                  </a:lnTo>
                  <a:lnTo>
                    <a:pt x="171450" y="193676"/>
                  </a:lnTo>
                  <a:lnTo>
                    <a:pt x="166687" y="193676"/>
                  </a:lnTo>
                  <a:lnTo>
                    <a:pt x="166687" y="207963"/>
                  </a:lnTo>
                  <a:lnTo>
                    <a:pt x="193675" y="207963"/>
                  </a:lnTo>
                  <a:lnTo>
                    <a:pt x="193675" y="193676"/>
                  </a:lnTo>
                  <a:lnTo>
                    <a:pt x="190500" y="193676"/>
                  </a:lnTo>
                  <a:lnTo>
                    <a:pt x="190500" y="152400"/>
                  </a:lnTo>
                  <a:close/>
                  <a:moveTo>
                    <a:pt x="179388" y="125413"/>
                  </a:moveTo>
                  <a:cubicBezTo>
                    <a:pt x="173250" y="125413"/>
                    <a:pt x="168275" y="130033"/>
                    <a:pt x="168275" y="135732"/>
                  </a:cubicBezTo>
                  <a:cubicBezTo>
                    <a:pt x="168275" y="141431"/>
                    <a:pt x="173250" y="146051"/>
                    <a:pt x="179388" y="146051"/>
                  </a:cubicBezTo>
                  <a:cubicBezTo>
                    <a:pt x="185526" y="146051"/>
                    <a:pt x="190501" y="141431"/>
                    <a:pt x="190501" y="135732"/>
                  </a:cubicBezTo>
                  <a:cubicBezTo>
                    <a:pt x="190501" y="130033"/>
                    <a:pt x="185526" y="125413"/>
                    <a:pt x="179388" y="125413"/>
                  </a:cubicBezTo>
                  <a:close/>
                  <a:moveTo>
                    <a:pt x="180975" y="88900"/>
                  </a:moveTo>
                  <a:cubicBezTo>
                    <a:pt x="230808" y="88900"/>
                    <a:pt x="271462" y="124384"/>
                    <a:pt x="271462" y="169069"/>
                  </a:cubicBezTo>
                  <a:cubicBezTo>
                    <a:pt x="271462" y="212439"/>
                    <a:pt x="230808" y="249238"/>
                    <a:pt x="180975" y="249238"/>
                  </a:cubicBezTo>
                  <a:cubicBezTo>
                    <a:pt x="162614" y="249238"/>
                    <a:pt x="145566" y="243981"/>
                    <a:pt x="131141" y="236096"/>
                  </a:cubicBezTo>
                  <a:cubicBezTo>
                    <a:pt x="119338" y="243981"/>
                    <a:pt x="104912" y="242667"/>
                    <a:pt x="97044" y="242667"/>
                  </a:cubicBezTo>
                  <a:cubicBezTo>
                    <a:pt x="94421" y="241353"/>
                    <a:pt x="94421" y="238724"/>
                    <a:pt x="95732" y="237410"/>
                  </a:cubicBezTo>
                  <a:cubicBezTo>
                    <a:pt x="103601" y="232153"/>
                    <a:pt x="107535" y="225582"/>
                    <a:pt x="110158" y="219011"/>
                  </a:cubicBezTo>
                  <a:cubicBezTo>
                    <a:pt x="97044" y="205868"/>
                    <a:pt x="90487" y="187469"/>
                    <a:pt x="90487" y="169069"/>
                  </a:cubicBezTo>
                  <a:cubicBezTo>
                    <a:pt x="90487" y="124384"/>
                    <a:pt x="131141" y="88900"/>
                    <a:pt x="180975" y="88900"/>
                  </a:cubicBezTo>
                  <a:close/>
                  <a:moveTo>
                    <a:pt x="37042" y="0"/>
                  </a:moveTo>
                  <a:cubicBezTo>
                    <a:pt x="37042" y="0"/>
                    <a:pt x="37042" y="0"/>
                    <a:pt x="162719" y="0"/>
                  </a:cubicBezTo>
                  <a:cubicBezTo>
                    <a:pt x="182563" y="0"/>
                    <a:pt x="198438" y="17171"/>
                    <a:pt x="198438" y="38304"/>
                  </a:cubicBezTo>
                  <a:cubicBezTo>
                    <a:pt x="198438" y="38304"/>
                    <a:pt x="198438" y="38304"/>
                    <a:pt x="198438" y="67363"/>
                  </a:cubicBezTo>
                  <a:cubicBezTo>
                    <a:pt x="193147" y="67363"/>
                    <a:pt x="186532" y="66042"/>
                    <a:pt x="181240" y="66042"/>
                  </a:cubicBezTo>
                  <a:cubicBezTo>
                    <a:pt x="175949" y="66042"/>
                    <a:pt x="170657" y="67363"/>
                    <a:pt x="165365" y="67363"/>
                  </a:cubicBezTo>
                  <a:cubicBezTo>
                    <a:pt x="165365" y="67363"/>
                    <a:pt x="165365" y="67363"/>
                    <a:pt x="165365" y="51513"/>
                  </a:cubicBezTo>
                  <a:cubicBezTo>
                    <a:pt x="165365" y="51513"/>
                    <a:pt x="165365" y="51513"/>
                    <a:pt x="34396" y="51513"/>
                  </a:cubicBezTo>
                  <a:cubicBezTo>
                    <a:pt x="34396" y="51513"/>
                    <a:pt x="33073" y="51513"/>
                    <a:pt x="33073" y="51513"/>
                  </a:cubicBezTo>
                  <a:cubicBezTo>
                    <a:pt x="33073" y="51513"/>
                    <a:pt x="33073" y="51513"/>
                    <a:pt x="33073" y="286625"/>
                  </a:cubicBezTo>
                  <a:cubicBezTo>
                    <a:pt x="33073" y="286625"/>
                    <a:pt x="34396" y="286625"/>
                    <a:pt x="34396" y="286625"/>
                  </a:cubicBezTo>
                  <a:cubicBezTo>
                    <a:pt x="34396" y="286625"/>
                    <a:pt x="34396" y="286625"/>
                    <a:pt x="165365" y="286625"/>
                  </a:cubicBezTo>
                  <a:cubicBezTo>
                    <a:pt x="165365" y="286625"/>
                    <a:pt x="165365" y="286625"/>
                    <a:pt x="165365" y="270775"/>
                  </a:cubicBezTo>
                  <a:cubicBezTo>
                    <a:pt x="170657" y="270775"/>
                    <a:pt x="175949" y="272096"/>
                    <a:pt x="181240" y="272096"/>
                  </a:cubicBezTo>
                  <a:cubicBezTo>
                    <a:pt x="186532" y="272096"/>
                    <a:pt x="193147" y="270775"/>
                    <a:pt x="198438" y="270775"/>
                  </a:cubicBezTo>
                  <a:cubicBezTo>
                    <a:pt x="198438" y="270775"/>
                    <a:pt x="198438" y="270775"/>
                    <a:pt x="198438" y="299834"/>
                  </a:cubicBezTo>
                  <a:cubicBezTo>
                    <a:pt x="198438" y="320967"/>
                    <a:pt x="182563" y="338138"/>
                    <a:pt x="162719" y="338138"/>
                  </a:cubicBezTo>
                  <a:cubicBezTo>
                    <a:pt x="162719" y="338138"/>
                    <a:pt x="162719" y="338138"/>
                    <a:pt x="37042" y="338138"/>
                  </a:cubicBezTo>
                  <a:cubicBezTo>
                    <a:pt x="17198" y="338138"/>
                    <a:pt x="0" y="320967"/>
                    <a:pt x="0" y="299834"/>
                  </a:cubicBezTo>
                  <a:cubicBezTo>
                    <a:pt x="0" y="299834"/>
                    <a:pt x="0" y="299834"/>
                    <a:pt x="0" y="38304"/>
                  </a:cubicBezTo>
                  <a:cubicBezTo>
                    <a:pt x="0" y="17171"/>
                    <a:pt x="17198" y="0"/>
                    <a:pt x="37042" y="0"/>
                  </a:cubicBezTo>
                  <a:close/>
                </a:path>
              </a:pathLst>
            </a:custGeom>
            <a:solidFill>
              <a:schemeClr val="bg1"/>
            </a:solidFill>
            <a:ln>
              <a:noFill/>
            </a:ln>
          </p:spPr>
          <p:txBody>
            <a:bodyPr anchor="ctr"/>
            <a:lstStyle/>
            <a:p>
              <a:pPr algn="ctr"/>
              <a:endParaRPr>
                <a:cs typeface="+mn-ea"/>
                <a:sym typeface="+mn-lt"/>
              </a:endParaRPr>
            </a:p>
          </p:txBody>
        </p:sp>
      </p:grpSp>
      <p:grpSp>
        <p:nvGrpSpPr>
          <p:cNvPr id="45" name="组合 44"/>
          <p:cNvGrpSpPr/>
          <p:nvPr/>
        </p:nvGrpSpPr>
        <p:grpSpPr>
          <a:xfrm>
            <a:off x="3314365" y="1419622"/>
            <a:ext cx="814388" cy="1804511"/>
            <a:chOff x="3168968" y="2215583"/>
            <a:chExt cx="814388" cy="1804511"/>
          </a:xfrm>
        </p:grpSpPr>
        <p:grpSp>
          <p:nvGrpSpPr>
            <p:cNvPr id="5" name="Group 30"/>
            <p:cNvGrpSpPr/>
            <p:nvPr/>
          </p:nvGrpSpPr>
          <p:grpSpPr>
            <a:xfrm>
              <a:off x="3168968" y="2215583"/>
              <a:ext cx="814388" cy="1804511"/>
              <a:chOff x="4091940" y="3476625"/>
              <a:chExt cx="1085850" cy="2406015"/>
            </a:xfrm>
          </p:grpSpPr>
          <p:sp>
            <p:nvSpPr>
              <p:cNvPr id="34" name="Rectangle: Rounded Corners 13"/>
              <p:cNvSpPr/>
              <p:nvPr/>
            </p:nvSpPr>
            <p:spPr>
              <a:xfrm>
                <a:off x="4091940" y="4124325"/>
                <a:ext cx="1085850" cy="1758315"/>
              </a:xfrm>
              <a:prstGeom prst="roundRect">
                <a:avLst>
                  <a:gd name="adj" fmla="val 13860"/>
                </a:avLst>
              </a:prstGeom>
              <a:solidFill>
                <a:srgbClr val="5AAD9E"/>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35" name="Rectangle: Rounded Corners 14"/>
              <p:cNvSpPr/>
              <p:nvPr/>
            </p:nvSpPr>
            <p:spPr>
              <a:xfrm>
                <a:off x="4291965" y="3476625"/>
                <a:ext cx="685800" cy="542925"/>
              </a:xfrm>
              <a:prstGeom prst="roundRect">
                <a:avLst>
                  <a:gd name="adj" fmla="val 0"/>
                </a:avLst>
              </a:prstGeom>
              <a:solidFill>
                <a:srgbClr val="5AAD9E"/>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36" name="Rectangle 15"/>
              <p:cNvSpPr/>
              <p:nvPr/>
            </p:nvSpPr>
            <p:spPr>
              <a:xfrm>
                <a:off x="4382452" y="3704034"/>
                <a:ext cx="126207" cy="88107"/>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7" name="Rectangle 16"/>
              <p:cNvSpPr/>
              <p:nvPr/>
            </p:nvSpPr>
            <p:spPr>
              <a:xfrm>
                <a:off x="4763452" y="3704034"/>
                <a:ext cx="126207" cy="88107"/>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cxnSp>
            <p:nvCxnSpPr>
              <p:cNvPr id="38" name="Straight Connector 17"/>
              <p:cNvCxnSpPr/>
              <p:nvPr/>
            </p:nvCxnSpPr>
            <p:spPr>
              <a:xfrm>
                <a:off x="4634865" y="3534866"/>
                <a:ext cx="0" cy="4264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Freeform: Shape 49"/>
            <p:cNvSpPr>
              <a:spLocks/>
            </p:cNvSpPr>
            <p:nvPr/>
          </p:nvSpPr>
          <p:spPr bwMode="auto">
            <a:xfrm>
              <a:off x="3426644" y="3163772"/>
              <a:ext cx="299035" cy="431261"/>
            </a:xfrm>
            <a:custGeom>
              <a:avLst/>
              <a:gdLst>
                <a:gd name="connsiteX0" fmla="*/ 79296 w 233363"/>
                <a:gd name="connsiteY0" fmla="*/ 303213 h 336550"/>
                <a:gd name="connsiteX1" fmla="*/ 69850 w 233363"/>
                <a:gd name="connsiteY1" fmla="*/ 311945 h 336550"/>
                <a:gd name="connsiteX2" fmla="*/ 79296 w 233363"/>
                <a:gd name="connsiteY2" fmla="*/ 320676 h 336550"/>
                <a:gd name="connsiteX3" fmla="*/ 114379 w 233363"/>
                <a:gd name="connsiteY3" fmla="*/ 320676 h 336550"/>
                <a:gd name="connsiteX4" fmla="*/ 123825 w 233363"/>
                <a:gd name="connsiteY4" fmla="*/ 311945 h 336550"/>
                <a:gd name="connsiteX5" fmla="*/ 114379 w 233363"/>
                <a:gd name="connsiteY5" fmla="*/ 303213 h 336550"/>
                <a:gd name="connsiteX6" fmla="*/ 79296 w 233363"/>
                <a:gd name="connsiteY6" fmla="*/ 303213 h 336550"/>
                <a:gd name="connsiteX7" fmla="*/ 189026 w 233363"/>
                <a:gd name="connsiteY7" fmla="*/ 179388 h 336550"/>
                <a:gd name="connsiteX8" fmla="*/ 179047 w 233363"/>
                <a:gd name="connsiteY8" fmla="*/ 184562 h 336550"/>
                <a:gd name="connsiteX9" fmla="*/ 182789 w 233363"/>
                <a:gd name="connsiteY9" fmla="*/ 194910 h 336550"/>
                <a:gd name="connsiteX10" fmla="*/ 182789 w 233363"/>
                <a:gd name="connsiteY10" fmla="*/ 197497 h 336550"/>
                <a:gd name="connsiteX11" fmla="*/ 182789 w 233363"/>
                <a:gd name="connsiteY11" fmla="*/ 207846 h 336550"/>
                <a:gd name="connsiteX12" fmla="*/ 189026 w 233363"/>
                <a:gd name="connsiteY12" fmla="*/ 211726 h 336550"/>
                <a:gd name="connsiteX13" fmla="*/ 191521 w 233363"/>
                <a:gd name="connsiteY13" fmla="*/ 207846 h 336550"/>
                <a:gd name="connsiteX14" fmla="*/ 191521 w 233363"/>
                <a:gd name="connsiteY14" fmla="*/ 197497 h 336550"/>
                <a:gd name="connsiteX15" fmla="*/ 192768 w 233363"/>
                <a:gd name="connsiteY15" fmla="*/ 194910 h 336550"/>
                <a:gd name="connsiteX16" fmla="*/ 195263 w 233363"/>
                <a:gd name="connsiteY16" fmla="*/ 188443 h 336550"/>
                <a:gd name="connsiteX17" fmla="*/ 189026 w 233363"/>
                <a:gd name="connsiteY17" fmla="*/ 179388 h 336550"/>
                <a:gd name="connsiteX18" fmla="*/ 186659 w 233363"/>
                <a:gd name="connsiteY18" fmla="*/ 125413 h 336550"/>
                <a:gd name="connsiteX19" fmla="*/ 166687 w 233363"/>
                <a:gd name="connsiteY19" fmla="*/ 145257 h 336550"/>
                <a:gd name="connsiteX20" fmla="*/ 166687 w 233363"/>
                <a:gd name="connsiteY20" fmla="*/ 157163 h 336550"/>
                <a:gd name="connsiteX21" fmla="*/ 207962 w 233363"/>
                <a:gd name="connsiteY21" fmla="*/ 157163 h 336550"/>
                <a:gd name="connsiteX22" fmla="*/ 207962 w 233363"/>
                <a:gd name="connsiteY22" fmla="*/ 145257 h 336550"/>
                <a:gd name="connsiteX23" fmla="*/ 186659 w 233363"/>
                <a:gd name="connsiteY23" fmla="*/ 125413 h 336550"/>
                <a:gd name="connsiteX24" fmla="*/ 186532 w 233363"/>
                <a:gd name="connsiteY24" fmla="*/ 109538 h 336550"/>
                <a:gd name="connsiteX25" fmla="*/ 223997 w 233363"/>
                <a:gd name="connsiteY25" fmla="*/ 144781 h 336550"/>
                <a:gd name="connsiteX26" fmla="*/ 223997 w 233363"/>
                <a:gd name="connsiteY26" fmla="*/ 156528 h 336550"/>
                <a:gd name="connsiteX27" fmla="*/ 233363 w 233363"/>
                <a:gd name="connsiteY27" fmla="*/ 166970 h 336550"/>
                <a:gd name="connsiteX28" fmla="*/ 233363 w 233363"/>
                <a:gd name="connsiteY28" fmla="*/ 217876 h 336550"/>
                <a:gd name="connsiteX29" fmla="*/ 223997 w 233363"/>
                <a:gd name="connsiteY29" fmla="*/ 227013 h 336550"/>
                <a:gd name="connsiteX30" fmla="*/ 150404 w 233363"/>
                <a:gd name="connsiteY30" fmla="*/ 227013 h 336550"/>
                <a:gd name="connsiteX31" fmla="*/ 139700 w 233363"/>
                <a:gd name="connsiteY31" fmla="*/ 217876 h 336550"/>
                <a:gd name="connsiteX32" fmla="*/ 139700 w 233363"/>
                <a:gd name="connsiteY32" fmla="*/ 166970 h 336550"/>
                <a:gd name="connsiteX33" fmla="*/ 150404 w 233363"/>
                <a:gd name="connsiteY33" fmla="*/ 156528 h 336550"/>
                <a:gd name="connsiteX34" fmla="*/ 150404 w 233363"/>
                <a:gd name="connsiteY34" fmla="*/ 144781 h 336550"/>
                <a:gd name="connsiteX35" fmla="*/ 186532 w 233363"/>
                <a:gd name="connsiteY35" fmla="*/ 109538 h 336550"/>
                <a:gd name="connsiteX36" fmla="*/ 35671 w 233363"/>
                <a:gd name="connsiteY36" fmla="*/ 0 h 336550"/>
                <a:gd name="connsiteX37" fmla="*/ 159858 w 233363"/>
                <a:gd name="connsiteY37" fmla="*/ 0 h 336550"/>
                <a:gd name="connsiteX38" fmla="*/ 196850 w 233363"/>
                <a:gd name="connsiteY38" fmla="*/ 36810 h 336550"/>
                <a:gd name="connsiteX39" fmla="*/ 196850 w 233363"/>
                <a:gd name="connsiteY39" fmla="*/ 90711 h 336550"/>
                <a:gd name="connsiteX40" fmla="*/ 186281 w 233363"/>
                <a:gd name="connsiteY40" fmla="*/ 90711 h 336550"/>
                <a:gd name="connsiteX41" fmla="*/ 177033 w 233363"/>
                <a:gd name="connsiteY41" fmla="*/ 90711 h 336550"/>
                <a:gd name="connsiteX42" fmla="*/ 177033 w 233363"/>
                <a:gd name="connsiteY42" fmla="*/ 60474 h 336550"/>
                <a:gd name="connsiteX43" fmla="*/ 177033 w 233363"/>
                <a:gd name="connsiteY43" fmla="*/ 59159 h 336550"/>
                <a:gd name="connsiteX44" fmla="*/ 167785 w 233363"/>
                <a:gd name="connsiteY44" fmla="*/ 48642 h 336550"/>
                <a:gd name="connsiteX45" fmla="*/ 29065 w 233363"/>
                <a:gd name="connsiteY45" fmla="*/ 48642 h 336550"/>
                <a:gd name="connsiteX46" fmla="*/ 19817 w 233363"/>
                <a:gd name="connsiteY46" fmla="*/ 59159 h 336550"/>
                <a:gd name="connsiteX47" fmla="*/ 19817 w 233363"/>
                <a:gd name="connsiteY47" fmla="*/ 278706 h 336550"/>
                <a:gd name="connsiteX48" fmla="*/ 29065 w 233363"/>
                <a:gd name="connsiteY48" fmla="*/ 287908 h 336550"/>
                <a:gd name="connsiteX49" fmla="*/ 167785 w 233363"/>
                <a:gd name="connsiteY49" fmla="*/ 287908 h 336550"/>
                <a:gd name="connsiteX50" fmla="*/ 177033 w 233363"/>
                <a:gd name="connsiteY50" fmla="*/ 278706 h 336550"/>
                <a:gd name="connsiteX51" fmla="*/ 177033 w 233363"/>
                <a:gd name="connsiteY51" fmla="*/ 245839 h 336550"/>
                <a:gd name="connsiteX52" fmla="*/ 196850 w 233363"/>
                <a:gd name="connsiteY52" fmla="*/ 245839 h 336550"/>
                <a:gd name="connsiteX53" fmla="*/ 196850 w 233363"/>
                <a:gd name="connsiteY53" fmla="*/ 299740 h 336550"/>
                <a:gd name="connsiteX54" fmla="*/ 159858 w 233363"/>
                <a:gd name="connsiteY54" fmla="*/ 336550 h 336550"/>
                <a:gd name="connsiteX55" fmla="*/ 35671 w 233363"/>
                <a:gd name="connsiteY55" fmla="*/ 336550 h 336550"/>
                <a:gd name="connsiteX56" fmla="*/ 0 w 233363"/>
                <a:gd name="connsiteY56" fmla="*/ 299740 h 336550"/>
                <a:gd name="connsiteX57" fmla="*/ 0 w 233363"/>
                <a:gd name="connsiteY57" fmla="*/ 36810 h 336550"/>
                <a:gd name="connsiteX58" fmla="*/ 35671 w 233363"/>
                <a:gd name="connsiteY58"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33363" h="336550">
                  <a:moveTo>
                    <a:pt x="79296" y="303213"/>
                  </a:moveTo>
                  <a:cubicBezTo>
                    <a:pt x="73898" y="303213"/>
                    <a:pt x="69850" y="306955"/>
                    <a:pt x="69850" y="311945"/>
                  </a:cubicBezTo>
                  <a:cubicBezTo>
                    <a:pt x="69850" y="316934"/>
                    <a:pt x="73898" y="320676"/>
                    <a:pt x="79296" y="320676"/>
                  </a:cubicBezTo>
                  <a:cubicBezTo>
                    <a:pt x="79296" y="320676"/>
                    <a:pt x="79296" y="320676"/>
                    <a:pt x="114379" y="320676"/>
                  </a:cubicBezTo>
                  <a:cubicBezTo>
                    <a:pt x="119777" y="320676"/>
                    <a:pt x="123825" y="316934"/>
                    <a:pt x="123825" y="311945"/>
                  </a:cubicBezTo>
                  <a:cubicBezTo>
                    <a:pt x="123825" y="306955"/>
                    <a:pt x="119777" y="303213"/>
                    <a:pt x="114379" y="303213"/>
                  </a:cubicBezTo>
                  <a:cubicBezTo>
                    <a:pt x="114379" y="303213"/>
                    <a:pt x="114379" y="303213"/>
                    <a:pt x="79296" y="303213"/>
                  </a:cubicBezTo>
                  <a:close/>
                  <a:moveTo>
                    <a:pt x="189026" y="179388"/>
                  </a:moveTo>
                  <a:cubicBezTo>
                    <a:pt x="185284" y="179388"/>
                    <a:pt x="181542" y="180682"/>
                    <a:pt x="179047" y="184562"/>
                  </a:cubicBezTo>
                  <a:cubicBezTo>
                    <a:pt x="177800" y="188443"/>
                    <a:pt x="179047" y="192323"/>
                    <a:pt x="182789" y="194910"/>
                  </a:cubicBezTo>
                  <a:cubicBezTo>
                    <a:pt x="182789" y="196204"/>
                    <a:pt x="182789" y="196204"/>
                    <a:pt x="182789" y="197497"/>
                  </a:cubicBezTo>
                  <a:cubicBezTo>
                    <a:pt x="182789" y="197497"/>
                    <a:pt x="182789" y="197497"/>
                    <a:pt x="182789" y="207846"/>
                  </a:cubicBezTo>
                  <a:cubicBezTo>
                    <a:pt x="182789" y="211726"/>
                    <a:pt x="186532" y="214313"/>
                    <a:pt x="189026" y="211726"/>
                  </a:cubicBezTo>
                  <a:cubicBezTo>
                    <a:pt x="190274" y="211726"/>
                    <a:pt x="191521" y="210433"/>
                    <a:pt x="191521" y="207846"/>
                  </a:cubicBezTo>
                  <a:cubicBezTo>
                    <a:pt x="191521" y="207846"/>
                    <a:pt x="191521" y="207846"/>
                    <a:pt x="191521" y="197497"/>
                  </a:cubicBezTo>
                  <a:cubicBezTo>
                    <a:pt x="191521" y="196204"/>
                    <a:pt x="191521" y="196204"/>
                    <a:pt x="192768" y="194910"/>
                  </a:cubicBezTo>
                  <a:cubicBezTo>
                    <a:pt x="194016" y="193617"/>
                    <a:pt x="195263" y="191030"/>
                    <a:pt x="195263" y="188443"/>
                  </a:cubicBezTo>
                  <a:cubicBezTo>
                    <a:pt x="195263" y="183269"/>
                    <a:pt x="192768" y="180682"/>
                    <a:pt x="189026" y="179388"/>
                  </a:cubicBezTo>
                  <a:close/>
                  <a:moveTo>
                    <a:pt x="186659" y="125413"/>
                  </a:moveTo>
                  <a:cubicBezTo>
                    <a:pt x="176007" y="125413"/>
                    <a:pt x="166687" y="133351"/>
                    <a:pt x="166687" y="145257"/>
                  </a:cubicBezTo>
                  <a:cubicBezTo>
                    <a:pt x="166687" y="145257"/>
                    <a:pt x="166687" y="145257"/>
                    <a:pt x="166687" y="157163"/>
                  </a:cubicBezTo>
                  <a:cubicBezTo>
                    <a:pt x="166687" y="157163"/>
                    <a:pt x="166687" y="157163"/>
                    <a:pt x="207962" y="157163"/>
                  </a:cubicBezTo>
                  <a:lnTo>
                    <a:pt x="207962" y="145257"/>
                  </a:lnTo>
                  <a:cubicBezTo>
                    <a:pt x="207962" y="133351"/>
                    <a:pt x="198642" y="125413"/>
                    <a:pt x="186659" y="125413"/>
                  </a:cubicBezTo>
                  <a:close/>
                  <a:moveTo>
                    <a:pt x="186532" y="109538"/>
                  </a:moveTo>
                  <a:cubicBezTo>
                    <a:pt x="206602" y="109538"/>
                    <a:pt x="223997" y="125201"/>
                    <a:pt x="223997" y="144781"/>
                  </a:cubicBezTo>
                  <a:cubicBezTo>
                    <a:pt x="223997" y="144781"/>
                    <a:pt x="223997" y="144781"/>
                    <a:pt x="223997" y="156528"/>
                  </a:cubicBezTo>
                  <a:cubicBezTo>
                    <a:pt x="229349" y="156528"/>
                    <a:pt x="233363" y="161749"/>
                    <a:pt x="233363" y="166970"/>
                  </a:cubicBezTo>
                  <a:cubicBezTo>
                    <a:pt x="233363" y="166970"/>
                    <a:pt x="233363" y="166970"/>
                    <a:pt x="233363" y="217876"/>
                  </a:cubicBezTo>
                  <a:cubicBezTo>
                    <a:pt x="233363" y="223097"/>
                    <a:pt x="229349" y="227013"/>
                    <a:pt x="223997" y="227013"/>
                  </a:cubicBezTo>
                  <a:cubicBezTo>
                    <a:pt x="223997" y="227013"/>
                    <a:pt x="223997" y="227013"/>
                    <a:pt x="150404" y="227013"/>
                  </a:cubicBezTo>
                  <a:cubicBezTo>
                    <a:pt x="145052" y="227013"/>
                    <a:pt x="139700" y="223097"/>
                    <a:pt x="139700" y="217876"/>
                  </a:cubicBezTo>
                  <a:cubicBezTo>
                    <a:pt x="139700" y="217876"/>
                    <a:pt x="139700" y="217876"/>
                    <a:pt x="139700" y="166970"/>
                  </a:cubicBezTo>
                  <a:cubicBezTo>
                    <a:pt x="139700" y="161749"/>
                    <a:pt x="145052" y="156528"/>
                    <a:pt x="150404" y="156528"/>
                  </a:cubicBezTo>
                  <a:cubicBezTo>
                    <a:pt x="150404" y="156528"/>
                    <a:pt x="150404" y="156528"/>
                    <a:pt x="150404" y="144781"/>
                  </a:cubicBezTo>
                  <a:cubicBezTo>
                    <a:pt x="150404" y="125201"/>
                    <a:pt x="166461" y="109538"/>
                    <a:pt x="186532" y="109538"/>
                  </a:cubicBezTo>
                  <a:close/>
                  <a:moveTo>
                    <a:pt x="35671" y="0"/>
                  </a:moveTo>
                  <a:cubicBezTo>
                    <a:pt x="35671" y="0"/>
                    <a:pt x="35671" y="0"/>
                    <a:pt x="159858" y="0"/>
                  </a:cubicBezTo>
                  <a:cubicBezTo>
                    <a:pt x="180996" y="0"/>
                    <a:pt x="196850" y="15776"/>
                    <a:pt x="196850" y="36810"/>
                  </a:cubicBezTo>
                  <a:cubicBezTo>
                    <a:pt x="196850" y="36810"/>
                    <a:pt x="196850" y="36810"/>
                    <a:pt x="196850" y="90711"/>
                  </a:cubicBezTo>
                  <a:cubicBezTo>
                    <a:pt x="194208" y="90711"/>
                    <a:pt x="190244" y="90711"/>
                    <a:pt x="186281" y="90711"/>
                  </a:cubicBezTo>
                  <a:cubicBezTo>
                    <a:pt x="183639" y="90711"/>
                    <a:pt x="180996" y="90711"/>
                    <a:pt x="177033" y="90711"/>
                  </a:cubicBezTo>
                  <a:cubicBezTo>
                    <a:pt x="177033" y="90711"/>
                    <a:pt x="177033" y="90711"/>
                    <a:pt x="177033" y="60474"/>
                  </a:cubicBezTo>
                  <a:cubicBezTo>
                    <a:pt x="177033" y="60474"/>
                    <a:pt x="177033" y="60474"/>
                    <a:pt x="177033" y="59159"/>
                  </a:cubicBezTo>
                  <a:cubicBezTo>
                    <a:pt x="177033" y="53900"/>
                    <a:pt x="173070" y="48642"/>
                    <a:pt x="167785" y="48642"/>
                  </a:cubicBezTo>
                  <a:cubicBezTo>
                    <a:pt x="167785" y="48642"/>
                    <a:pt x="167785" y="48642"/>
                    <a:pt x="29065" y="48642"/>
                  </a:cubicBezTo>
                  <a:cubicBezTo>
                    <a:pt x="23780" y="48642"/>
                    <a:pt x="19817" y="53900"/>
                    <a:pt x="19817" y="59159"/>
                  </a:cubicBezTo>
                  <a:cubicBezTo>
                    <a:pt x="19817" y="59159"/>
                    <a:pt x="19817" y="59159"/>
                    <a:pt x="19817" y="278706"/>
                  </a:cubicBezTo>
                  <a:cubicBezTo>
                    <a:pt x="19817" y="282650"/>
                    <a:pt x="23780" y="287908"/>
                    <a:pt x="29065" y="287908"/>
                  </a:cubicBezTo>
                  <a:cubicBezTo>
                    <a:pt x="29065" y="287908"/>
                    <a:pt x="29065" y="287908"/>
                    <a:pt x="167785" y="287908"/>
                  </a:cubicBezTo>
                  <a:cubicBezTo>
                    <a:pt x="173070" y="287908"/>
                    <a:pt x="177033" y="282650"/>
                    <a:pt x="177033" y="278706"/>
                  </a:cubicBezTo>
                  <a:cubicBezTo>
                    <a:pt x="177033" y="278706"/>
                    <a:pt x="177033" y="278706"/>
                    <a:pt x="177033" y="245839"/>
                  </a:cubicBezTo>
                  <a:cubicBezTo>
                    <a:pt x="177033" y="245839"/>
                    <a:pt x="177033" y="245839"/>
                    <a:pt x="196850" y="245839"/>
                  </a:cubicBezTo>
                  <a:cubicBezTo>
                    <a:pt x="196850" y="245839"/>
                    <a:pt x="196850" y="245839"/>
                    <a:pt x="196850" y="299740"/>
                  </a:cubicBezTo>
                  <a:cubicBezTo>
                    <a:pt x="196850" y="320774"/>
                    <a:pt x="180996" y="336550"/>
                    <a:pt x="159858" y="336550"/>
                  </a:cubicBezTo>
                  <a:cubicBezTo>
                    <a:pt x="159858" y="336550"/>
                    <a:pt x="159858" y="336550"/>
                    <a:pt x="35671" y="336550"/>
                  </a:cubicBezTo>
                  <a:cubicBezTo>
                    <a:pt x="15854" y="336550"/>
                    <a:pt x="0" y="320774"/>
                    <a:pt x="0" y="299740"/>
                  </a:cubicBezTo>
                  <a:cubicBezTo>
                    <a:pt x="0" y="299740"/>
                    <a:pt x="0" y="299740"/>
                    <a:pt x="0" y="36810"/>
                  </a:cubicBezTo>
                  <a:cubicBezTo>
                    <a:pt x="0" y="15776"/>
                    <a:pt x="15854" y="0"/>
                    <a:pt x="35671" y="0"/>
                  </a:cubicBezTo>
                  <a:close/>
                </a:path>
              </a:pathLst>
            </a:custGeom>
            <a:solidFill>
              <a:schemeClr val="bg1"/>
            </a:solidFill>
            <a:ln>
              <a:noFill/>
            </a:ln>
          </p:spPr>
          <p:txBody>
            <a:bodyPr anchor="ctr"/>
            <a:lstStyle/>
            <a:p>
              <a:pPr algn="ctr"/>
              <a:endParaRPr>
                <a:cs typeface="+mn-ea"/>
                <a:sym typeface="+mn-lt"/>
              </a:endParaRPr>
            </a:p>
          </p:txBody>
        </p:sp>
      </p:grpSp>
      <p:grpSp>
        <p:nvGrpSpPr>
          <p:cNvPr id="46" name="组合 45"/>
          <p:cNvGrpSpPr/>
          <p:nvPr/>
        </p:nvGrpSpPr>
        <p:grpSpPr>
          <a:xfrm>
            <a:off x="5233176" y="1419622"/>
            <a:ext cx="814388" cy="1804511"/>
            <a:chOff x="5087779" y="2215583"/>
            <a:chExt cx="814388" cy="1804511"/>
          </a:xfrm>
        </p:grpSpPr>
        <p:grpSp>
          <p:nvGrpSpPr>
            <p:cNvPr id="6" name="Group 29"/>
            <p:cNvGrpSpPr/>
            <p:nvPr/>
          </p:nvGrpSpPr>
          <p:grpSpPr>
            <a:xfrm>
              <a:off x="5087779" y="2215583"/>
              <a:ext cx="814388" cy="1804511"/>
              <a:chOff x="6831330" y="3476625"/>
              <a:chExt cx="1085850" cy="2406015"/>
            </a:xfrm>
          </p:grpSpPr>
          <p:sp>
            <p:nvSpPr>
              <p:cNvPr id="29" name="Rectangle: Rounded Corners 18"/>
              <p:cNvSpPr/>
              <p:nvPr/>
            </p:nvSpPr>
            <p:spPr>
              <a:xfrm>
                <a:off x="6831330" y="4124325"/>
                <a:ext cx="1085850" cy="1758315"/>
              </a:xfrm>
              <a:prstGeom prst="roundRect">
                <a:avLst>
                  <a:gd name="adj" fmla="val 13860"/>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0" name="Rectangle: Rounded Corners 19"/>
              <p:cNvSpPr/>
              <p:nvPr/>
            </p:nvSpPr>
            <p:spPr>
              <a:xfrm>
                <a:off x="7031355" y="3476625"/>
                <a:ext cx="685800" cy="542925"/>
              </a:xfrm>
              <a:prstGeom prst="roundRect">
                <a:avLst>
                  <a:gd name="adj" fmla="val 0"/>
                </a:avLst>
              </a:prstGeom>
              <a:solidFill>
                <a:schemeClr val="accent4">
                  <a:lumMod val="60000"/>
                  <a:lumOff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1" name="Rectangle 20"/>
              <p:cNvSpPr/>
              <p:nvPr/>
            </p:nvSpPr>
            <p:spPr>
              <a:xfrm>
                <a:off x="7121842" y="3704034"/>
                <a:ext cx="126207" cy="88107"/>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2" name="Rectangle 21"/>
              <p:cNvSpPr/>
              <p:nvPr/>
            </p:nvSpPr>
            <p:spPr>
              <a:xfrm>
                <a:off x="7502842" y="3704034"/>
                <a:ext cx="126207" cy="88107"/>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cxnSp>
            <p:nvCxnSpPr>
              <p:cNvPr id="33" name="Straight Connector 22"/>
              <p:cNvCxnSpPr/>
              <p:nvPr/>
            </p:nvCxnSpPr>
            <p:spPr>
              <a:xfrm>
                <a:off x="7374255" y="3534866"/>
                <a:ext cx="0" cy="4264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Freeform: Shape 50"/>
            <p:cNvSpPr>
              <a:spLocks/>
            </p:cNvSpPr>
            <p:nvPr/>
          </p:nvSpPr>
          <p:spPr bwMode="auto">
            <a:xfrm>
              <a:off x="5281391" y="3144063"/>
              <a:ext cx="427164" cy="417136"/>
            </a:xfrm>
            <a:custGeom>
              <a:avLst/>
              <a:gdLst>
                <a:gd name="connsiteX0" fmla="*/ 279401 w 338138"/>
                <a:gd name="connsiteY0" fmla="*/ 293687 h 330200"/>
                <a:gd name="connsiteX1" fmla="*/ 274109 w 338138"/>
                <a:gd name="connsiteY1" fmla="*/ 296374 h 330200"/>
                <a:gd name="connsiteX2" fmla="*/ 271463 w 338138"/>
                <a:gd name="connsiteY2" fmla="*/ 303090 h 330200"/>
                <a:gd name="connsiteX3" fmla="*/ 274109 w 338138"/>
                <a:gd name="connsiteY3" fmla="*/ 308464 h 330200"/>
                <a:gd name="connsiteX4" fmla="*/ 279401 w 338138"/>
                <a:gd name="connsiteY4" fmla="*/ 311150 h 330200"/>
                <a:gd name="connsiteX5" fmla="*/ 286015 w 338138"/>
                <a:gd name="connsiteY5" fmla="*/ 308464 h 330200"/>
                <a:gd name="connsiteX6" fmla="*/ 287338 w 338138"/>
                <a:gd name="connsiteY6" fmla="*/ 303090 h 330200"/>
                <a:gd name="connsiteX7" fmla="*/ 286015 w 338138"/>
                <a:gd name="connsiteY7" fmla="*/ 296374 h 330200"/>
                <a:gd name="connsiteX8" fmla="*/ 279401 w 338138"/>
                <a:gd name="connsiteY8" fmla="*/ 293687 h 330200"/>
                <a:gd name="connsiteX9" fmla="*/ 222250 w 338138"/>
                <a:gd name="connsiteY9" fmla="*/ 282575 h 330200"/>
                <a:gd name="connsiteX10" fmla="*/ 223567 w 338138"/>
                <a:gd name="connsiteY10" fmla="*/ 282575 h 330200"/>
                <a:gd name="connsiteX11" fmla="*/ 338138 w 338138"/>
                <a:gd name="connsiteY11" fmla="*/ 282575 h 330200"/>
                <a:gd name="connsiteX12" fmla="*/ 338138 w 338138"/>
                <a:gd name="connsiteY12" fmla="*/ 298450 h 330200"/>
                <a:gd name="connsiteX13" fmla="*/ 305215 w 338138"/>
                <a:gd name="connsiteY13" fmla="*/ 330200 h 330200"/>
                <a:gd name="connsiteX14" fmla="*/ 255173 w 338138"/>
                <a:gd name="connsiteY14" fmla="*/ 330200 h 330200"/>
                <a:gd name="connsiteX15" fmla="*/ 222250 w 338138"/>
                <a:gd name="connsiteY15" fmla="*/ 298450 h 330200"/>
                <a:gd name="connsiteX16" fmla="*/ 222250 w 338138"/>
                <a:gd name="connsiteY16" fmla="*/ 282575 h 330200"/>
                <a:gd name="connsiteX17" fmla="*/ 55563 w 338138"/>
                <a:gd name="connsiteY17" fmla="*/ 274637 h 330200"/>
                <a:gd name="connsiteX18" fmla="*/ 149226 w 338138"/>
                <a:gd name="connsiteY18" fmla="*/ 274637 h 330200"/>
                <a:gd name="connsiteX19" fmla="*/ 103054 w 338138"/>
                <a:gd name="connsiteY19" fmla="*/ 312737 h 330200"/>
                <a:gd name="connsiteX20" fmla="*/ 55563 w 338138"/>
                <a:gd name="connsiteY20" fmla="*/ 274637 h 330200"/>
                <a:gd name="connsiteX21" fmla="*/ 168911 w 338138"/>
                <a:gd name="connsiteY21" fmla="*/ 244475 h 330200"/>
                <a:gd name="connsiteX22" fmla="*/ 205459 w 338138"/>
                <a:gd name="connsiteY22" fmla="*/ 244475 h 330200"/>
                <a:gd name="connsiteX23" fmla="*/ 215901 w 338138"/>
                <a:gd name="connsiteY23" fmla="*/ 256381 h 330200"/>
                <a:gd name="connsiteX24" fmla="*/ 205459 w 338138"/>
                <a:gd name="connsiteY24" fmla="*/ 268288 h 330200"/>
                <a:gd name="connsiteX25" fmla="*/ 168911 w 338138"/>
                <a:gd name="connsiteY25" fmla="*/ 268288 h 330200"/>
                <a:gd name="connsiteX26" fmla="*/ 157163 w 338138"/>
                <a:gd name="connsiteY26" fmla="*/ 256381 h 330200"/>
                <a:gd name="connsiteX27" fmla="*/ 168911 w 338138"/>
                <a:gd name="connsiteY27" fmla="*/ 244475 h 330200"/>
                <a:gd name="connsiteX28" fmla="*/ 53975 w 338138"/>
                <a:gd name="connsiteY28" fmla="*/ 236537 h 330200"/>
                <a:gd name="connsiteX29" fmla="*/ 150813 w 338138"/>
                <a:gd name="connsiteY29" fmla="*/ 236537 h 330200"/>
                <a:gd name="connsiteX30" fmla="*/ 150813 w 338138"/>
                <a:gd name="connsiteY30" fmla="*/ 258762 h 330200"/>
                <a:gd name="connsiteX31" fmla="*/ 53975 w 338138"/>
                <a:gd name="connsiteY31" fmla="*/ 258762 h 330200"/>
                <a:gd name="connsiteX32" fmla="*/ 255173 w 338138"/>
                <a:gd name="connsiteY32" fmla="*/ 150812 h 330200"/>
                <a:gd name="connsiteX33" fmla="*/ 305215 w 338138"/>
                <a:gd name="connsiteY33" fmla="*/ 150812 h 330200"/>
                <a:gd name="connsiteX34" fmla="*/ 338138 w 338138"/>
                <a:gd name="connsiteY34" fmla="*/ 182063 h 330200"/>
                <a:gd name="connsiteX35" fmla="*/ 338138 w 338138"/>
                <a:gd name="connsiteY35" fmla="*/ 266700 h 330200"/>
                <a:gd name="connsiteX36" fmla="*/ 223567 w 338138"/>
                <a:gd name="connsiteY36" fmla="*/ 266700 h 330200"/>
                <a:gd name="connsiteX37" fmla="*/ 222250 w 338138"/>
                <a:gd name="connsiteY37" fmla="*/ 266700 h 330200"/>
                <a:gd name="connsiteX38" fmla="*/ 222250 w 338138"/>
                <a:gd name="connsiteY38" fmla="*/ 182063 h 330200"/>
                <a:gd name="connsiteX39" fmla="*/ 255173 w 338138"/>
                <a:gd name="connsiteY39" fmla="*/ 150812 h 330200"/>
                <a:gd name="connsiteX40" fmla="*/ 85111 w 338138"/>
                <a:gd name="connsiteY40" fmla="*/ 128587 h 330200"/>
                <a:gd name="connsiteX41" fmla="*/ 97913 w 338138"/>
                <a:gd name="connsiteY41" fmla="*/ 135164 h 330200"/>
                <a:gd name="connsiteX42" fmla="*/ 106875 w 338138"/>
                <a:gd name="connsiteY42" fmla="*/ 135164 h 330200"/>
                <a:gd name="connsiteX43" fmla="*/ 119678 w 338138"/>
                <a:gd name="connsiteY43" fmla="*/ 128587 h 330200"/>
                <a:gd name="connsiteX44" fmla="*/ 122238 w 338138"/>
                <a:gd name="connsiteY44" fmla="*/ 129902 h 330200"/>
                <a:gd name="connsiteX45" fmla="*/ 109435 w 338138"/>
                <a:gd name="connsiteY45" fmla="*/ 220662 h 330200"/>
                <a:gd name="connsiteX46" fmla="*/ 95353 w 338138"/>
                <a:gd name="connsiteY46" fmla="*/ 220662 h 330200"/>
                <a:gd name="connsiteX47" fmla="*/ 82550 w 338138"/>
                <a:gd name="connsiteY47" fmla="*/ 129902 h 330200"/>
                <a:gd name="connsiteX48" fmla="*/ 85111 w 338138"/>
                <a:gd name="connsiteY48" fmla="*/ 128587 h 330200"/>
                <a:gd name="connsiteX49" fmla="*/ 224631 w 338138"/>
                <a:gd name="connsiteY49" fmla="*/ 60325 h 330200"/>
                <a:gd name="connsiteX50" fmla="*/ 280194 w 338138"/>
                <a:gd name="connsiteY50" fmla="*/ 60325 h 330200"/>
                <a:gd name="connsiteX51" fmla="*/ 292100 w 338138"/>
                <a:gd name="connsiteY51" fmla="*/ 70872 h 330200"/>
                <a:gd name="connsiteX52" fmla="*/ 292100 w 338138"/>
                <a:gd name="connsiteY52" fmla="*/ 127565 h 330200"/>
                <a:gd name="connsiteX53" fmla="*/ 280194 w 338138"/>
                <a:gd name="connsiteY53" fmla="*/ 138113 h 330200"/>
                <a:gd name="connsiteX54" fmla="*/ 269610 w 338138"/>
                <a:gd name="connsiteY54" fmla="*/ 127565 h 330200"/>
                <a:gd name="connsiteX55" fmla="*/ 269610 w 338138"/>
                <a:gd name="connsiteY55" fmla="*/ 82738 h 330200"/>
                <a:gd name="connsiteX56" fmla="*/ 224631 w 338138"/>
                <a:gd name="connsiteY56" fmla="*/ 82738 h 330200"/>
                <a:gd name="connsiteX57" fmla="*/ 212725 w 338138"/>
                <a:gd name="connsiteY57" fmla="*/ 70872 h 330200"/>
                <a:gd name="connsiteX58" fmla="*/ 224631 w 338138"/>
                <a:gd name="connsiteY58" fmla="*/ 60325 h 330200"/>
                <a:gd name="connsiteX59" fmla="*/ 103055 w 338138"/>
                <a:gd name="connsiteY59" fmla="*/ 0 h 330200"/>
                <a:gd name="connsiteX60" fmla="*/ 204788 w 338138"/>
                <a:gd name="connsiteY60" fmla="*/ 101137 h 330200"/>
                <a:gd name="connsiteX61" fmla="*/ 161188 w 338138"/>
                <a:gd name="connsiteY61" fmla="*/ 185199 h 330200"/>
                <a:gd name="connsiteX62" fmla="*/ 151940 w 338138"/>
                <a:gd name="connsiteY62" fmla="*/ 220663 h 330200"/>
                <a:gd name="connsiteX63" fmla="*/ 125515 w 338138"/>
                <a:gd name="connsiteY63" fmla="*/ 220663 h 330200"/>
                <a:gd name="connsiteX64" fmla="*/ 137406 w 338138"/>
                <a:gd name="connsiteY64" fmla="*/ 136601 h 330200"/>
                <a:gd name="connsiteX65" fmla="*/ 138727 w 338138"/>
                <a:gd name="connsiteY65" fmla="*/ 136601 h 330200"/>
                <a:gd name="connsiteX66" fmla="*/ 149297 w 338138"/>
                <a:gd name="connsiteY66" fmla="*/ 130033 h 330200"/>
                <a:gd name="connsiteX67" fmla="*/ 144012 w 338138"/>
                <a:gd name="connsiteY67" fmla="*/ 115585 h 330200"/>
                <a:gd name="connsiteX68" fmla="*/ 125515 w 338138"/>
                <a:gd name="connsiteY68" fmla="*/ 106391 h 330200"/>
                <a:gd name="connsiteX69" fmla="*/ 116267 w 338138"/>
                <a:gd name="connsiteY69" fmla="*/ 106391 h 330200"/>
                <a:gd name="connsiteX70" fmla="*/ 103055 w 338138"/>
                <a:gd name="connsiteY70" fmla="*/ 112958 h 330200"/>
                <a:gd name="connsiteX71" fmla="*/ 88521 w 338138"/>
                <a:gd name="connsiteY71" fmla="*/ 106391 h 330200"/>
                <a:gd name="connsiteX72" fmla="*/ 79273 w 338138"/>
                <a:gd name="connsiteY72" fmla="*/ 106391 h 330200"/>
                <a:gd name="connsiteX73" fmla="*/ 60776 w 338138"/>
                <a:gd name="connsiteY73" fmla="*/ 115585 h 330200"/>
                <a:gd name="connsiteX74" fmla="*/ 55491 w 338138"/>
                <a:gd name="connsiteY74" fmla="*/ 130033 h 330200"/>
                <a:gd name="connsiteX75" fmla="*/ 67382 w 338138"/>
                <a:gd name="connsiteY75" fmla="*/ 136601 h 330200"/>
                <a:gd name="connsiteX76" fmla="*/ 79273 w 338138"/>
                <a:gd name="connsiteY76" fmla="*/ 220663 h 330200"/>
                <a:gd name="connsiteX77" fmla="*/ 52848 w 338138"/>
                <a:gd name="connsiteY77" fmla="*/ 220663 h 330200"/>
                <a:gd name="connsiteX78" fmla="*/ 43600 w 338138"/>
                <a:gd name="connsiteY78" fmla="*/ 185199 h 330200"/>
                <a:gd name="connsiteX79" fmla="*/ 0 w 338138"/>
                <a:gd name="connsiteY79" fmla="*/ 101137 h 330200"/>
                <a:gd name="connsiteX80" fmla="*/ 103055 w 338138"/>
                <a:gd name="connsiteY80"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38138" h="330200">
                  <a:moveTo>
                    <a:pt x="279401" y="293687"/>
                  </a:moveTo>
                  <a:cubicBezTo>
                    <a:pt x="276755" y="293687"/>
                    <a:pt x="275432" y="295030"/>
                    <a:pt x="274109" y="296374"/>
                  </a:cubicBezTo>
                  <a:cubicBezTo>
                    <a:pt x="271463" y="297717"/>
                    <a:pt x="271463" y="300404"/>
                    <a:pt x="271463" y="303090"/>
                  </a:cubicBezTo>
                  <a:cubicBezTo>
                    <a:pt x="271463" y="304434"/>
                    <a:pt x="271463" y="307120"/>
                    <a:pt x="274109" y="308464"/>
                  </a:cubicBezTo>
                  <a:cubicBezTo>
                    <a:pt x="275432" y="309807"/>
                    <a:pt x="276755" y="311150"/>
                    <a:pt x="279401" y="311150"/>
                  </a:cubicBezTo>
                  <a:cubicBezTo>
                    <a:pt x="282046" y="311150"/>
                    <a:pt x="283369" y="309807"/>
                    <a:pt x="286015" y="308464"/>
                  </a:cubicBezTo>
                  <a:cubicBezTo>
                    <a:pt x="287338" y="307120"/>
                    <a:pt x="287338" y="304434"/>
                    <a:pt x="287338" y="303090"/>
                  </a:cubicBezTo>
                  <a:cubicBezTo>
                    <a:pt x="287338" y="300404"/>
                    <a:pt x="287338" y="297717"/>
                    <a:pt x="286015" y="296374"/>
                  </a:cubicBezTo>
                  <a:cubicBezTo>
                    <a:pt x="283369" y="295030"/>
                    <a:pt x="282046" y="293687"/>
                    <a:pt x="279401" y="293687"/>
                  </a:cubicBezTo>
                  <a:close/>
                  <a:moveTo>
                    <a:pt x="222250" y="282575"/>
                  </a:moveTo>
                  <a:cubicBezTo>
                    <a:pt x="223567" y="282575"/>
                    <a:pt x="223567" y="282575"/>
                    <a:pt x="223567" y="282575"/>
                  </a:cubicBezTo>
                  <a:lnTo>
                    <a:pt x="338138" y="282575"/>
                  </a:lnTo>
                  <a:cubicBezTo>
                    <a:pt x="338138" y="282575"/>
                    <a:pt x="338138" y="282575"/>
                    <a:pt x="338138" y="298450"/>
                  </a:cubicBezTo>
                  <a:cubicBezTo>
                    <a:pt x="338138" y="315648"/>
                    <a:pt x="323652" y="330200"/>
                    <a:pt x="305215" y="330200"/>
                  </a:cubicBezTo>
                  <a:cubicBezTo>
                    <a:pt x="305215" y="330200"/>
                    <a:pt x="305215" y="330200"/>
                    <a:pt x="255173" y="330200"/>
                  </a:cubicBezTo>
                  <a:cubicBezTo>
                    <a:pt x="236736" y="330200"/>
                    <a:pt x="222250" y="315648"/>
                    <a:pt x="222250" y="298450"/>
                  </a:cubicBezTo>
                  <a:cubicBezTo>
                    <a:pt x="222250" y="298450"/>
                    <a:pt x="222250" y="298450"/>
                    <a:pt x="222250" y="282575"/>
                  </a:cubicBezTo>
                  <a:close/>
                  <a:moveTo>
                    <a:pt x="55563" y="274637"/>
                  </a:moveTo>
                  <a:cubicBezTo>
                    <a:pt x="55563" y="274637"/>
                    <a:pt x="55563" y="274637"/>
                    <a:pt x="149226" y="274637"/>
                  </a:cubicBezTo>
                  <a:cubicBezTo>
                    <a:pt x="145268" y="296227"/>
                    <a:pt x="125481" y="312737"/>
                    <a:pt x="103054" y="312737"/>
                  </a:cubicBezTo>
                  <a:cubicBezTo>
                    <a:pt x="79309" y="312737"/>
                    <a:pt x="59521" y="296227"/>
                    <a:pt x="55563" y="274637"/>
                  </a:cubicBezTo>
                  <a:close/>
                  <a:moveTo>
                    <a:pt x="168911" y="244475"/>
                  </a:moveTo>
                  <a:cubicBezTo>
                    <a:pt x="168911" y="244475"/>
                    <a:pt x="168911" y="244475"/>
                    <a:pt x="205459" y="244475"/>
                  </a:cubicBezTo>
                  <a:cubicBezTo>
                    <a:pt x="211985" y="244475"/>
                    <a:pt x="215901" y="249767"/>
                    <a:pt x="215901" y="256381"/>
                  </a:cubicBezTo>
                  <a:cubicBezTo>
                    <a:pt x="215901" y="262996"/>
                    <a:pt x="211985" y="268288"/>
                    <a:pt x="205459" y="268288"/>
                  </a:cubicBezTo>
                  <a:cubicBezTo>
                    <a:pt x="205459" y="268288"/>
                    <a:pt x="205459" y="268288"/>
                    <a:pt x="168911" y="268288"/>
                  </a:cubicBezTo>
                  <a:cubicBezTo>
                    <a:pt x="162384" y="268288"/>
                    <a:pt x="157163" y="262996"/>
                    <a:pt x="157163" y="256381"/>
                  </a:cubicBezTo>
                  <a:cubicBezTo>
                    <a:pt x="157163" y="249767"/>
                    <a:pt x="162384" y="244475"/>
                    <a:pt x="168911" y="244475"/>
                  </a:cubicBezTo>
                  <a:close/>
                  <a:moveTo>
                    <a:pt x="53975" y="236537"/>
                  </a:moveTo>
                  <a:lnTo>
                    <a:pt x="150813" y="236537"/>
                  </a:lnTo>
                  <a:lnTo>
                    <a:pt x="150813" y="258762"/>
                  </a:lnTo>
                  <a:lnTo>
                    <a:pt x="53975" y="258762"/>
                  </a:lnTo>
                  <a:close/>
                  <a:moveTo>
                    <a:pt x="255173" y="150812"/>
                  </a:moveTo>
                  <a:cubicBezTo>
                    <a:pt x="255173" y="150812"/>
                    <a:pt x="255173" y="150812"/>
                    <a:pt x="305215" y="150812"/>
                  </a:cubicBezTo>
                  <a:cubicBezTo>
                    <a:pt x="323652" y="150812"/>
                    <a:pt x="338138" y="165135"/>
                    <a:pt x="338138" y="182063"/>
                  </a:cubicBezTo>
                  <a:cubicBezTo>
                    <a:pt x="338138" y="182063"/>
                    <a:pt x="338138" y="182063"/>
                    <a:pt x="338138" y="266700"/>
                  </a:cubicBezTo>
                  <a:cubicBezTo>
                    <a:pt x="338138" y="266700"/>
                    <a:pt x="338138" y="266700"/>
                    <a:pt x="223567" y="266700"/>
                  </a:cubicBezTo>
                  <a:cubicBezTo>
                    <a:pt x="223567" y="266700"/>
                    <a:pt x="223567" y="266700"/>
                    <a:pt x="222250" y="266700"/>
                  </a:cubicBezTo>
                  <a:cubicBezTo>
                    <a:pt x="222250" y="266700"/>
                    <a:pt x="222250" y="266700"/>
                    <a:pt x="222250" y="182063"/>
                  </a:cubicBezTo>
                  <a:cubicBezTo>
                    <a:pt x="222250" y="165135"/>
                    <a:pt x="236736" y="150812"/>
                    <a:pt x="255173" y="150812"/>
                  </a:cubicBezTo>
                  <a:close/>
                  <a:moveTo>
                    <a:pt x="85111" y="128587"/>
                  </a:moveTo>
                  <a:cubicBezTo>
                    <a:pt x="85111" y="128587"/>
                    <a:pt x="85111" y="128587"/>
                    <a:pt x="97913" y="135164"/>
                  </a:cubicBezTo>
                  <a:cubicBezTo>
                    <a:pt x="100474" y="136479"/>
                    <a:pt x="104314" y="136479"/>
                    <a:pt x="106875" y="135164"/>
                  </a:cubicBezTo>
                  <a:cubicBezTo>
                    <a:pt x="106875" y="135164"/>
                    <a:pt x="106875" y="135164"/>
                    <a:pt x="119678" y="128587"/>
                  </a:cubicBezTo>
                  <a:cubicBezTo>
                    <a:pt x="119678" y="128587"/>
                    <a:pt x="119678" y="128587"/>
                    <a:pt x="122238" y="129902"/>
                  </a:cubicBezTo>
                  <a:lnTo>
                    <a:pt x="109435" y="220662"/>
                  </a:lnTo>
                  <a:cubicBezTo>
                    <a:pt x="109435" y="220662"/>
                    <a:pt x="109435" y="220662"/>
                    <a:pt x="95353" y="220662"/>
                  </a:cubicBezTo>
                  <a:cubicBezTo>
                    <a:pt x="95353" y="220662"/>
                    <a:pt x="95353" y="220662"/>
                    <a:pt x="82550" y="129902"/>
                  </a:cubicBezTo>
                  <a:cubicBezTo>
                    <a:pt x="82550" y="129902"/>
                    <a:pt x="82550" y="129902"/>
                    <a:pt x="85111" y="128587"/>
                  </a:cubicBezTo>
                  <a:close/>
                  <a:moveTo>
                    <a:pt x="224631" y="60325"/>
                  </a:moveTo>
                  <a:cubicBezTo>
                    <a:pt x="224631" y="60325"/>
                    <a:pt x="224631" y="60325"/>
                    <a:pt x="280194" y="60325"/>
                  </a:cubicBezTo>
                  <a:cubicBezTo>
                    <a:pt x="286808" y="60325"/>
                    <a:pt x="292100" y="65599"/>
                    <a:pt x="292100" y="70872"/>
                  </a:cubicBezTo>
                  <a:cubicBezTo>
                    <a:pt x="292100" y="70872"/>
                    <a:pt x="292100" y="70872"/>
                    <a:pt x="292100" y="127565"/>
                  </a:cubicBezTo>
                  <a:cubicBezTo>
                    <a:pt x="292100" y="132839"/>
                    <a:pt x="286808" y="138113"/>
                    <a:pt x="280194" y="138113"/>
                  </a:cubicBezTo>
                  <a:cubicBezTo>
                    <a:pt x="273579" y="138113"/>
                    <a:pt x="269610" y="132839"/>
                    <a:pt x="269610" y="127565"/>
                  </a:cubicBezTo>
                  <a:cubicBezTo>
                    <a:pt x="269610" y="127565"/>
                    <a:pt x="269610" y="127565"/>
                    <a:pt x="269610" y="82738"/>
                  </a:cubicBezTo>
                  <a:cubicBezTo>
                    <a:pt x="269610" y="82738"/>
                    <a:pt x="269610" y="82738"/>
                    <a:pt x="224631" y="82738"/>
                  </a:cubicBezTo>
                  <a:cubicBezTo>
                    <a:pt x="218017" y="82738"/>
                    <a:pt x="212725" y="77465"/>
                    <a:pt x="212725" y="70872"/>
                  </a:cubicBezTo>
                  <a:cubicBezTo>
                    <a:pt x="212725" y="65599"/>
                    <a:pt x="218017" y="60325"/>
                    <a:pt x="224631" y="60325"/>
                  </a:cubicBezTo>
                  <a:close/>
                  <a:moveTo>
                    <a:pt x="103055" y="0"/>
                  </a:moveTo>
                  <a:cubicBezTo>
                    <a:pt x="158546" y="0"/>
                    <a:pt x="204788" y="44658"/>
                    <a:pt x="204788" y="101137"/>
                  </a:cubicBezTo>
                  <a:cubicBezTo>
                    <a:pt x="204788" y="135287"/>
                    <a:pt x="188934" y="165497"/>
                    <a:pt x="161188" y="185199"/>
                  </a:cubicBezTo>
                  <a:cubicBezTo>
                    <a:pt x="161188" y="185199"/>
                    <a:pt x="161188" y="185199"/>
                    <a:pt x="151940" y="220663"/>
                  </a:cubicBezTo>
                  <a:cubicBezTo>
                    <a:pt x="151940" y="220663"/>
                    <a:pt x="151940" y="220663"/>
                    <a:pt x="125515" y="220663"/>
                  </a:cubicBezTo>
                  <a:cubicBezTo>
                    <a:pt x="125515" y="220663"/>
                    <a:pt x="125515" y="220663"/>
                    <a:pt x="137406" y="136601"/>
                  </a:cubicBezTo>
                  <a:cubicBezTo>
                    <a:pt x="137406" y="136601"/>
                    <a:pt x="138727" y="136601"/>
                    <a:pt x="138727" y="136601"/>
                  </a:cubicBezTo>
                  <a:cubicBezTo>
                    <a:pt x="142691" y="136601"/>
                    <a:pt x="146655" y="133974"/>
                    <a:pt x="149297" y="130033"/>
                  </a:cubicBezTo>
                  <a:cubicBezTo>
                    <a:pt x="151940" y="124780"/>
                    <a:pt x="149297" y="118212"/>
                    <a:pt x="144012" y="115585"/>
                  </a:cubicBezTo>
                  <a:cubicBezTo>
                    <a:pt x="144012" y="115585"/>
                    <a:pt x="144012" y="115585"/>
                    <a:pt x="125515" y="106391"/>
                  </a:cubicBezTo>
                  <a:cubicBezTo>
                    <a:pt x="122873" y="105077"/>
                    <a:pt x="118909" y="105077"/>
                    <a:pt x="116267" y="106391"/>
                  </a:cubicBezTo>
                  <a:cubicBezTo>
                    <a:pt x="116267" y="106391"/>
                    <a:pt x="116267" y="106391"/>
                    <a:pt x="103055" y="112958"/>
                  </a:cubicBezTo>
                  <a:cubicBezTo>
                    <a:pt x="103055" y="112958"/>
                    <a:pt x="103055" y="112958"/>
                    <a:pt x="88521" y="106391"/>
                  </a:cubicBezTo>
                  <a:cubicBezTo>
                    <a:pt x="85879" y="105077"/>
                    <a:pt x="81915" y="105077"/>
                    <a:pt x="79273" y="106391"/>
                  </a:cubicBezTo>
                  <a:cubicBezTo>
                    <a:pt x="79273" y="106391"/>
                    <a:pt x="79273" y="106391"/>
                    <a:pt x="60776" y="115585"/>
                  </a:cubicBezTo>
                  <a:cubicBezTo>
                    <a:pt x="55491" y="118212"/>
                    <a:pt x="52848" y="124780"/>
                    <a:pt x="55491" y="130033"/>
                  </a:cubicBezTo>
                  <a:cubicBezTo>
                    <a:pt x="58133" y="135287"/>
                    <a:pt x="63418" y="136601"/>
                    <a:pt x="67382" y="136601"/>
                  </a:cubicBezTo>
                  <a:cubicBezTo>
                    <a:pt x="67382" y="136601"/>
                    <a:pt x="67382" y="136601"/>
                    <a:pt x="79273" y="220663"/>
                  </a:cubicBezTo>
                  <a:cubicBezTo>
                    <a:pt x="79273" y="220663"/>
                    <a:pt x="79273" y="220663"/>
                    <a:pt x="52848" y="220663"/>
                  </a:cubicBezTo>
                  <a:cubicBezTo>
                    <a:pt x="52848" y="220663"/>
                    <a:pt x="52848" y="220663"/>
                    <a:pt x="43600" y="185199"/>
                  </a:cubicBezTo>
                  <a:cubicBezTo>
                    <a:pt x="15854" y="165497"/>
                    <a:pt x="0" y="135287"/>
                    <a:pt x="0" y="101137"/>
                  </a:cubicBezTo>
                  <a:cubicBezTo>
                    <a:pt x="0" y="44658"/>
                    <a:pt x="46242" y="0"/>
                    <a:pt x="103055" y="0"/>
                  </a:cubicBezTo>
                  <a:close/>
                </a:path>
              </a:pathLst>
            </a:custGeom>
            <a:solidFill>
              <a:schemeClr val="bg1"/>
            </a:solidFill>
            <a:ln>
              <a:noFill/>
            </a:ln>
          </p:spPr>
          <p:txBody>
            <a:bodyPr anchor="ctr"/>
            <a:lstStyle/>
            <a:p>
              <a:pPr algn="ctr"/>
              <a:endParaRPr>
                <a:cs typeface="+mn-ea"/>
                <a:sym typeface="+mn-lt"/>
              </a:endParaRPr>
            </a:p>
          </p:txBody>
        </p:sp>
      </p:grpSp>
      <p:grpSp>
        <p:nvGrpSpPr>
          <p:cNvPr id="47" name="组合 46"/>
          <p:cNvGrpSpPr/>
          <p:nvPr/>
        </p:nvGrpSpPr>
        <p:grpSpPr>
          <a:xfrm>
            <a:off x="7143893" y="1419622"/>
            <a:ext cx="814388" cy="1804511"/>
            <a:chOff x="6998496" y="2215583"/>
            <a:chExt cx="814388" cy="1804511"/>
          </a:xfrm>
        </p:grpSpPr>
        <p:grpSp>
          <p:nvGrpSpPr>
            <p:cNvPr id="7" name="Group 28"/>
            <p:cNvGrpSpPr/>
            <p:nvPr/>
          </p:nvGrpSpPr>
          <p:grpSpPr>
            <a:xfrm>
              <a:off x="6998496" y="2215583"/>
              <a:ext cx="814388" cy="1804511"/>
              <a:chOff x="9170670" y="3476625"/>
              <a:chExt cx="1085850" cy="2406015"/>
            </a:xfrm>
          </p:grpSpPr>
          <p:sp>
            <p:nvSpPr>
              <p:cNvPr id="24" name="Rectangle: Rounded Corners 23"/>
              <p:cNvSpPr/>
              <p:nvPr/>
            </p:nvSpPr>
            <p:spPr>
              <a:xfrm>
                <a:off x="9170670" y="4124325"/>
                <a:ext cx="1085850" cy="1758315"/>
              </a:xfrm>
              <a:prstGeom prst="roundRect">
                <a:avLst>
                  <a:gd name="adj" fmla="val 13860"/>
                </a:avLst>
              </a:prstGeom>
              <a:solidFill>
                <a:srgbClr val="5AAD9E"/>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5" name="Rectangle: Rounded Corners 24"/>
              <p:cNvSpPr/>
              <p:nvPr/>
            </p:nvSpPr>
            <p:spPr>
              <a:xfrm>
                <a:off x="9370695" y="3476625"/>
                <a:ext cx="685800" cy="542925"/>
              </a:xfrm>
              <a:prstGeom prst="roundRect">
                <a:avLst>
                  <a:gd name="adj" fmla="val 0"/>
                </a:avLst>
              </a:prstGeom>
              <a:solidFill>
                <a:srgbClr val="5AAD9E"/>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26" name="Rectangle 25"/>
              <p:cNvSpPr/>
              <p:nvPr/>
            </p:nvSpPr>
            <p:spPr>
              <a:xfrm>
                <a:off x="9461182" y="3704034"/>
                <a:ext cx="126207" cy="88107"/>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27" name="Rectangle 26"/>
              <p:cNvSpPr/>
              <p:nvPr/>
            </p:nvSpPr>
            <p:spPr>
              <a:xfrm>
                <a:off x="9842182" y="3704034"/>
                <a:ext cx="126207" cy="88107"/>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cxnSp>
            <p:nvCxnSpPr>
              <p:cNvPr id="28" name="Straight Connector 27"/>
              <p:cNvCxnSpPr/>
              <p:nvPr/>
            </p:nvCxnSpPr>
            <p:spPr>
              <a:xfrm>
                <a:off x="9713595" y="3534866"/>
                <a:ext cx="0" cy="4264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Freeform: Shape 51"/>
            <p:cNvSpPr>
              <a:spLocks/>
            </p:cNvSpPr>
            <p:nvPr/>
          </p:nvSpPr>
          <p:spPr bwMode="auto">
            <a:xfrm>
              <a:off x="7175805" y="3152153"/>
              <a:ext cx="459770" cy="388538"/>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algn="ctr"/>
              <a:endParaRPr>
                <a:cs typeface="+mn-ea"/>
                <a:sym typeface="+mn-lt"/>
              </a:endParaRPr>
            </a:p>
          </p:txBody>
        </p:sp>
      </p:grpSp>
      <p:sp>
        <p:nvSpPr>
          <p:cNvPr id="51" name="文本框 13">
            <a:extLst>
              <a:ext uri="{FF2B5EF4-FFF2-40B4-BE49-F238E27FC236}">
                <a16:creationId xmlns:a16="http://schemas.microsoft.com/office/drawing/2014/main" id="{BDC6CEB6-3C22-3241-9F7F-ABC04A8EBAB2}"/>
              </a:ext>
            </a:extLst>
          </p:cNvPr>
          <p:cNvSpPr txBox="1"/>
          <p:nvPr/>
        </p:nvSpPr>
        <p:spPr>
          <a:xfrm>
            <a:off x="851387" y="3661752"/>
            <a:ext cx="1865963" cy="1147550"/>
          </a:xfrm>
          <a:prstGeom prst="rect">
            <a:avLst/>
          </a:prstGeom>
          <a:noFill/>
        </p:spPr>
        <p:txBody>
          <a:bodyPr wrap="square" lIns="91435" tIns="45716" rIns="91435" bIns="45716" rtlCol="0">
            <a:spAutoFit/>
          </a:bodyPr>
          <a:lstStyle/>
          <a:p>
            <a:pPr algn="ctr">
              <a:lnSpc>
                <a:spcPct val="120000"/>
              </a:lnSpc>
              <a:spcBef>
                <a:spcPct val="0"/>
              </a:spcBef>
              <a:buNone/>
            </a:pPr>
            <a:r>
              <a:rPr lang="zh-CN" altLang="en-US" sz="1600" b="1" dirty="0">
                <a:solidFill>
                  <a:schemeClr val="tx1">
                    <a:lumMod val="75000"/>
                    <a:lumOff val="25000"/>
                  </a:schemeClr>
                </a:solidFill>
                <a:cs typeface="+mn-ea"/>
                <a:sym typeface="+mn-lt"/>
              </a:rPr>
              <a:t>请输入文字内容</a:t>
            </a:r>
            <a:endParaRPr lang="en-US" altLang="zh-CN" sz="1600" b="1" dirty="0">
              <a:solidFill>
                <a:schemeClr val="tx1">
                  <a:lumMod val="75000"/>
                  <a:lumOff val="25000"/>
                </a:schemeClr>
              </a:solidFill>
              <a:cs typeface="+mn-ea"/>
              <a:sym typeface="+mn-lt"/>
            </a:endParaRPr>
          </a:p>
          <a:p>
            <a:pPr algn="ctr">
              <a:lnSpc>
                <a:spcPct val="120000"/>
              </a:lnSpc>
              <a:spcBef>
                <a:spcPct val="0"/>
              </a:spcBef>
              <a:buNone/>
            </a:pPr>
            <a:r>
              <a:rPr lang="zh-CN" altLang="en-US" sz="1400" dirty="0">
                <a:solidFill>
                  <a:schemeClr val="tx1">
                    <a:lumMod val="75000"/>
                    <a:lumOff val="25000"/>
                  </a:schemeClr>
                </a:solidFill>
                <a:cs typeface="+mn-ea"/>
                <a:sym typeface="+mn-lt"/>
              </a:rPr>
              <a:t>在此录入图表的描述说明，在此录入上述图表的描述说明。</a:t>
            </a:r>
          </a:p>
        </p:txBody>
      </p:sp>
      <p:sp>
        <p:nvSpPr>
          <p:cNvPr id="52" name="文本框 13">
            <a:extLst>
              <a:ext uri="{FF2B5EF4-FFF2-40B4-BE49-F238E27FC236}">
                <a16:creationId xmlns:a16="http://schemas.microsoft.com/office/drawing/2014/main" id="{D5076685-204C-3840-90DF-5CABB9B6D424}"/>
              </a:ext>
            </a:extLst>
          </p:cNvPr>
          <p:cNvSpPr txBox="1"/>
          <p:nvPr/>
        </p:nvSpPr>
        <p:spPr>
          <a:xfrm>
            <a:off x="2788576" y="3661752"/>
            <a:ext cx="1865963" cy="1147550"/>
          </a:xfrm>
          <a:prstGeom prst="rect">
            <a:avLst/>
          </a:prstGeom>
          <a:noFill/>
        </p:spPr>
        <p:txBody>
          <a:bodyPr wrap="square" lIns="91435" tIns="45716" rIns="91435" bIns="45716" rtlCol="0">
            <a:spAutoFit/>
          </a:bodyPr>
          <a:lstStyle/>
          <a:p>
            <a:pPr algn="ctr">
              <a:lnSpc>
                <a:spcPct val="120000"/>
              </a:lnSpc>
              <a:spcBef>
                <a:spcPct val="0"/>
              </a:spcBef>
              <a:buNone/>
            </a:pPr>
            <a:r>
              <a:rPr lang="zh-CN" altLang="en-US" sz="1600" b="1" dirty="0">
                <a:solidFill>
                  <a:schemeClr val="tx1">
                    <a:lumMod val="75000"/>
                    <a:lumOff val="25000"/>
                  </a:schemeClr>
                </a:solidFill>
                <a:cs typeface="+mn-ea"/>
                <a:sym typeface="+mn-lt"/>
              </a:rPr>
              <a:t>请输入文字内容</a:t>
            </a:r>
            <a:endParaRPr lang="en-US" altLang="zh-CN" sz="1600" b="1" dirty="0">
              <a:solidFill>
                <a:schemeClr val="tx1">
                  <a:lumMod val="75000"/>
                  <a:lumOff val="25000"/>
                </a:schemeClr>
              </a:solidFill>
              <a:cs typeface="+mn-ea"/>
              <a:sym typeface="+mn-lt"/>
            </a:endParaRPr>
          </a:p>
          <a:p>
            <a:pPr algn="ctr">
              <a:lnSpc>
                <a:spcPct val="120000"/>
              </a:lnSpc>
              <a:spcBef>
                <a:spcPct val="0"/>
              </a:spcBef>
              <a:buNone/>
            </a:pPr>
            <a:r>
              <a:rPr lang="zh-CN" altLang="en-US" sz="1400" dirty="0">
                <a:solidFill>
                  <a:schemeClr val="tx1">
                    <a:lumMod val="75000"/>
                    <a:lumOff val="25000"/>
                  </a:schemeClr>
                </a:solidFill>
                <a:cs typeface="+mn-ea"/>
                <a:sym typeface="+mn-lt"/>
              </a:rPr>
              <a:t>在此录入图表的描述说明，在此录入上述图表的描述说明。</a:t>
            </a:r>
          </a:p>
        </p:txBody>
      </p:sp>
      <p:sp>
        <p:nvSpPr>
          <p:cNvPr id="53" name="文本框 13">
            <a:extLst>
              <a:ext uri="{FF2B5EF4-FFF2-40B4-BE49-F238E27FC236}">
                <a16:creationId xmlns:a16="http://schemas.microsoft.com/office/drawing/2014/main" id="{9808C18C-42F3-7547-AE54-904C431A76BB}"/>
              </a:ext>
            </a:extLst>
          </p:cNvPr>
          <p:cNvSpPr txBox="1"/>
          <p:nvPr/>
        </p:nvSpPr>
        <p:spPr>
          <a:xfrm>
            <a:off x="4707388" y="3661752"/>
            <a:ext cx="1865963" cy="1147550"/>
          </a:xfrm>
          <a:prstGeom prst="rect">
            <a:avLst/>
          </a:prstGeom>
          <a:noFill/>
        </p:spPr>
        <p:txBody>
          <a:bodyPr wrap="square" lIns="91435" tIns="45716" rIns="91435" bIns="45716" rtlCol="0">
            <a:spAutoFit/>
          </a:bodyPr>
          <a:lstStyle/>
          <a:p>
            <a:pPr algn="ctr">
              <a:lnSpc>
                <a:spcPct val="120000"/>
              </a:lnSpc>
              <a:spcBef>
                <a:spcPct val="0"/>
              </a:spcBef>
              <a:buNone/>
            </a:pPr>
            <a:r>
              <a:rPr lang="zh-CN" altLang="en-US" sz="1600" b="1" dirty="0">
                <a:solidFill>
                  <a:schemeClr val="tx1">
                    <a:lumMod val="75000"/>
                    <a:lumOff val="25000"/>
                  </a:schemeClr>
                </a:solidFill>
                <a:cs typeface="+mn-ea"/>
                <a:sym typeface="+mn-lt"/>
              </a:rPr>
              <a:t>请输入文字内容</a:t>
            </a:r>
            <a:endParaRPr lang="en-US" altLang="zh-CN" sz="1600" b="1" dirty="0">
              <a:solidFill>
                <a:schemeClr val="tx1">
                  <a:lumMod val="75000"/>
                  <a:lumOff val="25000"/>
                </a:schemeClr>
              </a:solidFill>
              <a:cs typeface="+mn-ea"/>
              <a:sym typeface="+mn-lt"/>
            </a:endParaRPr>
          </a:p>
          <a:p>
            <a:pPr algn="ctr">
              <a:lnSpc>
                <a:spcPct val="120000"/>
              </a:lnSpc>
              <a:spcBef>
                <a:spcPct val="0"/>
              </a:spcBef>
              <a:buNone/>
            </a:pPr>
            <a:r>
              <a:rPr lang="zh-CN" altLang="en-US" sz="1400" dirty="0">
                <a:solidFill>
                  <a:schemeClr val="tx1">
                    <a:lumMod val="75000"/>
                    <a:lumOff val="25000"/>
                  </a:schemeClr>
                </a:solidFill>
                <a:cs typeface="+mn-ea"/>
                <a:sym typeface="+mn-lt"/>
              </a:rPr>
              <a:t>在此录入图表的描述说明，在此录入上述图表的描述说明。</a:t>
            </a:r>
          </a:p>
        </p:txBody>
      </p:sp>
      <p:sp>
        <p:nvSpPr>
          <p:cNvPr id="54" name="文本框 13">
            <a:extLst>
              <a:ext uri="{FF2B5EF4-FFF2-40B4-BE49-F238E27FC236}">
                <a16:creationId xmlns:a16="http://schemas.microsoft.com/office/drawing/2014/main" id="{5C569D43-E14F-2845-BB25-B0157672E8A4}"/>
              </a:ext>
            </a:extLst>
          </p:cNvPr>
          <p:cNvSpPr txBox="1"/>
          <p:nvPr/>
        </p:nvSpPr>
        <p:spPr>
          <a:xfrm>
            <a:off x="6618105" y="3661751"/>
            <a:ext cx="1865963" cy="1147550"/>
          </a:xfrm>
          <a:prstGeom prst="rect">
            <a:avLst/>
          </a:prstGeom>
          <a:noFill/>
        </p:spPr>
        <p:txBody>
          <a:bodyPr wrap="square" lIns="91435" tIns="45716" rIns="91435" bIns="45716" rtlCol="0">
            <a:spAutoFit/>
          </a:bodyPr>
          <a:lstStyle/>
          <a:p>
            <a:pPr algn="ctr">
              <a:lnSpc>
                <a:spcPct val="120000"/>
              </a:lnSpc>
              <a:spcBef>
                <a:spcPct val="0"/>
              </a:spcBef>
              <a:buNone/>
            </a:pPr>
            <a:r>
              <a:rPr lang="zh-CN" altLang="en-US" sz="1600" b="1" dirty="0">
                <a:solidFill>
                  <a:schemeClr val="tx1">
                    <a:lumMod val="75000"/>
                    <a:lumOff val="25000"/>
                  </a:schemeClr>
                </a:solidFill>
                <a:cs typeface="+mn-ea"/>
                <a:sym typeface="+mn-lt"/>
              </a:rPr>
              <a:t>请输入文字内容</a:t>
            </a:r>
            <a:endParaRPr lang="en-US" altLang="zh-CN" sz="1600" b="1" dirty="0">
              <a:solidFill>
                <a:schemeClr val="tx1">
                  <a:lumMod val="75000"/>
                  <a:lumOff val="25000"/>
                </a:schemeClr>
              </a:solidFill>
              <a:cs typeface="+mn-ea"/>
              <a:sym typeface="+mn-lt"/>
            </a:endParaRPr>
          </a:p>
          <a:p>
            <a:pPr algn="ctr">
              <a:lnSpc>
                <a:spcPct val="120000"/>
              </a:lnSpc>
              <a:spcBef>
                <a:spcPct val="0"/>
              </a:spcBef>
              <a:buNone/>
            </a:pPr>
            <a:r>
              <a:rPr lang="zh-CN" altLang="en-US" sz="1400" dirty="0">
                <a:solidFill>
                  <a:schemeClr val="tx1">
                    <a:lumMod val="75000"/>
                    <a:lumOff val="25000"/>
                  </a:schemeClr>
                </a:solidFill>
                <a:cs typeface="+mn-ea"/>
                <a:sym typeface="+mn-lt"/>
              </a:rPr>
              <a:t>在此录入图表的描述说明，在此录入上述图表的描述说明。</a:t>
            </a:r>
          </a:p>
        </p:txBody>
      </p:sp>
      <p:sp>
        <p:nvSpPr>
          <p:cNvPr id="55" name="文本框 54">
            <a:extLst>
              <a:ext uri="{FF2B5EF4-FFF2-40B4-BE49-F238E27FC236}">
                <a16:creationId xmlns:a16="http://schemas.microsoft.com/office/drawing/2014/main" id="{0A055A9E-B850-E645-9662-DCE8A8751A88}"/>
              </a:ext>
            </a:extLst>
          </p:cNvPr>
          <p:cNvSpPr txBox="1"/>
          <p:nvPr/>
        </p:nvSpPr>
        <p:spPr>
          <a:xfrm>
            <a:off x="936754" y="151439"/>
            <a:ext cx="2079415" cy="461665"/>
          </a:xfrm>
          <a:prstGeom prst="rect">
            <a:avLst/>
          </a:prstGeom>
          <a:noFill/>
        </p:spPr>
        <p:txBody>
          <a:bodyPr wrap="none" rtlCol="0">
            <a:spAutoFit/>
          </a:bodyPr>
          <a:lstStyle/>
          <a:p>
            <a:r>
              <a:rPr kumimoji="1" lang="zh-CN" altLang="en-US" sz="2400" b="1" dirty="0">
                <a:solidFill>
                  <a:srgbClr val="5AAD9E"/>
                </a:solidFill>
                <a:cs typeface="+mn-ea"/>
                <a:sym typeface="+mn-lt"/>
              </a:rPr>
              <a:t>项目整体介绍</a:t>
            </a:r>
          </a:p>
        </p:txBody>
      </p:sp>
      <p:pic>
        <p:nvPicPr>
          <p:cNvPr id="44" name="图片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589" y="71495"/>
            <a:ext cx="619645" cy="621552"/>
          </a:xfrm>
          <a:prstGeom prst="rect">
            <a:avLst/>
          </a:prstGeom>
        </p:spPr>
      </p:pic>
    </p:spTree>
    <p:extLst>
      <p:ext uri="{BB962C8B-B14F-4D97-AF65-F5344CB8AC3E}">
        <p14:creationId xmlns:p14="http://schemas.microsoft.com/office/powerpoint/2010/main" val="25348699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文本框 50">
            <a:extLst>
              <a:ext uri="{FF2B5EF4-FFF2-40B4-BE49-F238E27FC236}">
                <a16:creationId xmlns:a16="http://schemas.microsoft.com/office/drawing/2014/main" id="{92BE4CFA-F660-7542-BDB7-EAE30A91E23E}"/>
              </a:ext>
            </a:extLst>
          </p:cNvPr>
          <p:cNvSpPr txBox="1"/>
          <p:nvPr/>
        </p:nvSpPr>
        <p:spPr>
          <a:xfrm>
            <a:off x="936754" y="151439"/>
            <a:ext cx="2079415" cy="461665"/>
          </a:xfrm>
          <a:prstGeom prst="rect">
            <a:avLst/>
          </a:prstGeom>
          <a:noFill/>
        </p:spPr>
        <p:txBody>
          <a:bodyPr wrap="none" rtlCol="0">
            <a:spAutoFit/>
          </a:bodyPr>
          <a:lstStyle/>
          <a:p>
            <a:r>
              <a:rPr kumimoji="1" lang="zh-CN" altLang="en-US" sz="2400" b="1" dirty="0">
                <a:solidFill>
                  <a:srgbClr val="5AAD9E"/>
                </a:solidFill>
                <a:cs typeface="+mn-ea"/>
                <a:sym typeface="+mn-lt"/>
              </a:rPr>
              <a:t>项目整体介绍</a:t>
            </a:r>
          </a:p>
        </p:txBody>
      </p:sp>
      <p:sp>
        <p:nvSpPr>
          <p:cNvPr id="53" name="任意多边形: 形状 34">
            <a:extLst>
              <a:ext uri="{FF2B5EF4-FFF2-40B4-BE49-F238E27FC236}">
                <a16:creationId xmlns:a16="http://schemas.microsoft.com/office/drawing/2014/main" id="{59189138-59D5-F948-9B1F-D496F26547BF}"/>
              </a:ext>
            </a:extLst>
          </p:cNvPr>
          <p:cNvSpPr/>
          <p:nvPr/>
        </p:nvSpPr>
        <p:spPr>
          <a:xfrm>
            <a:off x="699346" y="2427734"/>
            <a:ext cx="1874348" cy="505461"/>
          </a:xfrm>
          <a:custGeom>
            <a:avLst/>
            <a:gdLst>
              <a:gd name="connsiteX0" fmla="*/ 0 w 1874348"/>
              <a:gd name="connsiteY0" fmla="*/ 0 h 505461"/>
              <a:gd name="connsiteX1" fmla="*/ 1874348 w 1874348"/>
              <a:gd name="connsiteY1" fmla="*/ 0 h 505461"/>
              <a:gd name="connsiteX2" fmla="*/ 1874348 w 1874348"/>
              <a:gd name="connsiteY2" fmla="*/ 393643 h 505461"/>
              <a:gd name="connsiteX3" fmla="*/ 1762530 w 1874348"/>
              <a:gd name="connsiteY3" fmla="*/ 505461 h 505461"/>
              <a:gd name="connsiteX4" fmla="*/ 111818 w 1874348"/>
              <a:gd name="connsiteY4" fmla="*/ 505461 h 505461"/>
              <a:gd name="connsiteX5" fmla="*/ 0 w 1874348"/>
              <a:gd name="connsiteY5" fmla="*/ 393643 h 5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348" h="505461">
                <a:moveTo>
                  <a:pt x="0" y="0"/>
                </a:moveTo>
                <a:lnTo>
                  <a:pt x="1874348" y="0"/>
                </a:lnTo>
                <a:lnTo>
                  <a:pt x="1874348" y="393643"/>
                </a:lnTo>
                <a:cubicBezTo>
                  <a:pt x="1874348" y="455398"/>
                  <a:pt x="1824285" y="505461"/>
                  <a:pt x="1762530" y="505461"/>
                </a:cubicBezTo>
                <a:lnTo>
                  <a:pt x="111818" y="505461"/>
                </a:lnTo>
                <a:cubicBezTo>
                  <a:pt x="50063" y="505461"/>
                  <a:pt x="0" y="455398"/>
                  <a:pt x="0" y="393643"/>
                </a:cubicBezTo>
                <a:close/>
              </a:path>
            </a:pathLst>
          </a:cu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54" name="直接连接符 31">
            <a:extLst>
              <a:ext uri="{FF2B5EF4-FFF2-40B4-BE49-F238E27FC236}">
                <a16:creationId xmlns:a16="http://schemas.microsoft.com/office/drawing/2014/main" id="{5AE4D7DC-A40F-D04F-AD19-03B5AAD04471}"/>
              </a:ext>
            </a:extLst>
          </p:cNvPr>
          <p:cNvCxnSpPr>
            <a:cxnSpLocks/>
          </p:cNvCxnSpPr>
          <p:nvPr/>
        </p:nvCxnSpPr>
        <p:spPr>
          <a:xfrm>
            <a:off x="488758" y="2427734"/>
            <a:ext cx="2295525" cy="0"/>
          </a:xfrm>
          <a:prstGeom prst="line">
            <a:avLst/>
          </a:prstGeom>
          <a:ln w="28575">
            <a:solidFill>
              <a:srgbClr val="5AAD9E"/>
            </a:solidFill>
          </a:ln>
        </p:spPr>
        <p:style>
          <a:lnRef idx="1">
            <a:schemeClr val="accent1"/>
          </a:lnRef>
          <a:fillRef idx="0">
            <a:schemeClr val="accent1"/>
          </a:fillRef>
          <a:effectRef idx="0">
            <a:schemeClr val="accent1"/>
          </a:effectRef>
          <a:fontRef idx="minor">
            <a:schemeClr val="tx1"/>
          </a:fontRef>
        </p:style>
      </p:cxnSp>
      <p:sp>
        <p:nvSpPr>
          <p:cNvPr id="55" name="任意多边形: 形状 37">
            <a:extLst>
              <a:ext uri="{FF2B5EF4-FFF2-40B4-BE49-F238E27FC236}">
                <a16:creationId xmlns:a16="http://schemas.microsoft.com/office/drawing/2014/main" id="{11C19566-55BB-DB41-9A68-1715E6722484}"/>
              </a:ext>
            </a:extLst>
          </p:cNvPr>
          <p:cNvSpPr/>
          <p:nvPr/>
        </p:nvSpPr>
        <p:spPr>
          <a:xfrm>
            <a:off x="3539068" y="2427734"/>
            <a:ext cx="1874348" cy="505461"/>
          </a:xfrm>
          <a:custGeom>
            <a:avLst/>
            <a:gdLst>
              <a:gd name="connsiteX0" fmla="*/ 0 w 1874348"/>
              <a:gd name="connsiteY0" fmla="*/ 0 h 505461"/>
              <a:gd name="connsiteX1" fmla="*/ 1874348 w 1874348"/>
              <a:gd name="connsiteY1" fmla="*/ 0 h 505461"/>
              <a:gd name="connsiteX2" fmla="*/ 1874348 w 1874348"/>
              <a:gd name="connsiteY2" fmla="*/ 393643 h 505461"/>
              <a:gd name="connsiteX3" fmla="*/ 1762530 w 1874348"/>
              <a:gd name="connsiteY3" fmla="*/ 505461 h 505461"/>
              <a:gd name="connsiteX4" fmla="*/ 111818 w 1874348"/>
              <a:gd name="connsiteY4" fmla="*/ 505461 h 505461"/>
              <a:gd name="connsiteX5" fmla="*/ 0 w 1874348"/>
              <a:gd name="connsiteY5" fmla="*/ 393643 h 5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348" h="505461">
                <a:moveTo>
                  <a:pt x="0" y="0"/>
                </a:moveTo>
                <a:lnTo>
                  <a:pt x="1874348" y="0"/>
                </a:lnTo>
                <a:lnTo>
                  <a:pt x="1874348" y="393643"/>
                </a:lnTo>
                <a:cubicBezTo>
                  <a:pt x="1874348" y="455398"/>
                  <a:pt x="1824285" y="505461"/>
                  <a:pt x="1762530" y="505461"/>
                </a:cubicBezTo>
                <a:lnTo>
                  <a:pt x="111818" y="505461"/>
                </a:lnTo>
                <a:cubicBezTo>
                  <a:pt x="50063" y="505461"/>
                  <a:pt x="0" y="455398"/>
                  <a:pt x="0" y="393643"/>
                </a:cubicBezTo>
                <a:close/>
              </a:path>
            </a:pathLst>
          </a:cu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56" name="直接连接符 38">
            <a:extLst>
              <a:ext uri="{FF2B5EF4-FFF2-40B4-BE49-F238E27FC236}">
                <a16:creationId xmlns:a16="http://schemas.microsoft.com/office/drawing/2014/main" id="{8A574B47-6A05-BB40-963C-9B4F032EB216}"/>
              </a:ext>
            </a:extLst>
          </p:cNvPr>
          <p:cNvCxnSpPr>
            <a:cxnSpLocks/>
          </p:cNvCxnSpPr>
          <p:nvPr/>
        </p:nvCxnSpPr>
        <p:spPr>
          <a:xfrm>
            <a:off x="3328480" y="2427734"/>
            <a:ext cx="2295525" cy="0"/>
          </a:xfrm>
          <a:prstGeom prst="line">
            <a:avLst/>
          </a:prstGeom>
          <a:ln w="28575">
            <a:solidFill>
              <a:srgbClr val="5AAD9E"/>
            </a:solidFill>
          </a:ln>
        </p:spPr>
        <p:style>
          <a:lnRef idx="1">
            <a:schemeClr val="accent1"/>
          </a:lnRef>
          <a:fillRef idx="0">
            <a:schemeClr val="accent1"/>
          </a:fillRef>
          <a:effectRef idx="0">
            <a:schemeClr val="accent1"/>
          </a:effectRef>
          <a:fontRef idx="minor">
            <a:schemeClr val="tx1"/>
          </a:fontRef>
        </p:style>
      </p:cxnSp>
      <p:sp>
        <p:nvSpPr>
          <p:cNvPr id="59" name="任意多边形: 形状 43">
            <a:extLst>
              <a:ext uri="{FF2B5EF4-FFF2-40B4-BE49-F238E27FC236}">
                <a16:creationId xmlns:a16="http://schemas.microsoft.com/office/drawing/2014/main" id="{126FAD7B-2083-374D-816E-3893EE985E28}"/>
              </a:ext>
            </a:extLst>
          </p:cNvPr>
          <p:cNvSpPr/>
          <p:nvPr/>
        </p:nvSpPr>
        <p:spPr>
          <a:xfrm>
            <a:off x="6375495" y="2427734"/>
            <a:ext cx="1874348" cy="505461"/>
          </a:xfrm>
          <a:custGeom>
            <a:avLst/>
            <a:gdLst>
              <a:gd name="connsiteX0" fmla="*/ 0 w 1874348"/>
              <a:gd name="connsiteY0" fmla="*/ 0 h 505461"/>
              <a:gd name="connsiteX1" fmla="*/ 1874348 w 1874348"/>
              <a:gd name="connsiteY1" fmla="*/ 0 h 505461"/>
              <a:gd name="connsiteX2" fmla="*/ 1874348 w 1874348"/>
              <a:gd name="connsiteY2" fmla="*/ 393643 h 505461"/>
              <a:gd name="connsiteX3" fmla="*/ 1762530 w 1874348"/>
              <a:gd name="connsiteY3" fmla="*/ 505461 h 505461"/>
              <a:gd name="connsiteX4" fmla="*/ 111818 w 1874348"/>
              <a:gd name="connsiteY4" fmla="*/ 505461 h 505461"/>
              <a:gd name="connsiteX5" fmla="*/ 0 w 1874348"/>
              <a:gd name="connsiteY5" fmla="*/ 393643 h 5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348" h="505461">
                <a:moveTo>
                  <a:pt x="0" y="0"/>
                </a:moveTo>
                <a:lnTo>
                  <a:pt x="1874348" y="0"/>
                </a:lnTo>
                <a:lnTo>
                  <a:pt x="1874348" y="393643"/>
                </a:lnTo>
                <a:cubicBezTo>
                  <a:pt x="1874348" y="455398"/>
                  <a:pt x="1824285" y="505461"/>
                  <a:pt x="1762530" y="505461"/>
                </a:cubicBezTo>
                <a:lnTo>
                  <a:pt x="111818" y="505461"/>
                </a:lnTo>
                <a:cubicBezTo>
                  <a:pt x="50063" y="505461"/>
                  <a:pt x="0" y="455398"/>
                  <a:pt x="0" y="393643"/>
                </a:cubicBezTo>
                <a:close/>
              </a:path>
            </a:pathLst>
          </a:cu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60" name="直接连接符 44">
            <a:extLst>
              <a:ext uri="{FF2B5EF4-FFF2-40B4-BE49-F238E27FC236}">
                <a16:creationId xmlns:a16="http://schemas.microsoft.com/office/drawing/2014/main" id="{B51FDD6D-CF7A-8B40-8CEC-9802D5D37888}"/>
              </a:ext>
            </a:extLst>
          </p:cNvPr>
          <p:cNvCxnSpPr>
            <a:cxnSpLocks/>
          </p:cNvCxnSpPr>
          <p:nvPr/>
        </p:nvCxnSpPr>
        <p:spPr>
          <a:xfrm>
            <a:off x="6164907" y="2427734"/>
            <a:ext cx="2295525" cy="0"/>
          </a:xfrm>
          <a:prstGeom prst="line">
            <a:avLst/>
          </a:prstGeom>
          <a:ln w="28575">
            <a:solidFill>
              <a:srgbClr val="5AAD9E"/>
            </a:solidFill>
          </a:ln>
        </p:spPr>
        <p:style>
          <a:lnRef idx="1">
            <a:schemeClr val="accent1"/>
          </a:lnRef>
          <a:fillRef idx="0">
            <a:schemeClr val="accent1"/>
          </a:fillRef>
          <a:effectRef idx="0">
            <a:schemeClr val="accent1"/>
          </a:effectRef>
          <a:fontRef idx="minor">
            <a:schemeClr val="tx1"/>
          </a:fontRef>
        </p:style>
      </p:cxnSp>
      <p:sp>
        <p:nvSpPr>
          <p:cNvPr id="61" name="文本框 60">
            <a:extLst>
              <a:ext uri="{FF2B5EF4-FFF2-40B4-BE49-F238E27FC236}">
                <a16:creationId xmlns:a16="http://schemas.microsoft.com/office/drawing/2014/main" id="{C30D7D89-4EBB-F842-BF9C-6880AA98354B}"/>
              </a:ext>
            </a:extLst>
          </p:cNvPr>
          <p:cNvSpPr txBox="1"/>
          <p:nvPr/>
        </p:nvSpPr>
        <p:spPr bwMode="auto">
          <a:xfrm>
            <a:off x="1022120" y="2493110"/>
            <a:ext cx="1248790" cy="369332"/>
          </a:xfrm>
          <a:prstGeom prst="rect">
            <a:avLst/>
          </a:prstGeom>
          <a:noFill/>
        </p:spPr>
        <p:txBody>
          <a:bodyPr>
            <a:spAutoFit/>
            <a:scene3d>
              <a:camera prst="orthographicFront"/>
              <a:lightRig rig="threePt" dir="t"/>
            </a:scene3d>
            <a:sp3d contourW="12700"/>
          </a:bodyPr>
          <a:lstStyle/>
          <a:p>
            <a:pPr algn="dist" eaLnBrk="1" fontAlgn="auto" hangingPunct="1">
              <a:spcBef>
                <a:spcPts val="0"/>
              </a:spcBef>
              <a:spcAft>
                <a:spcPts val="0"/>
              </a:spcAft>
              <a:defRPr/>
            </a:pPr>
            <a:r>
              <a:rPr lang="zh-CN" altLang="en-US" dirty="0">
                <a:solidFill>
                  <a:schemeClr val="bg1"/>
                </a:solidFill>
                <a:cs typeface="+mn-ea"/>
                <a:sym typeface="+mn-lt"/>
              </a:rPr>
              <a:t>添加标题</a:t>
            </a:r>
          </a:p>
        </p:txBody>
      </p:sp>
      <p:sp>
        <p:nvSpPr>
          <p:cNvPr id="62" name="文本框 61">
            <a:extLst>
              <a:ext uri="{FF2B5EF4-FFF2-40B4-BE49-F238E27FC236}">
                <a16:creationId xmlns:a16="http://schemas.microsoft.com/office/drawing/2014/main" id="{DB4B6DF6-7A99-F640-B29B-9AF374777B87}"/>
              </a:ext>
            </a:extLst>
          </p:cNvPr>
          <p:cNvSpPr txBox="1"/>
          <p:nvPr/>
        </p:nvSpPr>
        <p:spPr bwMode="auto">
          <a:xfrm>
            <a:off x="3855179" y="2493110"/>
            <a:ext cx="1248790" cy="369332"/>
          </a:xfrm>
          <a:prstGeom prst="rect">
            <a:avLst/>
          </a:prstGeom>
          <a:noFill/>
        </p:spPr>
        <p:txBody>
          <a:bodyPr>
            <a:spAutoFit/>
            <a:scene3d>
              <a:camera prst="orthographicFront"/>
              <a:lightRig rig="threePt" dir="t"/>
            </a:scene3d>
            <a:sp3d contourW="12700"/>
          </a:bodyPr>
          <a:lstStyle/>
          <a:p>
            <a:pPr algn="dist" eaLnBrk="1" fontAlgn="auto" hangingPunct="1">
              <a:spcBef>
                <a:spcPts val="0"/>
              </a:spcBef>
              <a:spcAft>
                <a:spcPts val="0"/>
              </a:spcAft>
              <a:defRPr/>
            </a:pPr>
            <a:r>
              <a:rPr lang="zh-CN" altLang="en-US" dirty="0">
                <a:solidFill>
                  <a:schemeClr val="bg1"/>
                </a:solidFill>
                <a:cs typeface="+mn-ea"/>
                <a:sym typeface="+mn-lt"/>
              </a:rPr>
              <a:t>添加标题</a:t>
            </a:r>
          </a:p>
        </p:txBody>
      </p:sp>
      <p:sp>
        <p:nvSpPr>
          <p:cNvPr id="63" name="文本框 62">
            <a:extLst>
              <a:ext uri="{FF2B5EF4-FFF2-40B4-BE49-F238E27FC236}">
                <a16:creationId xmlns:a16="http://schemas.microsoft.com/office/drawing/2014/main" id="{6C24C5A1-D1A5-704D-A705-322666AAA4BC}"/>
              </a:ext>
            </a:extLst>
          </p:cNvPr>
          <p:cNvSpPr txBox="1"/>
          <p:nvPr/>
        </p:nvSpPr>
        <p:spPr bwMode="auto">
          <a:xfrm>
            <a:off x="6684943" y="2493110"/>
            <a:ext cx="1248790" cy="369332"/>
          </a:xfrm>
          <a:prstGeom prst="rect">
            <a:avLst/>
          </a:prstGeom>
          <a:noFill/>
        </p:spPr>
        <p:txBody>
          <a:bodyPr>
            <a:spAutoFit/>
            <a:scene3d>
              <a:camera prst="orthographicFront"/>
              <a:lightRig rig="threePt" dir="t"/>
            </a:scene3d>
            <a:sp3d contourW="12700"/>
          </a:bodyPr>
          <a:lstStyle/>
          <a:p>
            <a:pPr algn="dist" eaLnBrk="1" fontAlgn="auto" hangingPunct="1">
              <a:spcBef>
                <a:spcPts val="0"/>
              </a:spcBef>
              <a:spcAft>
                <a:spcPts val="0"/>
              </a:spcAft>
              <a:defRPr/>
            </a:pPr>
            <a:r>
              <a:rPr lang="zh-CN" altLang="en-US" dirty="0">
                <a:solidFill>
                  <a:schemeClr val="bg1"/>
                </a:solidFill>
                <a:cs typeface="+mn-ea"/>
                <a:sym typeface="+mn-lt"/>
              </a:rPr>
              <a:t>添加标题</a:t>
            </a:r>
          </a:p>
        </p:txBody>
      </p:sp>
      <p:sp>
        <p:nvSpPr>
          <p:cNvPr id="65" name="Oval 45">
            <a:extLst>
              <a:ext uri="{FF2B5EF4-FFF2-40B4-BE49-F238E27FC236}">
                <a16:creationId xmlns:a16="http://schemas.microsoft.com/office/drawing/2014/main" id="{24D5B44A-B269-3048-B35C-239C670E129D}"/>
              </a:ext>
            </a:extLst>
          </p:cNvPr>
          <p:cNvSpPr/>
          <p:nvPr/>
        </p:nvSpPr>
        <p:spPr>
          <a:xfrm>
            <a:off x="1221139" y="1199058"/>
            <a:ext cx="830762" cy="829206"/>
          </a:xfrm>
          <a:custGeom>
            <a:avLst/>
            <a:gdLst>
              <a:gd name="connsiteX0" fmla="*/ 290910 w 605702"/>
              <a:gd name="connsiteY0" fmla="*/ 156336 h 604568"/>
              <a:gd name="connsiteX1" fmla="*/ 335849 w 605702"/>
              <a:gd name="connsiteY1" fmla="*/ 164992 h 604568"/>
              <a:gd name="connsiteX2" fmla="*/ 288310 w 605702"/>
              <a:gd name="connsiteY2" fmla="*/ 212456 h 604568"/>
              <a:gd name="connsiteX3" fmla="*/ 203632 w 605702"/>
              <a:gd name="connsiteY3" fmla="*/ 244717 h 604568"/>
              <a:gd name="connsiteX4" fmla="*/ 203632 w 605702"/>
              <a:gd name="connsiteY4" fmla="*/ 401388 h 604568"/>
              <a:gd name="connsiteX5" fmla="*/ 360547 w 605702"/>
              <a:gd name="connsiteY5" fmla="*/ 401388 h 604568"/>
              <a:gd name="connsiteX6" fmla="*/ 392859 w 605702"/>
              <a:gd name="connsiteY6" fmla="*/ 316749 h 604568"/>
              <a:gd name="connsiteX7" fmla="*/ 440397 w 605702"/>
              <a:gd name="connsiteY7" fmla="*/ 269284 h 604568"/>
              <a:gd name="connsiteX8" fmla="*/ 400287 w 605702"/>
              <a:gd name="connsiteY8" fmla="*/ 441065 h 604568"/>
              <a:gd name="connsiteX9" fmla="*/ 163892 w 605702"/>
              <a:gd name="connsiteY9" fmla="*/ 441065 h 604568"/>
              <a:gd name="connsiteX10" fmla="*/ 163892 w 605702"/>
              <a:gd name="connsiteY10" fmla="*/ 205040 h 604568"/>
              <a:gd name="connsiteX11" fmla="*/ 290910 w 605702"/>
              <a:gd name="connsiteY11" fmla="*/ 156336 h 604568"/>
              <a:gd name="connsiteX12" fmla="*/ 246542 w 605702"/>
              <a:gd name="connsiteY12" fmla="*/ 43775 h 604568"/>
              <a:gd name="connsiteX13" fmla="*/ 422196 w 605702"/>
              <a:gd name="connsiteY13" fmla="*/ 78723 h 604568"/>
              <a:gd name="connsiteX14" fmla="*/ 376794 w 605702"/>
              <a:gd name="connsiteY14" fmla="*/ 124054 h 604568"/>
              <a:gd name="connsiteX15" fmla="*/ 126109 w 605702"/>
              <a:gd name="connsiteY15" fmla="*/ 167345 h 604568"/>
              <a:gd name="connsiteX16" fmla="*/ 126109 w 605702"/>
              <a:gd name="connsiteY16" fmla="*/ 478820 h 604568"/>
              <a:gd name="connsiteX17" fmla="*/ 438073 w 605702"/>
              <a:gd name="connsiteY17" fmla="*/ 478820 h 604568"/>
              <a:gd name="connsiteX18" fmla="*/ 481432 w 605702"/>
              <a:gd name="connsiteY18" fmla="*/ 228527 h 604568"/>
              <a:gd name="connsiteX19" fmla="*/ 526741 w 605702"/>
              <a:gd name="connsiteY19" fmla="*/ 183011 h 604568"/>
              <a:gd name="connsiteX20" fmla="*/ 481432 w 605702"/>
              <a:gd name="connsiteY20" fmla="*/ 522111 h 604568"/>
              <a:gd name="connsiteX21" fmla="*/ 82657 w 605702"/>
              <a:gd name="connsiteY21" fmla="*/ 522111 h 604568"/>
              <a:gd name="connsiteX22" fmla="*/ 82657 w 605702"/>
              <a:gd name="connsiteY22" fmla="*/ 123961 h 604568"/>
              <a:gd name="connsiteX23" fmla="*/ 246542 w 605702"/>
              <a:gd name="connsiteY23" fmla="*/ 43775 h 604568"/>
              <a:gd name="connsiteX24" fmla="*/ 536061 w 605702"/>
              <a:gd name="connsiteY24" fmla="*/ 0 h 604568"/>
              <a:gd name="connsiteX25" fmla="*/ 544232 w 605702"/>
              <a:gd name="connsiteY25" fmla="*/ 61368 h 604568"/>
              <a:gd name="connsiteX26" fmla="*/ 605702 w 605702"/>
              <a:gd name="connsiteY26" fmla="*/ 69526 h 604568"/>
              <a:gd name="connsiteX27" fmla="*/ 524361 w 605702"/>
              <a:gd name="connsiteY27" fmla="*/ 150732 h 604568"/>
              <a:gd name="connsiteX28" fmla="*/ 498361 w 605702"/>
              <a:gd name="connsiteY28" fmla="*/ 147302 h 604568"/>
              <a:gd name="connsiteX29" fmla="*/ 337721 w 605702"/>
              <a:gd name="connsiteY29" fmla="*/ 307767 h 604568"/>
              <a:gd name="connsiteX30" fmla="*/ 339764 w 605702"/>
              <a:gd name="connsiteY30" fmla="*/ 323063 h 604568"/>
              <a:gd name="connsiteX31" fmla="*/ 282101 w 605702"/>
              <a:gd name="connsiteY31" fmla="*/ 380630 h 604568"/>
              <a:gd name="connsiteX32" fmla="*/ 224437 w 605702"/>
              <a:gd name="connsiteY32" fmla="*/ 323063 h 604568"/>
              <a:gd name="connsiteX33" fmla="*/ 282101 w 605702"/>
              <a:gd name="connsiteY33" fmla="*/ 265495 h 604568"/>
              <a:gd name="connsiteX34" fmla="*/ 297422 w 605702"/>
              <a:gd name="connsiteY34" fmla="*/ 267535 h 604568"/>
              <a:gd name="connsiteX35" fmla="*/ 458155 w 605702"/>
              <a:gd name="connsiteY35" fmla="*/ 107162 h 604568"/>
              <a:gd name="connsiteX36" fmla="*/ 454719 w 605702"/>
              <a:gd name="connsiteY36" fmla="*/ 81206 h 60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5702" h="604568">
                <a:moveTo>
                  <a:pt x="290910" y="156336"/>
                </a:moveTo>
                <a:cubicBezTo>
                  <a:pt x="306137" y="157147"/>
                  <a:pt x="321272" y="160032"/>
                  <a:pt x="335849" y="164992"/>
                </a:cubicBezTo>
                <a:lnTo>
                  <a:pt x="288310" y="212456"/>
                </a:lnTo>
                <a:cubicBezTo>
                  <a:pt x="257856" y="210695"/>
                  <a:pt x="226844" y="221449"/>
                  <a:pt x="203632" y="244717"/>
                </a:cubicBezTo>
                <a:cubicBezTo>
                  <a:pt x="160271" y="287918"/>
                  <a:pt x="160271" y="358187"/>
                  <a:pt x="203632" y="401388"/>
                </a:cubicBezTo>
                <a:cubicBezTo>
                  <a:pt x="246900" y="444680"/>
                  <a:pt x="317279" y="444680"/>
                  <a:pt x="360547" y="401388"/>
                </a:cubicBezTo>
                <a:cubicBezTo>
                  <a:pt x="383852" y="378211"/>
                  <a:pt x="394623" y="347156"/>
                  <a:pt x="392859" y="316749"/>
                </a:cubicBezTo>
                <a:lnTo>
                  <a:pt x="440397" y="269284"/>
                </a:lnTo>
                <a:cubicBezTo>
                  <a:pt x="460267" y="327595"/>
                  <a:pt x="446897" y="394620"/>
                  <a:pt x="400287" y="441065"/>
                </a:cubicBezTo>
                <a:cubicBezTo>
                  <a:pt x="335106" y="506236"/>
                  <a:pt x="229073" y="506236"/>
                  <a:pt x="163892" y="441065"/>
                </a:cubicBezTo>
                <a:cubicBezTo>
                  <a:pt x="98619" y="375987"/>
                  <a:pt x="98619" y="270118"/>
                  <a:pt x="163892" y="205040"/>
                </a:cubicBezTo>
                <a:cubicBezTo>
                  <a:pt x="198711" y="170137"/>
                  <a:pt x="245228" y="153902"/>
                  <a:pt x="290910" y="156336"/>
                </a:cubicBezTo>
                <a:close/>
                <a:moveTo>
                  <a:pt x="246542" y="43775"/>
                </a:moveTo>
                <a:cubicBezTo>
                  <a:pt x="306463" y="36243"/>
                  <a:pt x="368345" y="47900"/>
                  <a:pt x="422196" y="78723"/>
                </a:cubicBezTo>
                <a:lnTo>
                  <a:pt x="376794" y="124054"/>
                </a:lnTo>
                <a:cubicBezTo>
                  <a:pt x="294811" y="85305"/>
                  <a:pt x="193980" y="99581"/>
                  <a:pt x="126109" y="167345"/>
                </a:cubicBezTo>
                <a:cubicBezTo>
                  <a:pt x="39948" y="253371"/>
                  <a:pt x="39948" y="392793"/>
                  <a:pt x="126109" y="478820"/>
                </a:cubicBezTo>
                <a:cubicBezTo>
                  <a:pt x="212271" y="564846"/>
                  <a:pt x="351912" y="564846"/>
                  <a:pt x="438073" y="478820"/>
                </a:cubicBezTo>
                <a:cubicBezTo>
                  <a:pt x="505944" y="411055"/>
                  <a:pt x="520428" y="310382"/>
                  <a:pt x="481432" y="228527"/>
                </a:cubicBezTo>
                <a:lnTo>
                  <a:pt x="526741" y="183011"/>
                </a:lnTo>
                <a:cubicBezTo>
                  <a:pt x="588484" y="290544"/>
                  <a:pt x="573350" y="430244"/>
                  <a:pt x="481432" y="522111"/>
                </a:cubicBezTo>
                <a:cubicBezTo>
                  <a:pt x="371316" y="632054"/>
                  <a:pt x="192866" y="632054"/>
                  <a:pt x="82657" y="522111"/>
                </a:cubicBezTo>
                <a:cubicBezTo>
                  <a:pt x="-27552" y="412168"/>
                  <a:pt x="-27552" y="233997"/>
                  <a:pt x="82657" y="123961"/>
                </a:cubicBezTo>
                <a:cubicBezTo>
                  <a:pt x="128662" y="78028"/>
                  <a:pt x="186622" y="51307"/>
                  <a:pt x="246542" y="43775"/>
                </a:cubicBezTo>
                <a:close/>
                <a:moveTo>
                  <a:pt x="536061" y="0"/>
                </a:moveTo>
                <a:lnTo>
                  <a:pt x="544232" y="61368"/>
                </a:lnTo>
                <a:lnTo>
                  <a:pt x="605702" y="69526"/>
                </a:lnTo>
                <a:lnTo>
                  <a:pt x="524361" y="150732"/>
                </a:lnTo>
                <a:lnTo>
                  <a:pt x="498361" y="147302"/>
                </a:lnTo>
                <a:lnTo>
                  <a:pt x="337721" y="307767"/>
                </a:lnTo>
                <a:cubicBezTo>
                  <a:pt x="339021" y="312588"/>
                  <a:pt x="339764" y="317779"/>
                  <a:pt x="339764" y="323063"/>
                </a:cubicBezTo>
                <a:cubicBezTo>
                  <a:pt x="339764" y="354859"/>
                  <a:pt x="313950" y="380630"/>
                  <a:pt x="282101" y="380630"/>
                </a:cubicBezTo>
                <a:cubicBezTo>
                  <a:pt x="250251" y="380630"/>
                  <a:pt x="224437" y="354859"/>
                  <a:pt x="224437" y="323063"/>
                </a:cubicBezTo>
                <a:cubicBezTo>
                  <a:pt x="224437" y="291266"/>
                  <a:pt x="250251" y="265495"/>
                  <a:pt x="282101" y="265495"/>
                </a:cubicBezTo>
                <a:cubicBezTo>
                  <a:pt x="287393" y="265495"/>
                  <a:pt x="292500" y="266237"/>
                  <a:pt x="297422" y="267535"/>
                </a:cubicBezTo>
                <a:lnTo>
                  <a:pt x="458155" y="107162"/>
                </a:lnTo>
                <a:lnTo>
                  <a:pt x="454719" y="81206"/>
                </a:lnTo>
                <a:close/>
              </a:path>
            </a:pathLst>
          </a:cu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6" name="Oval 46">
            <a:extLst>
              <a:ext uri="{FF2B5EF4-FFF2-40B4-BE49-F238E27FC236}">
                <a16:creationId xmlns:a16="http://schemas.microsoft.com/office/drawing/2014/main" id="{9C96437A-BE2C-B34F-828C-ED5A5F122752}"/>
              </a:ext>
            </a:extLst>
          </p:cNvPr>
          <p:cNvSpPr/>
          <p:nvPr/>
        </p:nvSpPr>
        <p:spPr>
          <a:xfrm>
            <a:off x="4060861" y="1198958"/>
            <a:ext cx="830762" cy="829407"/>
          </a:xfrm>
          <a:custGeom>
            <a:avLst/>
            <a:gdLst>
              <a:gd name="connsiteX0" fmla="*/ 140017 w 606581"/>
              <a:gd name="connsiteY0" fmla="*/ 411043 h 605592"/>
              <a:gd name="connsiteX1" fmla="*/ 178821 w 606581"/>
              <a:gd name="connsiteY1" fmla="*/ 427078 h 605592"/>
              <a:gd name="connsiteX2" fmla="*/ 178821 w 606581"/>
              <a:gd name="connsiteY2" fmla="*/ 504564 h 605592"/>
              <a:gd name="connsiteX3" fmla="*/ 93692 w 606581"/>
              <a:gd name="connsiteY3" fmla="*/ 589557 h 605592"/>
              <a:gd name="connsiteX4" fmla="*/ 54887 w 606581"/>
              <a:gd name="connsiteY4" fmla="*/ 605592 h 605592"/>
              <a:gd name="connsiteX5" fmla="*/ 16083 w 606581"/>
              <a:gd name="connsiteY5" fmla="*/ 589557 h 605592"/>
              <a:gd name="connsiteX6" fmla="*/ 16083 w 606581"/>
              <a:gd name="connsiteY6" fmla="*/ 511979 h 605592"/>
              <a:gd name="connsiteX7" fmla="*/ 101212 w 606581"/>
              <a:gd name="connsiteY7" fmla="*/ 427078 h 605592"/>
              <a:gd name="connsiteX8" fmla="*/ 140017 w 606581"/>
              <a:gd name="connsiteY8" fmla="*/ 411043 h 605592"/>
              <a:gd name="connsiteX9" fmla="*/ 382501 w 606581"/>
              <a:gd name="connsiteY9" fmla="*/ 49537 h 605592"/>
              <a:gd name="connsiteX10" fmla="*/ 557044 w 606581"/>
              <a:gd name="connsiteY10" fmla="*/ 223798 h 605592"/>
              <a:gd name="connsiteX11" fmla="*/ 382501 w 606581"/>
              <a:gd name="connsiteY11" fmla="*/ 398059 h 605592"/>
              <a:gd name="connsiteX12" fmla="*/ 207957 w 606581"/>
              <a:gd name="connsiteY12" fmla="*/ 223798 h 605592"/>
              <a:gd name="connsiteX13" fmla="*/ 382501 w 606581"/>
              <a:gd name="connsiteY13" fmla="*/ 49537 h 605592"/>
              <a:gd name="connsiteX14" fmla="*/ 382536 w 606581"/>
              <a:gd name="connsiteY14" fmla="*/ 24750 h 605592"/>
              <a:gd name="connsiteX15" fmla="*/ 304914 w 606581"/>
              <a:gd name="connsiteY15" fmla="*/ 40417 h 605592"/>
              <a:gd name="connsiteX16" fmla="*/ 241591 w 606581"/>
              <a:gd name="connsiteY16" fmla="*/ 83058 h 605592"/>
              <a:gd name="connsiteX17" fmla="*/ 198880 w 606581"/>
              <a:gd name="connsiteY17" fmla="*/ 146278 h 605592"/>
              <a:gd name="connsiteX18" fmla="*/ 183189 w 606581"/>
              <a:gd name="connsiteY18" fmla="*/ 223774 h 605592"/>
              <a:gd name="connsiteX19" fmla="*/ 198880 w 606581"/>
              <a:gd name="connsiteY19" fmla="*/ 301177 h 605592"/>
              <a:gd name="connsiteX20" fmla="*/ 241591 w 606581"/>
              <a:gd name="connsiteY20" fmla="*/ 364490 h 605592"/>
              <a:gd name="connsiteX21" fmla="*/ 304914 w 606581"/>
              <a:gd name="connsiteY21" fmla="*/ 407131 h 605592"/>
              <a:gd name="connsiteX22" fmla="*/ 382536 w 606581"/>
              <a:gd name="connsiteY22" fmla="*/ 422705 h 605592"/>
              <a:gd name="connsiteX23" fmla="*/ 460158 w 606581"/>
              <a:gd name="connsiteY23" fmla="*/ 407131 h 605592"/>
              <a:gd name="connsiteX24" fmla="*/ 523481 w 606581"/>
              <a:gd name="connsiteY24" fmla="*/ 364490 h 605592"/>
              <a:gd name="connsiteX25" fmla="*/ 566192 w 606581"/>
              <a:gd name="connsiteY25" fmla="*/ 301177 h 605592"/>
              <a:gd name="connsiteX26" fmla="*/ 581883 w 606581"/>
              <a:gd name="connsiteY26" fmla="*/ 223774 h 605592"/>
              <a:gd name="connsiteX27" fmla="*/ 566192 w 606581"/>
              <a:gd name="connsiteY27" fmla="*/ 146278 h 605592"/>
              <a:gd name="connsiteX28" fmla="*/ 523481 w 606581"/>
              <a:gd name="connsiteY28" fmla="*/ 83058 h 605592"/>
              <a:gd name="connsiteX29" fmla="*/ 460158 w 606581"/>
              <a:gd name="connsiteY29" fmla="*/ 40417 h 605592"/>
              <a:gd name="connsiteX30" fmla="*/ 382536 w 606581"/>
              <a:gd name="connsiteY30" fmla="*/ 24750 h 605592"/>
              <a:gd name="connsiteX31" fmla="*/ 382536 w 606581"/>
              <a:gd name="connsiteY31" fmla="*/ 0 h 605592"/>
              <a:gd name="connsiteX32" fmla="*/ 469721 w 606581"/>
              <a:gd name="connsiteY32" fmla="*/ 17613 h 605592"/>
              <a:gd name="connsiteX33" fmla="*/ 540937 w 606581"/>
              <a:gd name="connsiteY33" fmla="*/ 65538 h 605592"/>
              <a:gd name="connsiteX34" fmla="*/ 588940 w 606581"/>
              <a:gd name="connsiteY34" fmla="*/ 136637 h 605592"/>
              <a:gd name="connsiteX35" fmla="*/ 606581 w 606581"/>
              <a:gd name="connsiteY35" fmla="*/ 223774 h 605592"/>
              <a:gd name="connsiteX36" fmla="*/ 588940 w 606581"/>
              <a:gd name="connsiteY36" fmla="*/ 310818 h 605592"/>
              <a:gd name="connsiteX37" fmla="*/ 540937 w 606581"/>
              <a:gd name="connsiteY37" fmla="*/ 381917 h 605592"/>
              <a:gd name="connsiteX38" fmla="*/ 469721 w 606581"/>
              <a:gd name="connsiteY38" fmla="*/ 429842 h 605592"/>
              <a:gd name="connsiteX39" fmla="*/ 382536 w 606581"/>
              <a:gd name="connsiteY39" fmla="*/ 447455 h 605592"/>
              <a:gd name="connsiteX40" fmla="*/ 295258 w 606581"/>
              <a:gd name="connsiteY40" fmla="*/ 429842 h 605592"/>
              <a:gd name="connsiteX41" fmla="*/ 240105 w 606581"/>
              <a:gd name="connsiteY41" fmla="*/ 396471 h 605592"/>
              <a:gd name="connsiteX42" fmla="*/ 209558 w 606581"/>
              <a:gd name="connsiteY42" fmla="*/ 427061 h 605592"/>
              <a:gd name="connsiteX43" fmla="*/ 196373 w 606581"/>
              <a:gd name="connsiteY43" fmla="*/ 409541 h 605592"/>
              <a:gd name="connsiteX44" fmla="*/ 178918 w 606581"/>
              <a:gd name="connsiteY44" fmla="*/ 396378 h 605592"/>
              <a:gd name="connsiteX45" fmla="*/ 209465 w 606581"/>
              <a:gd name="connsiteY45" fmla="*/ 365880 h 605592"/>
              <a:gd name="connsiteX46" fmla="*/ 176040 w 606581"/>
              <a:gd name="connsiteY46" fmla="*/ 310818 h 605592"/>
              <a:gd name="connsiteX47" fmla="*/ 158491 w 606581"/>
              <a:gd name="connsiteY47" fmla="*/ 223774 h 605592"/>
              <a:gd name="connsiteX48" fmla="*/ 176040 w 606581"/>
              <a:gd name="connsiteY48" fmla="*/ 136637 h 605592"/>
              <a:gd name="connsiteX49" fmla="*/ 224043 w 606581"/>
              <a:gd name="connsiteY49" fmla="*/ 65538 h 605592"/>
              <a:gd name="connsiteX50" fmla="*/ 295258 w 606581"/>
              <a:gd name="connsiteY50" fmla="*/ 17613 h 605592"/>
              <a:gd name="connsiteX51" fmla="*/ 382536 w 606581"/>
              <a:gd name="connsiteY51"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6581" h="605592">
                <a:moveTo>
                  <a:pt x="140017" y="411043"/>
                </a:moveTo>
                <a:cubicBezTo>
                  <a:pt x="154035" y="411043"/>
                  <a:pt x="168053" y="416326"/>
                  <a:pt x="178821" y="427078"/>
                </a:cubicBezTo>
                <a:cubicBezTo>
                  <a:pt x="200266" y="448488"/>
                  <a:pt x="200266" y="483153"/>
                  <a:pt x="178821" y="504564"/>
                </a:cubicBezTo>
                <a:lnTo>
                  <a:pt x="93692" y="589557"/>
                </a:lnTo>
                <a:cubicBezTo>
                  <a:pt x="83016" y="600216"/>
                  <a:pt x="68905" y="605592"/>
                  <a:pt x="54887" y="605592"/>
                </a:cubicBezTo>
                <a:cubicBezTo>
                  <a:pt x="40870" y="605592"/>
                  <a:pt x="26759" y="600216"/>
                  <a:pt x="16083" y="589557"/>
                </a:cubicBezTo>
                <a:cubicBezTo>
                  <a:pt x="-5362" y="568147"/>
                  <a:pt x="-5362" y="533389"/>
                  <a:pt x="16083" y="511979"/>
                </a:cubicBezTo>
                <a:lnTo>
                  <a:pt x="101212" y="427078"/>
                </a:lnTo>
                <a:cubicBezTo>
                  <a:pt x="111888" y="416326"/>
                  <a:pt x="125999" y="411043"/>
                  <a:pt x="140017" y="411043"/>
                </a:cubicBezTo>
                <a:close/>
                <a:moveTo>
                  <a:pt x="382501" y="49537"/>
                </a:moveTo>
                <a:cubicBezTo>
                  <a:pt x="478871" y="49537"/>
                  <a:pt x="557044" y="127491"/>
                  <a:pt x="557044" y="223798"/>
                </a:cubicBezTo>
                <a:cubicBezTo>
                  <a:pt x="557044" y="320012"/>
                  <a:pt x="478871" y="398059"/>
                  <a:pt x="382501" y="398059"/>
                </a:cubicBezTo>
                <a:cubicBezTo>
                  <a:pt x="286130" y="398059"/>
                  <a:pt x="207957" y="320012"/>
                  <a:pt x="207957" y="223798"/>
                </a:cubicBezTo>
                <a:cubicBezTo>
                  <a:pt x="207957" y="127491"/>
                  <a:pt x="286130" y="49537"/>
                  <a:pt x="382501" y="49537"/>
                </a:cubicBezTo>
                <a:close/>
                <a:moveTo>
                  <a:pt x="382536" y="24750"/>
                </a:moveTo>
                <a:cubicBezTo>
                  <a:pt x="355610" y="24750"/>
                  <a:pt x="329519" y="30034"/>
                  <a:pt x="304914" y="40417"/>
                </a:cubicBezTo>
                <a:cubicBezTo>
                  <a:pt x="281238" y="50428"/>
                  <a:pt x="259882" y="64796"/>
                  <a:pt x="241591" y="83058"/>
                </a:cubicBezTo>
                <a:cubicBezTo>
                  <a:pt x="223300" y="101319"/>
                  <a:pt x="208908" y="122547"/>
                  <a:pt x="198880" y="146278"/>
                </a:cubicBezTo>
                <a:cubicBezTo>
                  <a:pt x="188481" y="170843"/>
                  <a:pt x="183189" y="196891"/>
                  <a:pt x="183189" y="223774"/>
                </a:cubicBezTo>
                <a:cubicBezTo>
                  <a:pt x="183189" y="250564"/>
                  <a:pt x="188481" y="276705"/>
                  <a:pt x="198880" y="301177"/>
                </a:cubicBezTo>
                <a:cubicBezTo>
                  <a:pt x="208908" y="324908"/>
                  <a:pt x="223300" y="346228"/>
                  <a:pt x="241591" y="364490"/>
                </a:cubicBezTo>
                <a:cubicBezTo>
                  <a:pt x="259882" y="382752"/>
                  <a:pt x="281238" y="397027"/>
                  <a:pt x="304914" y="407131"/>
                </a:cubicBezTo>
                <a:cubicBezTo>
                  <a:pt x="329519" y="417513"/>
                  <a:pt x="355610" y="422705"/>
                  <a:pt x="382536" y="422705"/>
                </a:cubicBezTo>
                <a:cubicBezTo>
                  <a:pt x="409462" y="422705"/>
                  <a:pt x="435553" y="417513"/>
                  <a:pt x="460158" y="407131"/>
                </a:cubicBezTo>
                <a:cubicBezTo>
                  <a:pt x="483834" y="397027"/>
                  <a:pt x="505190" y="382752"/>
                  <a:pt x="523481" y="364490"/>
                </a:cubicBezTo>
                <a:cubicBezTo>
                  <a:pt x="541772" y="346228"/>
                  <a:pt x="556164" y="324908"/>
                  <a:pt x="566192" y="301177"/>
                </a:cubicBezTo>
                <a:cubicBezTo>
                  <a:pt x="576591" y="276705"/>
                  <a:pt x="581883" y="250564"/>
                  <a:pt x="581883" y="223774"/>
                </a:cubicBezTo>
                <a:cubicBezTo>
                  <a:pt x="581883" y="196891"/>
                  <a:pt x="576591" y="170843"/>
                  <a:pt x="566192" y="146278"/>
                </a:cubicBezTo>
                <a:cubicBezTo>
                  <a:pt x="556164" y="122547"/>
                  <a:pt x="541772" y="101319"/>
                  <a:pt x="523481" y="83058"/>
                </a:cubicBezTo>
                <a:cubicBezTo>
                  <a:pt x="505190" y="64796"/>
                  <a:pt x="483834" y="50428"/>
                  <a:pt x="460158" y="40417"/>
                </a:cubicBezTo>
                <a:cubicBezTo>
                  <a:pt x="435553" y="30034"/>
                  <a:pt x="409462" y="24750"/>
                  <a:pt x="382536" y="24750"/>
                </a:cubicBezTo>
                <a:close/>
                <a:moveTo>
                  <a:pt x="382536" y="0"/>
                </a:moveTo>
                <a:cubicBezTo>
                  <a:pt x="412712" y="0"/>
                  <a:pt x="442145" y="5933"/>
                  <a:pt x="469721" y="17613"/>
                </a:cubicBezTo>
                <a:cubicBezTo>
                  <a:pt x="496462" y="28922"/>
                  <a:pt x="520417" y="45051"/>
                  <a:pt x="540937" y="65538"/>
                </a:cubicBezTo>
                <a:cubicBezTo>
                  <a:pt x="561549" y="86117"/>
                  <a:pt x="577705" y="110033"/>
                  <a:pt x="588940" y="136637"/>
                </a:cubicBezTo>
                <a:cubicBezTo>
                  <a:pt x="600639" y="164262"/>
                  <a:pt x="606581" y="193554"/>
                  <a:pt x="606581" y="223774"/>
                </a:cubicBezTo>
                <a:cubicBezTo>
                  <a:pt x="606581" y="253901"/>
                  <a:pt x="600639" y="283194"/>
                  <a:pt x="588940" y="310818"/>
                </a:cubicBezTo>
                <a:cubicBezTo>
                  <a:pt x="577705" y="337515"/>
                  <a:pt x="561549" y="361431"/>
                  <a:pt x="540937" y="381917"/>
                </a:cubicBezTo>
                <a:cubicBezTo>
                  <a:pt x="520417" y="402496"/>
                  <a:pt x="496462" y="418626"/>
                  <a:pt x="469721" y="429842"/>
                </a:cubicBezTo>
                <a:cubicBezTo>
                  <a:pt x="442145" y="441522"/>
                  <a:pt x="412805" y="447455"/>
                  <a:pt x="382536" y="447455"/>
                </a:cubicBezTo>
                <a:cubicBezTo>
                  <a:pt x="352267" y="447455"/>
                  <a:pt x="322927" y="441522"/>
                  <a:pt x="295258" y="429842"/>
                </a:cubicBezTo>
                <a:cubicBezTo>
                  <a:pt x="275295" y="421407"/>
                  <a:pt x="256818" y="410190"/>
                  <a:pt x="240105" y="396471"/>
                </a:cubicBezTo>
                <a:lnTo>
                  <a:pt x="209558" y="427061"/>
                </a:lnTo>
                <a:cubicBezTo>
                  <a:pt x="206030" y="420758"/>
                  <a:pt x="201666" y="414918"/>
                  <a:pt x="196373" y="409541"/>
                </a:cubicBezTo>
                <a:cubicBezTo>
                  <a:pt x="191081" y="404350"/>
                  <a:pt x="185232" y="399901"/>
                  <a:pt x="178918" y="396378"/>
                </a:cubicBezTo>
                <a:lnTo>
                  <a:pt x="209465" y="365880"/>
                </a:lnTo>
                <a:cubicBezTo>
                  <a:pt x="195724" y="349287"/>
                  <a:pt x="184582" y="330840"/>
                  <a:pt x="176040" y="310818"/>
                </a:cubicBezTo>
                <a:cubicBezTo>
                  <a:pt x="164341" y="283194"/>
                  <a:pt x="158491" y="253901"/>
                  <a:pt x="158491" y="223774"/>
                </a:cubicBezTo>
                <a:cubicBezTo>
                  <a:pt x="158491" y="193554"/>
                  <a:pt x="164341" y="164262"/>
                  <a:pt x="176040" y="136637"/>
                </a:cubicBezTo>
                <a:cubicBezTo>
                  <a:pt x="187367" y="110033"/>
                  <a:pt x="203523" y="86117"/>
                  <a:pt x="224043" y="65538"/>
                </a:cubicBezTo>
                <a:cubicBezTo>
                  <a:pt x="244655" y="45051"/>
                  <a:pt x="268610" y="28922"/>
                  <a:pt x="295258" y="17613"/>
                </a:cubicBezTo>
                <a:cubicBezTo>
                  <a:pt x="322927" y="5933"/>
                  <a:pt x="352267" y="0"/>
                  <a:pt x="382536" y="0"/>
                </a:cubicBezTo>
                <a:close/>
              </a:path>
            </a:pathLst>
          </a:cu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7" name="Oval 47">
            <a:extLst>
              <a:ext uri="{FF2B5EF4-FFF2-40B4-BE49-F238E27FC236}">
                <a16:creationId xmlns:a16="http://schemas.microsoft.com/office/drawing/2014/main" id="{FF37B714-E1DE-C947-B933-C8FD15F4ED77}"/>
              </a:ext>
            </a:extLst>
          </p:cNvPr>
          <p:cNvSpPr/>
          <p:nvPr/>
        </p:nvSpPr>
        <p:spPr>
          <a:xfrm>
            <a:off x="6897288" y="1277448"/>
            <a:ext cx="830762" cy="672426"/>
          </a:xfrm>
          <a:custGeom>
            <a:avLst/>
            <a:gdLst>
              <a:gd name="connsiteX0" fmla="*/ 355420 w 607568"/>
              <a:gd name="connsiteY0" fmla="*/ 250307 h 491771"/>
              <a:gd name="connsiteX1" fmla="*/ 352312 w 607568"/>
              <a:gd name="connsiteY1" fmla="*/ 251812 h 491771"/>
              <a:gd name="connsiteX2" fmla="*/ 321042 w 607568"/>
              <a:gd name="connsiteY2" fmla="*/ 289814 h 491771"/>
              <a:gd name="connsiteX3" fmla="*/ 321513 w 607568"/>
              <a:gd name="connsiteY3" fmla="*/ 295364 h 491771"/>
              <a:gd name="connsiteX4" fmla="*/ 369736 w 607568"/>
              <a:gd name="connsiteY4" fmla="*/ 338257 h 491771"/>
              <a:gd name="connsiteX5" fmla="*/ 371997 w 607568"/>
              <a:gd name="connsiteY5" fmla="*/ 339104 h 491771"/>
              <a:gd name="connsiteX6" fmla="*/ 373127 w 607568"/>
              <a:gd name="connsiteY6" fmla="*/ 338916 h 491771"/>
              <a:gd name="connsiteX7" fmla="*/ 375293 w 607568"/>
              <a:gd name="connsiteY7" fmla="*/ 336282 h 491771"/>
              <a:gd name="connsiteX8" fmla="*/ 383676 w 607568"/>
              <a:gd name="connsiteY8" fmla="*/ 279467 h 491771"/>
              <a:gd name="connsiteX9" fmla="*/ 376424 w 607568"/>
              <a:gd name="connsiteY9" fmla="*/ 263287 h 491771"/>
              <a:gd name="connsiteX10" fmla="*/ 357681 w 607568"/>
              <a:gd name="connsiteY10" fmla="*/ 250965 h 491771"/>
              <a:gd name="connsiteX11" fmla="*/ 355420 w 607568"/>
              <a:gd name="connsiteY11" fmla="*/ 250307 h 491771"/>
              <a:gd name="connsiteX12" fmla="*/ 258879 w 607568"/>
              <a:gd name="connsiteY12" fmla="*/ 250307 h 491771"/>
              <a:gd name="connsiteX13" fmla="*/ 256712 w 607568"/>
              <a:gd name="connsiteY13" fmla="*/ 250965 h 491771"/>
              <a:gd name="connsiteX14" fmla="*/ 237969 w 607568"/>
              <a:gd name="connsiteY14" fmla="*/ 263287 h 491771"/>
              <a:gd name="connsiteX15" fmla="*/ 230717 w 607568"/>
              <a:gd name="connsiteY15" fmla="*/ 279467 h 491771"/>
              <a:gd name="connsiteX16" fmla="*/ 239100 w 607568"/>
              <a:gd name="connsiteY16" fmla="*/ 336282 h 491771"/>
              <a:gd name="connsiteX17" fmla="*/ 241266 w 607568"/>
              <a:gd name="connsiteY17" fmla="*/ 338916 h 491771"/>
              <a:gd name="connsiteX18" fmla="*/ 242396 w 607568"/>
              <a:gd name="connsiteY18" fmla="*/ 339104 h 491771"/>
              <a:gd name="connsiteX19" fmla="*/ 244657 w 607568"/>
              <a:gd name="connsiteY19" fmla="*/ 338257 h 491771"/>
              <a:gd name="connsiteX20" fmla="*/ 292880 w 607568"/>
              <a:gd name="connsiteY20" fmla="*/ 295364 h 491771"/>
              <a:gd name="connsiteX21" fmla="*/ 293351 w 607568"/>
              <a:gd name="connsiteY21" fmla="*/ 289814 h 491771"/>
              <a:gd name="connsiteX22" fmla="*/ 261987 w 607568"/>
              <a:gd name="connsiteY22" fmla="*/ 251812 h 491771"/>
              <a:gd name="connsiteX23" fmla="*/ 258879 w 607568"/>
              <a:gd name="connsiteY23" fmla="*/ 250307 h 491771"/>
              <a:gd name="connsiteX24" fmla="*/ 500465 w 607568"/>
              <a:gd name="connsiteY24" fmla="*/ 66049 h 491771"/>
              <a:gd name="connsiteX25" fmla="*/ 565743 w 607568"/>
              <a:gd name="connsiteY25" fmla="*/ 130673 h 491771"/>
              <a:gd name="connsiteX26" fmla="*/ 566120 w 607568"/>
              <a:gd name="connsiteY26" fmla="*/ 130673 h 491771"/>
              <a:gd name="connsiteX27" fmla="*/ 580250 w 607568"/>
              <a:gd name="connsiteY27" fmla="*/ 160962 h 491771"/>
              <a:gd name="connsiteX28" fmla="*/ 560939 w 607568"/>
              <a:gd name="connsiteY28" fmla="*/ 182503 h 491771"/>
              <a:gd name="connsiteX29" fmla="*/ 531927 w 607568"/>
              <a:gd name="connsiteY29" fmla="*/ 223799 h 491771"/>
              <a:gd name="connsiteX30" fmla="*/ 528253 w 607568"/>
              <a:gd name="connsiteY30" fmla="*/ 234240 h 491771"/>
              <a:gd name="connsiteX31" fmla="*/ 530797 w 607568"/>
              <a:gd name="connsiteY31" fmla="*/ 246281 h 491771"/>
              <a:gd name="connsiteX32" fmla="*/ 545868 w 607568"/>
              <a:gd name="connsiteY32" fmla="*/ 261143 h 491771"/>
              <a:gd name="connsiteX33" fmla="*/ 558961 w 607568"/>
              <a:gd name="connsiteY33" fmla="*/ 263777 h 491771"/>
              <a:gd name="connsiteX34" fmla="*/ 597299 w 607568"/>
              <a:gd name="connsiteY34" fmla="*/ 301968 h 491771"/>
              <a:gd name="connsiteX35" fmla="*/ 607002 w 607568"/>
              <a:gd name="connsiteY35" fmla="*/ 350788 h 491771"/>
              <a:gd name="connsiteX36" fmla="*/ 601256 w 607568"/>
              <a:gd name="connsiteY36" fmla="*/ 373835 h 491771"/>
              <a:gd name="connsiteX37" fmla="*/ 579685 w 607568"/>
              <a:gd name="connsiteY37" fmla="*/ 384088 h 491771"/>
              <a:gd name="connsiteX38" fmla="*/ 490386 w 607568"/>
              <a:gd name="connsiteY38" fmla="*/ 384088 h 491771"/>
              <a:gd name="connsiteX39" fmla="*/ 467685 w 607568"/>
              <a:gd name="connsiteY39" fmla="*/ 310058 h 491771"/>
              <a:gd name="connsiteX40" fmla="*/ 431702 w 607568"/>
              <a:gd name="connsiteY40" fmla="*/ 267445 h 491771"/>
              <a:gd name="connsiteX41" fmla="*/ 441969 w 607568"/>
              <a:gd name="connsiteY41" fmla="*/ 263777 h 491771"/>
              <a:gd name="connsiteX42" fmla="*/ 455157 w 607568"/>
              <a:gd name="connsiteY42" fmla="*/ 261237 h 491771"/>
              <a:gd name="connsiteX43" fmla="*/ 470228 w 607568"/>
              <a:gd name="connsiteY43" fmla="*/ 246281 h 491771"/>
              <a:gd name="connsiteX44" fmla="*/ 472677 w 607568"/>
              <a:gd name="connsiteY44" fmla="*/ 234240 h 491771"/>
              <a:gd name="connsiteX45" fmla="*/ 469098 w 607568"/>
              <a:gd name="connsiteY45" fmla="*/ 223893 h 491771"/>
              <a:gd name="connsiteX46" fmla="*/ 439991 w 607568"/>
              <a:gd name="connsiteY46" fmla="*/ 182503 h 491771"/>
              <a:gd name="connsiteX47" fmla="*/ 426144 w 607568"/>
              <a:gd name="connsiteY47" fmla="*/ 172720 h 491771"/>
              <a:gd name="connsiteX48" fmla="*/ 441404 w 607568"/>
              <a:gd name="connsiteY48" fmla="*/ 143278 h 491771"/>
              <a:gd name="connsiteX49" fmla="*/ 439708 w 607568"/>
              <a:gd name="connsiteY49" fmla="*/ 107438 h 491771"/>
              <a:gd name="connsiteX50" fmla="*/ 500465 w 607568"/>
              <a:gd name="connsiteY50" fmla="*/ 66049 h 491771"/>
              <a:gd name="connsiteX51" fmla="*/ 107100 w 607568"/>
              <a:gd name="connsiteY51" fmla="*/ 66049 h 491771"/>
              <a:gd name="connsiteX52" fmla="*/ 171341 w 607568"/>
              <a:gd name="connsiteY52" fmla="*/ 123618 h 491771"/>
              <a:gd name="connsiteX53" fmla="*/ 172849 w 607568"/>
              <a:gd name="connsiteY53" fmla="*/ 143278 h 491771"/>
              <a:gd name="connsiteX54" fmla="*/ 184246 w 607568"/>
              <a:gd name="connsiteY54" fmla="*/ 168205 h 491771"/>
              <a:gd name="connsiteX55" fmla="*/ 167574 w 607568"/>
              <a:gd name="connsiteY55" fmla="*/ 182503 h 491771"/>
              <a:gd name="connsiteX56" fmla="*/ 138468 w 607568"/>
              <a:gd name="connsiteY56" fmla="*/ 223799 h 491771"/>
              <a:gd name="connsiteX57" fmla="*/ 134794 w 607568"/>
              <a:gd name="connsiteY57" fmla="*/ 234240 h 491771"/>
              <a:gd name="connsiteX58" fmla="*/ 137337 w 607568"/>
              <a:gd name="connsiteY58" fmla="*/ 246281 h 491771"/>
              <a:gd name="connsiteX59" fmla="*/ 152408 w 607568"/>
              <a:gd name="connsiteY59" fmla="*/ 261143 h 491771"/>
              <a:gd name="connsiteX60" fmla="*/ 165596 w 607568"/>
              <a:gd name="connsiteY60" fmla="*/ 263777 h 491771"/>
              <a:gd name="connsiteX61" fmla="*/ 179442 w 607568"/>
              <a:gd name="connsiteY61" fmla="*/ 268856 h 491771"/>
              <a:gd name="connsiteX62" fmla="*/ 146662 w 607568"/>
              <a:gd name="connsiteY62" fmla="*/ 310058 h 491771"/>
              <a:gd name="connsiteX63" fmla="*/ 123867 w 607568"/>
              <a:gd name="connsiteY63" fmla="*/ 384088 h 491771"/>
              <a:gd name="connsiteX64" fmla="*/ 27883 w 607568"/>
              <a:gd name="connsiteY64" fmla="*/ 384088 h 491771"/>
              <a:gd name="connsiteX65" fmla="*/ 6312 w 607568"/>
              <a:gd name="connsiteY65" fmla="*/ 373835 h 491771"/>
              <a:gd name="connsiteX66" fmla="*/ 566 w 607568"/>
              <a:gd name="connsiteY66" fmla="*/ 350788 h 491771"/>
              <a:gd name="connsiteX67" fmla="*/ 10268 w 607568"/>
              <a:gd name="connsiteY67" fmla="*/ 301968 h 491771"/>
              <a:gd name="connsiteX68" fmla="*/ 48606 w 607568"/>
              <a:gd name="connsiteY68" fmla="*/ 263777 h 491771"/>
              <a:gd name="connsiteX69" fmla="*/ 61699 w 607568"/>
              <a:gd name="connsiteY69" fmla="*/ 261237 h 491771"/>
              <a:gd name="connsiteX70" fmla="*/ 76770 w 607568"/>
              <a:gd name="connsiteY70" fmla="*/ 246281 h 491771"/>
              <a:gd name="connsiteX71" fmla="*/ 79313 w 607568"/>
              <a:gd name="connsiteY71" fmla="*/ 234240 h 491771"/>
              <a:gd name="connsiteX72" fmla="*/ 75639 w 607568"/>
              <a:gd name="connsiteY72" fmla="*/ 223893 h 491771"/>
              <a:gd name="connsiteX73" fmla="*/ 46628 w 607568"/>
              <a:gd name="connsiteY73" fmla="*/ 182503 h 491771"/>
              <a:gd name="connsiteX74" fmla="*/ 27318 w 607568"/>
              <a:gd name="connsiteY74" fmla="*/ 160962 h 491771"/>
              <a:gd name="connsiteX75" fmla="*/ 41447 w 607568"/>
              <a:gd name="connsiteY75" fmla="*/ 130673 h 491771"/>
              <a:gd name="connsiteX76" fmla="*/ 41824 w 607568"/>
              <a:gd name="connsiteY76" fmla="*/ 130673 h 491771"/>
              <a:gd name="connsiteX77" fmla="*/ 107100 w 607568"/>
              <a:gd name="connsiteY77" fmla="*/ 66049 h 491771"/>
              <a:gd name="connsiteX78" fmla="*/ 298626 w 607568"/>
              <a:gd name="connsiteY78" fmla="*/ 0 h 491771"/>
              <a:gd name="connsiteX79" fmla="*/ 315956 w 607568"/>
              <a:gd name="connsiteY79" fmla="*/ 0 h 491771"/>
              <a:gd name="connsiteX80" fmla="*/ 401854 w 607568"/>
              <a:gd name="connsiteY80" fmla="*/ 85787 h 491771"/>
              <a:gd name="connsiteX81" fmla="*/ 401854 w 607568"/>
              <a:gd name="connsiteY81" fmla="*/ 95476 h 491771"/>
              <a:gd name="connsiteX82" fmla="*/ 421633 w 607568"/>
              <a:gd name="connsiteY82" fmla="*/ 138840 h 491771"/>
              <a:gd name="connsiteX83" fmla="*/ 417960 w 607568"/>
              <a:gd name="connsiteY83" fmla="*/ 149281 h 491771"/>
              <a:gd name="connsiteX84" fmla="*/ 417112 w 607568"/>
              <a:gd name="connsiteY84" fmla="*/ 151068 h 491771"/>
              <a:gd name="connsiteX85" fmla="*/ 411273 w 607568"/>
              <a:gd name="connsiteY85" fmla="*/ 159534 h 491771"/>
              <a:gd name="connsiteX86" fmla="*/ 410896 w 607568"/>
              <a:gd name="connsiteY86" fmla="*/ 159910 h 491771"/>
              <a:gd name="connsiteX87" fmla="*/ 394037 w 607568"/>
              <a:gd name="connsiteY87" fmla="*/ 169787 h 491771"/>
              <a:gd name="connsiteX88" fmla="*/ 384900 w 607568"/>
              <a:gd name="connsiteY88" fmla="*/ 189541 h 491771"/>
              <a:gd name="connsiteX89" fmla="*/ 384712 w 607568"/>
              <a:gd name="connsiteY89" fmla="*/ 189823 h 491771"/>
              <a:gd name="connsiteX90" fmla="*/ 373316 w 607568"/>
              <a:gd name="connsiteY90" fmla="*/ 207131 h 491771"/>
              <a:gd name="connsiteX91" fmla="*/ 372750 w 607568"/>
              <a:gd name="connsiteY91" fmla="*/ 207789 h 491771"/>
              <a:gd name="connsiteX92" fmla="*/ 359847 w 607568"/>
              <a:gd name="connsiteY92" fmla="*/ 222275 h 491771"/>
              <a:gd name="connsiteX93" fmla="*/ 359188 w 607568"/>
              <a:gd name="connsiteY93" fmla="*/ 222934 h 491771"/>
              <a:gd name="connsiteX94" fmla="*/ 345154 w 607568"/>
              <a:gd name="connsiteY94" fmla="*/ 234598 h 491771"/>
              <a:gd name="connsiteX95" fmla="*/ 345625 w 607568"/>
              <a:gd name="connsiteY95" fmla="*/ 236855 h 491771"/>
              <a:gd name="connsiteX96" fmla="*/ 348639 w 607568"/>
              <a:gd name="connsiteY96" fmla="*/ 235538 h 491771"/>
              <a:gd name="connsiteX97" fmla="*/ 355514 w 607568"/>
              <a:gd name="connsiteY97" fmla="*/ 234033 h 491771"/>
              <a:gd name="connsiteX98" fmla="*/ 366628 w 607568"/>
              <a:gd name="connsiteY98" fmla="*/ 237326 h 491771"/>
              <a:gd name="connsiteX99" fmla="*/ 385371 w 607568"/>
              <a:gd name="connsiteY99" fmla="*/ 249648 h 491771"/>
              <a:gd name="connsiteX100" fmla="*/ 399876 w 607568"/>
              <a:gd name="connsiteY100" fmla="*/ 279373 h 491771"/>
              <a:gd name="connsiteX101" fmla="*/ 430016 w 607568"/>
              <a:gd name="connsiteY101" fmla="*/ 289814 h 491771"/>
              <a:gd name="connsiteX102" fmla="*/ 448382 w 607568"/>
              <a:gd name="connsiteY102" fmla="*/ 316058 h 491771"/>
              <a:gd name="connsiteX103" fmla="*/ 481630 w 607568"/>
              <a:gd name="connsiteY103" fmla="*/ 424515 h 491771"/>
              <a:gd name="connsiteX104" fmla="*/ 483891 w 607568"/>
              <a:gd name="connsiteY104" fmla="*/ 436461 h 491771"/>
              <a:gd name="connsiteX105" fmla="*/ 473718 w 607568"/>
              <a:gd name="connsiteY105" fmla="*/ 470700 h 491771"/>
              <a:gd name="connsiteX106" fmla="*/ 443956 w 607568"/>
              <a:gd name="connsiteY106" fmla="*/ 490360 h 491771"/>
              <a:gd name="connsiteX107" fmla="*/ 431805 w 607568"/>
              <a:gd name="connsiteY107" fmla="*/ 491771 h 491771"/>
              <a:gd name="connsiteX108" fmla="*/ 325375 w 607568"/>
              <a:gd name="connsiteY108" fmla="*/ 491771 h 491771"/>
              <a:gd name="connsiteX109" fmla="*/ 337430 w 607568"/>
              <a:gd name="connsiteY109" fmla="*/ 415296 h 491771"/>
              <a:gd name="connsiteX110" fmla="*/ 334605 w 607568"/>
              <a:gd name="connsiteY110" fmla="*/ 389052 h 491771"/>
              <a:gd name="connsiteX111" fmla="*/ 323962 w 607568"/>
              <a:gd name="connsiteY111" fmla="*/ 360927 h 491771"/>
              <a:gd name="connsiteX112" fmla="*/ 337430 w 607568"/>
              <a:gd name="connsiteY112" fmla="*/ 347476 h 491771"/>
              <a:gd name="connsiteX113" fmla="*/ 307196 w 607568"/>
              <a:gd name="connsiteY113" fmla="*/ 317281 h 491771"/>
              <a:gd name="connsiteX114" fmla="*/ 276868 w 607568"/>
              <a:gd name="connsiteY114" fmla="*/ 347476 h 491771"/>
              <a:gd name="connsiteX115" fmla="*/ 290337 w 607568"/>
              <a:gd name="connsiteY115" fmla="*/ 360927 h 491771"/>
              <a:gd name="connsiteX116" fmla="*/ 279694 w 607568"/>
              <a:gd name="connsiteY116" fmla="*/ 389052 h 491771"/>
              <a:gd name="connsiteX117" fmla="*/ 276963 w 607568"/>
              <a:gd name="connsiteY117" fmla="*/ 415296 h 491771"/>
              <a:gd name="connsiteX118" fmla="*/ 288736 w 607568"/>
              <a:gd name="connsiteY118" fmla="*/ 491771 h 491771"/>
              <a:gd name="connsiteX119" fmla="*/ 182493 w 607568"/>
              <a:gd name="connsiteY119" fmla="*/ 491771 h 491771"/>
              <a:gd name="connsiteX120" fmla="*/ 170437 w 607568"/>
              <a:gd name="connsiteY120" fmla="*/ 490360 h 491771"/>
              <a:gd name="connsiteX121" fmla="*/ 140675 w 607568"/>
              <a:gd name="connsiteY121" fmla="*/ 470700 h 491771"/>
              <a:gd name="connsiteX122" fmla="*/ 132669 w 607568"/>
              <a:gd name="connsiteY122" fmla="*/ 424515 h 491771"/>
              <a:gd name="connsiteX123" fmla="*/ 166011 w 607568"/>
              <a:gd name="connsiteY123" fmla="*/ 316058 h 491771"/>
              <a:gd name="connsiteX124" fmla="*/ 184377 w 607568"/>
              <a:gd name="connsiteY124" fmla="*/ 289814 h 491771"/>
              <a:gd name="connsiteX125" fmla="*/ 214517 w 607568"/>
              <a:gd name="connsiteY125" fmla="*/ 279373 h 491771"/>
              <a:gd name="connsiteX126" fmla="*/ 214517 w 607568"/>
              <a:gd name="connsiteY126" fmla="*/ 279279 h 491771"/>
              <a:gd name="connsiteX127" fmla="*/ 229022 w 607568"/>
              <a:gd name="connsiteY127" fmla="*/ 249648 h 491771"/>
              <a:gd name="connsiteX128" fmla="*/ 247765 w 607568"/>
              <a:gd name="connsiteY128" fmla="*/ 237326 h 491771"/>
              <a:gd name="connsiteX129" fmla="*/ 258879 w 607568"/>
              <a:gd name="connsiteY129" fmla="*/ 234033 h 491771"/>
              <a:gd name="connsiteX130" fmla="*/ 265754 w 607568"/>
              <a:gd name="connsiteY130" fmla="*/ 235538 h 491771"/>
              <a:gd name="connsiteX131" fmla="*/ 268768 w 607568"/>
              <a:gd name="connsiteY131" fmla="*/ 236855 h 491771"/>
              <a:gd name="connsiteX132" fmla="*/ 269239 w 607568"/>
              <a:gd name="connsiteY132" fmla="*/ 234598 h 491771"/>
              <a:gd name="connsiteX133" fmla="*/ 255205 w 607568"/>
              <a:gd name="connsiteY133" fmla="*/ 222934 h 491771"/>
              <a:gd name="connsiteX134" fmla="*/ 254546 w 607568"/>
              <a:gd name="connsiteY134" fmla="*/ 222275 h 491771"/>
              <a:gd name="connsiteX135" fmla="*/ 241548 w 607568"/>
              <a:gd name="connsiteY135" fmla="*/ 207789 h 491771"/>
              <a:gd name="connsiteX136" fmla="*/ 241077 w 607568"/>
              <a:gd name="connsiteY136" fmla="*/ 207225 h 491771"/>
              <a:gd name="connsiteX137" fmla="*/ 229681 w 607568"/>
              <a:gd name="connsiteY137" fmla="*/ 189823 h 491771"/>
              <a:gd name="connsiteX138" fmla="*/ 229493 w 607568"/>
              <a:gd name="connsiteY138" fmla="*/ 189635 h 491771"/>
              <a:gd name="connsiteX139" fmla="*/ 220356 w 607568"/>
              <a:gd name="connsiteY139" fmla="*/ 169787 h 491771"/>
              <a:gd name="connsiteX140" fmla="*/ 203497 w 607568"/>
              <a:gd name="connsiteY140" fmla="*/ 159910 h 491771"/>
              <a:gd name="connsiteX141" fmla="*/ 203120 w 607568"/>
              <a:gd name="connsiteY141" fmla="*/ 159534 h 491771"/>
              <a:gd name="connsiteX142" fmla="*/ 197281 w 607568"/>
              <a:gd name="connsiteY142" fmla="*/ 151068 h 491771"/>
              <a:gd name="connsiteX143" fmla="*/ 196433 w 607568"/>
              <a:gd name="connsiteY143" fmla="*/ 149281 h 491771"/>
              <a:gd name="connsiteX144" fmla="*/ 192666 w 607568"/>
              <a:gd name="connsiteY144" fmla="*/ 138840 h 491771"/>
              <a:gd name="connsiteX145" fmla="*/ 212727 w 607568"/>
              <a:gd name="connsiteY145" fmla="*/ 95476 h 491771"/>
              <a:gd name="connsiteX146" fmla="*/ 212727 w 607568"/>
              <a:gd name="connsiteY146" fmla="*/ 85787 h 491771"/>
              <a:gd name="connsiteX147" fmla="*/ 298626 w 607568"/>
              <a:gd name="connsiteY147" fmla="*/ 0 h 4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7568" h="491771">
                <a:moveTo>
                  <a:pt x="355420" y="250307"/>
                </a:moveTo>
                <a:cubicBezTo>
                  <a:pt x="354290" y="250307"/>
                  <a:pt x="353160" y="250871"/>
                  <a:pt x="352312" y="251812"/>
                </a:cubicBezTo>
                <a:lnTo>
                  <a:pt x="321042" y="289814"/>
                </a:lnTo>
                <a:cubicBezTo>
                  <a:pt x="319723" y="291507"/>
                  <a:pt x="319912" y="293953"/>
                  <a:pt x="321513" y="295364"/>
                </a:cubicBezTo>
                <a:lnTo>
                  <a:pt x="369736" y="338257"/>
                </a:lnTo>
                <a:cubicBezTo>
                  <a:pt x="370396" y="338822"/>
                  <a:pt x="371149" y="339104"/>
                  <a:pt x="371997" y="339104"/>
                </a:cubicBezTo>
                <a:cubicBezTo>
                  <a:pt x="372374" y="339104"/>
                  <a:pt x="372750" y="339010"/>
                  <a:pt x="373127" y="338916"/>
                </a:cubicBezTo>
                <a:cubicBezTo>
                  <a:pt x="374257" y="338539"/>
                  <a:pt x="375105" y="337505"/>
                  <a:pt x="375293" y="336282"/>
                </a:cubicBezTo>
                <a:lnTo>
                  <a:pt x="383676" y="279467"/>
                </a:lnTo>
                <a:cubicBezTo>
                  <a:pt x="384618" y="273164"/>
                  <a:pt x="381792" y="266768"/>
                  <a:pt x="376424" y="263287"/>
                </a:cubicBezTo>
                <a:lnTo>
                  <a:pt x="357681" y="250965"/>
                </a:lnTo>
                <a:cubicBezTo>
                  <a:pt x="357021" y="250495"/>
                  <a:pt x="356174" y="250307"/>
                  <a:pt x="355420" y="250307"/>
                </a:cubicBezTo>
                <a:close/>
                <a:moveTo>
                  <a:pt x="258879" y="250307"/>
                </a:moveTo>
                <a:cubicBezTo>
                  <a:pt x="258125" y="250307"/>
                  <a:pt x="257372" y="250495"/>
                  <a:pt x="256712" y="250965"/>
                </a:cubicBezTo>
                <a:lnTo>
                  <a:pt x="237969" y="263287"/>
                </a:lnTo>
                <a:cubicBezTo>
                  <a:pt x="232601" y="266768"/>
                  <a:pt x="229775" y="273164"/>
                  <a:pt x="230717" y="279467"/>
                </a:cubicBezTo>
                <a:lnTo>
                  <a:pt x="239100" y="336282"/>
                </a:lnTo>
                <a:cubicBezTo>
                  <a:pt x="239288" y="337505"/>
                  <a:pt x="240136" y="338539"/>
                  <a:pt x="241266" y="338916"/>
                </a:cubicBezTo>
                <a:cubicBezTo>
                  <a:pt x="241643" y="339010"/>
                  <a:pt x="242019" y="339104"/>
                  <a:pt x="242396" y="339104"/>
                </a:cubicBezTo>
                <a:cubicBezTo>
                  <a:pt x="243244" y="339104"/>
                  <a:pt x="243997" y="338822"/>
                  <a:pt x="244657" y="338257"/>
                </a:cubicBezTo>
                <a:lnTo>
                  <a:pt x="292880" y="295364"/>
                </a:lnTo>
                <a:cubicBezTo>
                  <a:pt x="294481" y="293953"/>
                  <a:pt x="294670" y="291507"/>
                  <a:pt x="293351" y="289814"/>
                </a:cubicBezTo>
                <a:lnTo>
                  <a:pt x="261987" y="251812"/>
                </a:lnTo>
                <a:cubicBezTo>
                  <a:pt x="261233" y="250871"/>
                  <a:pt x="260103" y="250307"/>
                  <a:pt x="258879" y="250307"/>
                </a:cubicBezTo>
                <a:close/>
                <a:moveTo>
                  <a:pt x="500465" y="66049"/>
                </a:moveTo>
                <a:cubicBezTo>
                  <a:pt x="548129" y="66049"/>
                  <a:pt x="562447" y="93516"/>
                  <a:pt x="565743" y="130673"/>
                </a:cubicBezTo>
                <a:cubicBezTo>
                  <a:pt x="565932" y="130673"/>
                  <a:pt x="566026" y="130673"/>
                  <a:pt x="566120" y="130673"/>
                </a:cubicBezTo>
                <a:cubicBezTo>
                  <a:pt x="577141" y="133118"/>
                  <a:pt x="583358" y="146664"/>
                  <a:pt x="580250" y="160962"/>
                </a:cubicBezTo>
                <a:cubicBezTo>
                  <a:pt x="577706" y="172532"/>
                  <a:pt x="569700" y="180904"/>
                  <a:pt x="560939" y="182503"/>
                </a:cubicBezTo>
                <a:cubicBezTo>
                  <a:pt x="554628" y="199529"/>
                  <a:pt x="543796" y="214016"/>
                  <a:pt x="531927" y="223799"/>
                </a:cubicBezTo>
                <a:cubicBezTo>
                  <a:pt x="528913" y="226338"/>
                  <a:pt x="527500" y="230383"/>
                  <a:pt x="528253" y="234240"/>
                </a:cubicBezTo>
                <a:lnTo>
                  <a:pt x="530797" y="246281"/>
                </a:lnTo>
                <a:cubicBezTo>
                  <a:pt x="532304" y="253806"/>
                  <a:pt x="538238" y="259732"/>
                  <a:pt x="545868" y="261143"/>
                </a:cubicBezTo>
                <a:lnTo>
                  <a:pt x="558961" y="263777"/>
                </a:lnTo>
                <a:cubicBezTo>
                  <a:pt x="578366" y="267634"/>
                  <a:pt x="593437" y="282684"/>
                  <a:pt x="597299" y="301968"/>
                </a:cubicBezTo>
                <a:lnTo>
                  <a:pt x="607002" y="350788"/>
                </a:lnTo>
                <a:cubicBezTo>
                  <a:pt x="608697" y="358972"/>
                  <a:pt x="606531" y="367438"/>
                  <a:pt x="601256" y="373835"/>
                </a:cubicBezTo>
                <a:cubicBezTo>
                  <a:pt x="595981" y="380325"/>
                  <a:pt x="588068" y="384088"/>
                  <a:pt x="579685" y="384088"/>
                </a:cubicBezTo>
                <a:lnTo>
                  <a:pt x="490386" y="384088"/>
                </a:lnTo>
                <a:lnTo>
                  <a:pt x="467685" y="310058"/>
                </a:lnTo>
                <a:cubicBezTo>
                  <a:pt x="461845" y="291150"/>
                  <a:pt x="448563" y="276194"/>
                  <a:pt x="431702" y="267445"/>
                </a:cubicBezTo>
                <a:cubicBezTo>
                  <a:pt x="434999" y="265940"/>
                  <a:pt x="438295" y="264529"/>
                  <a:pt x="441969" y="263777"/>
                </a:cubicBezTo>
                <a:lnTo>
                  <a:pt x="455157" y="261237"/>
                </a:lnTo>
                <a:cubicBezTo>
                  <a:pt x="462692" y="259732"/>
                  <a:pt x="468627" y="253806"/>
                  <a:pt x="470228" y="246281"/>
                </a:cubicBezTo>
                <a:lnTo>
                  <a:pt x="472677" y="234240"/>
                </a:lnTo>
                <a:cubicBezTo>
                  <a:pt x="473525" y="230383"/>
                  <a:pt x="472112" y="226338"/>
                  <a:pt x="469098" y="223893"/>
                </a:cubicBezTo>
                <a:cubicBezTo>
                  <a:pt x="457229" y="214016"/>
                  <a:pt x="446302" y="199529"/>
                  <a:pt x="439991" y="182503"/>
                </a:cubicBezTo>
                <a:cubicBezTo>
                  <a:pt x="434716" y="181563"/>
                  <a:pt x="429818" y="177894"/>
                  <a:pt x="426144" y="172720"/>
                </a:cubicBezTo>
                <a:cubicBezTo>
                  <a:pt x="433303" y="164725"/>
                  <a:pt x="438861" y="154754"/>
                  <a:pt x="441404" y="143278"/>
                </a:cubicBezTo>
                <a:cubicBezTo>
                  <a:pt x="444324" y="130485"/>
                  <a:pt x="443476" y="118068"/>
                  <a:pt x="439708" y="107438"/>
                </a:cubicBezTo>
                <a:cubicBezTo>
                  <a:pt x="447244" y="82699"/>
                  <a:pt x="464200" y="66049"/>
                  <a:pt x="500465" y="66049"/>
                </a:cubicBezTo>
                <a:close/>
                <a:moveTo>
                  <a:pt x="107100" y="66049"/>
                </a:moveTo>
                <a:cubicBezTo>
                  <a:pt x="151561" y="66049"/>
                  <a:pt x="166820" y="90130"/>
                  <a:pt x="171341" y="123618"/>
                </a:cubicBezTo>
                <a:cubicBezTo>
                  <a:pt x="170965" y="129920"/>
                  <a:pt x="171436" y="136505"/>
                  <a:pt x="172849" y="143278"/>
                </a:cubicBezTo>
                <a:cubicBezTo>
                  <a:pt x="174921" y="152590"/>
                  <a:pt x="178971" y="161056"/>
                  <a:pt x="184246" y="168205"/>
                </a:cubicBezTo>
                <a:cubicBezTo>
                  <a:pt x="180573" y="175919"/>
                  <a:pt x="174356" y="181281"/>
                  <a:pt x="167574" y="182503"/>
                </a:cubicBezTo>
                <a:cubicBezTo>
                  <a:pt x="161263" y="199529"/>
                  <a:pt x="150336" y="214016"/>
                  <a:pt x="138468" y="223799"/>
                </a:cubicBezTo>
                <a:cubicBezTo>
                  <a:pt x="135453" y="226338"/>
                  <a:pt x="134040" y="230383"/>
                  <a:pt x="134794" y="234240"/>
                </a:cubicBezTo>
                <a:lnTo>
                  <a:pt x="137337" y="246281"/>
                </a:lnTo>
                <a:cubicBezTo>
                  <a:pt x="138939" y="253806"/>
                  <a:pt x="144873" y="259732"/>
                  <a:pt x="152408" y="261143"/>
                </a:cubicBezTo>
                <a:lnTo>
                  <a:pt x="165596" y="263777"/>
                </a:lnTo>
                <a:cubicBezTo>
                  <a:pt x="170494" y="264812"/>
                  <a:pt x="175203" y="266505"/>
                  <a:pt x="179442" y="268856"/>
                </a:cubicBezTo>
                <a:cubicBezTo>
                  <a:pt x="164088" y="277793"/>
                  <a:pt x="152126" y="292279"/>
                  <a:pt x="146662" y="310058"/>
                </a:cubicBezTo>
                <a:lnTo>
                  <a:pt x="123867" y="384088"/>
                </a:lnTo>
                <a:lnTo>
                  <a:pt x="27883" y="384088"/>
                </a:lnTo>
                <a:cubicBezTo>
                  <a:pt x="19499" y="384088"/>
                  <a:pt x="11587" y="380325"/>
                  <a:pt x="6312" y="373835"/>
                </a:cubicBezTo>
                <a:cubicBezTo>
                  <a:pt x="1037" y="367438"/>
                  <a:pt x="-1129" y="358972"/>
                  <a:pt x="566" y="350788"/>
                </a:cubicBezTo>
                <a:lnTo>
                  <a:pt x="10268" y="301968"/>
                </a:lnTo>
                <a:cubicBezTo>
                  <a:pt x="14130" y="282684"/>
                  <a:pt x="29202" y="267634"/>
                  <a:pt x="48606" y="263777"/>
                </a:cubicBezTo>
                <a:lnTo>
                  <a:pt x="61699" y="261237"/>
                </a:lnTo>
                <a:cubicBezTo>
                  <a:pt x="69328" y="259732"/>
                  <a:pt x="75263" y="253806"/>
                  <a:pt x="76770" y="246281"/>
                </a:cubicBezTo>
                <a:lnTo>
                  <a:pt x="79313" y="234240"/>
                </a:lnTo>
                <a:cubicBezTo>
                  <a:pt x="80067" y="230383"/>
                  <a:pt x="78654" y="226338"/>
                  <a:pt x="75639" y="223893"/>
                </a:cubicBezTo>
                <a:cubicBezTo>
                  <a:pt x="63771" y="214016"/>
                  <a:pt x="52939" y="199623"/>
                  <a:pt x="46628" y="182503"/>
                </a:cubicBezTo>
                <a:cubicBezTo>
                  <a:pt x="37867" y="180904"/>
                  <a:pt x="29861" y="172532"/>
                  <a:pt x="27318" y="160962"/>
                </a:cubicBezTo>
                <a:cubicBezTo>
                  <a:pt x="24115" y="146664"/>
                  <a:pt x="30426" y="133118"/>
                  <a:pt x="41447" y="130673"/>
                </a:cubicBezTo>
                <a:cubicBezTo>
                  <a:pt x="41541" y="130673"/>
                  <a:pt x="41729" y="130673"/>
                  <a:pt x="41824" y="130673"/>
                </a:cubicBezTo>
                <a:cubicBezTo>
                  <a:pt x="45403" y="93516"/>
                  <a:pt x="60192" y="66049"/>
                  <a:pt x="107100" y="66049"/>
                </a:cubicBezTo>
                <a:close/>
                <a:moveTo>
                  <a:pt x="298626" y="0"/>
                </a:moveTo>
                <a:lnTo>
                  <a:pt x="315956" y="0"/>
                </a:lnTo>
                <a:cubicBezTo>
                  <a:pt x="363426" y="0"/>
                  <a:pt x="401854" y="38378"/>
                  <a:pt x="401854" y="85787"/>
                </a:cubicBezTo>
                <a:lnTo>
                  <a:pt x="401854" y="95476"/>
                </a:lnTo>
                <a:cubicBezTo>
                  <a:pt x="417301" y="99238"/>
                  <a:pt x="426154" y="118522"/>
                  <a:pt x="421633" y="138840"/>
                </a:cubicBezTo>
                <a:cubicBezTo>
                  <a:pt x="420880" y="142602"/>
                  <a:pt x="419467" y="146083"/>
                  <a:pt x="417960" y="149281"/>
                </a:cubicBezTo>
                <a:cubicBezTo>
                  <a:pt x="417677" y="149939"/>
                  <a:pt x="417395" y="150504"/>
                  <a:pt x="417112" y="151068"/>
                </a:cubicBezTo>
                <a:cubicBezTo>
                  <a:pt x="415417" y="154172"/>
                  <a:pt x="413533" y="157088"/>
                  <a:pt x="411273" y="159534"/>
                </a:cubicBezTo>
                <a:cubicBezTo>
                  <a:pt x="411179" y="159628"/>
                  <a:pt x="410990" y="159816"/>
                  <a:pt x="410896" y="159910"/>
                </a:cubicBezTo>
                <a:cubicBezTo>
                  <a:pt x="406092" y="165084"/>
                  <a:pt x="400159" y="168658"/>
                  <a:pt x="394037" y="169787"/>
                </a:cubicBezTo>
                <a:cubicBezTo>
                  <a:pt x="391494" y="176654"/>
                  <a:pt x="388385" y="183332"/>
                  <a:pt x="384900" y="189541"/>
                </a:cubicBezTo>
                <a:cubicBezTo>
                  <a:pt x="384806" y="189635"/>
                  <a:pt x="384806" y="189729"/>
                  <a:pt x="384712" y="189823"/>
                </a:cubicBezTo>
                <a:cubicBezTo>
                  <a:pt x="381227" y="196031"/>
                  <a:pt x="377460" y="201769"/>
                  <a:pt x="373316" y="207131"/>
                </a:cubicBezTo>
                <a:cubicBezTo>
                  <a:pt x="373127" y="207413"/>
                  <a:pt x="372939" y="207601"/>
                  <a:pt x="372750" y="207789"/>
                </a:cubicBezTo>
                <a:cubicBezTo>
                  <a:pt x="368700" y="213057"/>
                  <a:pt x="364368" y="217948"/>
                  <a:pt x="359847" y="222275"/>
                </a:cubicBezTo>
                <a:cubicBezTo>
                  <a:pt x="359658" y="222463"/>
                  <a:pt x="359376" y="222651"/>
                  <a:pt x="359188" y="222934"/>
                </a:cubicBezTo>
                <a:cubicBezTo>
                  <a:pt x="354667" y="227261"/>
                  <a:pt x="349957" y="231211"/>
                  <a:pt x="345154" y="234598"/>
                </a:cubicBezTo>
                <a:lnTo>
                  <a:pt x="345625" y="236855"/>
                </a:lnTo>
                <a:cubicBezTo>
                  <a:pt x="346567" y="236385"/>
                  <a:pt x="347603" y="235915"/>
                  <a:pt x="348639" y="235538"/>
                </a:cubicBezTo>
                <a:cubicBezTo>
                  <a:pt x="350899" y="234786"/>
                  <a:pt x="353065" y="234033"/>
                  <a:pt x="355514" y="234033"/>
                </a:cubicBezTo>
                <a:cubicBezTo>
                  <a:pt x="359470" y="234033"/>
                  <a:pt x="363238" y="235162"/>
                  <a:pt x="366628" y="237326"/>
                </a:cubicBezTo>
                <a:cubicBezTo>
                  <a:pt x="366628" y="237326"/>
                  <a:pt x="380756" y="246450"/>
                  <a:pt x="385371" y="249648"/>
                </a:cubicBezTo>
                <a:cubicBezTo>
                  <a:pt x="401854" y="261030"/>
                  <a:pt x="399876" y="279373"/>
                  <a:pt x="399876" y="279373"/>
                </a:cubicBezTo>
                <a:cubicBezTo>
                  <a:pt x="410990" y="279655"/>
                  <a:pt x="421822" y="283041"/>
                  <a:pt x="430016" y="289814"/>
                </a:cubicBezTo>
                <a:cubicBezTo>
                  <a:pt x="445180" y="302324"/>
                  <a:pt x="447535" y="313330"/>
                  <a:pt x="448382" y="316058"/>
                </a:cubicBezTo>
                <a:lnTo>
                  <a:pt x="481630" y="424515"/>
                </a:lnTo>
                <a:cubicBezTo>
                  <a:pt x="482855" y="428371"/>
                  <a:pt x="483608" y="432416"/>
                  <a:pt x="483891" y="436461"/>
                </a:cubicBezTo>
                <a:cubicBezTo>
                  <a:pt x="484644" y="448595"/>
                  <a:pt x="481159" y="460730"/>
                  <a:pt x="473718" y="470700"/>
                </a:cubicBezTo>
                <a:cubicBezTo>
                  <a:pt x="466372" y="480671"/>
                  <a:pt x="455823" y="487538"/>
                  <a:pt x="443956" y="490360"/>
                </a:cubicBezTo>
                <a:cubicBezTo>
                  <a:pt x="440000" y="491301"/>
                  <a:pt x="435950" y="491771"/>
                  <a:pt x="431805" y="491771"/>
                </a:cubicBezTo>
                <a:lnTo>
                  <a:pt x="325375" y="491771"/>
                </a:lnTo>
                <a:lnTo>
                  <a:pt x="337430" y="415296"/>
                </a:lnTo>
                <a:cubicBezTo>
                  <a:pt x="338749" y="406454"/>
                  <a:pt x="337807" y="397424"/>
                  <a:pt x="334605" y="389052"/>
                </a:cubicBezTo>
                <a:lnTo>
                  <a:pt x="323962" y="360927"/>
                </a:lnTo>
                <a:lnTo>
                  <a:pt x="337430" y="347476"/>
                </a:lnTo>
                <a:lnTo>
                  <a:pt x="307196" y="317281"/>
                </a:lnTo>
                <a:lnTo>
                  <a:pt x="276868" y="347476"/>
                </a:lnTo>
                <a:lnTo>
                  <a:pt x="290337" y="360927"/>
                </a:lnTo>
                <a:lnTo>
                  <a:pt x="279694" y="389052"/>
                </a:lnTo>
                <a:cubicBezTo>
                  <a:pt x="276586" y="397424"/>
                  <a:pt x="275644" y="406454"/>
                  <a:pt x="276963" y="415296"/>
                </a:cubicBezTo>
                <a:lnTo>
                  <a:pt x="288736" y="491771"/>
                </a:lnTo>
                <a:lnTo>
                  <a:pt x="182493" y="491771"/>
                </a:lnTo>
                <a:cubicBezTo>
                  <a:pt x="178443" y="491771"/>
                  <a:pt x="174299" y="491301"/>
                  <a:pt x="170437" y="490360"/>
                </a:cubicBezTo>
                <a:cubicBezTo>
                  <a:pt x="158570" y="487538"/>
                  <a:pt x="148021" y="480671"/>
                  <a:pt x="140675" y="470700"/>
                </a:cubicBezTo>
                <a:cubicBezTo>
                  <a:pt x="130785" y="457343"/>
                  <a:pt x="127865" y="440223"/>
                  <a:pt x="132669" y="424515"/>
                </a:cubicBezTo>
                <a:lnTo>
                  <a:pt x="166011" y="316058"/>
                </a:lnTo>
                <a:cubicBezTo>
                  <a:pt x="166858" y="313330"/>
                  <a:pt x="170908" y="300631"/>
                  <a:pt x="184377" y="289814"/>
                </a:cubicBezTo>
                <a:cubicBezTo>
                  <a:pt x="192666" y="283229"/>
                  <a:pt x="203403" y="279655"/>
                  <a:pt x="214517" y="279373"/>
                </a:cubicBezTo>
                <a:lnTo>
                  <a:pt x="214517" y="279279"/>
                </a:lnTo>
                <a:cubicBezTo>
                  <a:pt x="214140" y="273447"/>
                  <a:pt x="211880" y="260654"/>
                  <a:pt x="229022" y="249648"/>
                </a:cubicBezTo>
                <a:cubicBezTo>
                  <a:pt x="233731" y="246638"/>
                  <a:pt x="247765" y="237326"/>
                  <a:pt x="247765" y="237326"/>
                </a:cubicBezTo>
                <a:cubicBezTo>
                  <a:pt x="251061" y="235162"/>
                  <a:pt x="254923" y="234033"/>
                  <a:pt x="258879" y="234033"/>
                </a:cubicBezTo>
                <a:cubicBezTo>
                  <a:pt x="261328" y="234033"/>
                  <a:pt x="263494" y="234786"/>
                  <a:pt x="265754" y="235538"/>
                </a:cubicBezTo>
                <a:cubicBezTo>
                  <a:pt x="266790" y="236009"/>
                  <a:pt x="267826" y="236385"/>
                  <a:pt x="268768" y="236855"/>
                </a:cubicBezTo>
                <a:lnTo>
                  <a:pt x="269239" y="234598"/>
                </a:lnTo>
                <a:cubicBezTo>
                  <a:pt x="264436" y="231211"/>
                  <a:pt x="259726" y="227261"/>
                  <a:pt x="255205" y="222934"/>
                </a:cubicBezTo>
                <a:cubicBezTo>
                  <a:pt x="254923" y="222651"/>
                  <a:pt x="254735" y="222463"/>
                  <a:pt x="254546" y="222275"/>
                </a:cubicBezTo>
                <a:cubicBezTo>
                  <a:pt x="250025" y="217948"/>
                  <a:pt x="245693" y="213057"/>
                  <a:pt x="241548" y="207789"/>
                </a:cubicBezTo>
                <a:cubicBezTo>
                  <a:pt x="241454" y="207601"/>
                  <a:pt x="241266" y="207413"/>
                  <a:pt x="241077" y="207225"/>
                </a:cubicBezTo>
                <a:cubicBezTo>
                  <a:pt x="236933" y="201769"/>
                  <a:pt x="233072" y="196031"/>
                  <a:pt x="229681" y="189823"/>
                </a:cubicBezTo>
                <a:cubicBezTo>
                  <a:pt x="229587" y="189729"/>
                  <a:pt x="229587" y="189635"/>
                  <a:pt x="229493" y="189635"/>
                </a:cubicBezTo>
                <a:cubicBezTo>
                  <a:pt x="226008" y="183332"/>
                  <a:pt x="222899" y="176654"/>
                  <a:pt x="220356" y="169787"/>
                </a:cubicBezTo>
                <a:cubicBezTo>
                  <a:pt x="214140" y="168658"/>
                  <a:pt x="208301" y="165084"/>
                  <a:pt x="203497" y="159910"/>
                </a:cubicBezTo>
                <a:cubicBezTo>
                  <a:pt x="203309" y="159722"/>
                  <a:pt x="203214" y="159628"/>
                  <a:pt x="203120" y="159534"/>
                </a:cubicBezTo>
                <a:cubicBezTo>
                  <a:pt x="200860" y="157088"/>
                  <a:pt x="198976" y="154172"/>
                  <a:pt x="197281" y="151068"/>
                </a:cubicBezTo>
                <a:cubicBezTo>
                  <a:pt x="196998" y="150504"/>
                  <a:pt x="196716" y="149939"/>
                  <a:pt x="196433" y="149281"/>
                </a:cubicBezTo>
                <a:cubicBezTo>
                  <a:pt x="194832" y="146083"/>
                  <a:pt x="193513" y="142602"/>
                  <a:pt x="192666" y="138840"/>
                </a:cubicBezTo>
                <a:cubicBezTo>
                  <a:pt x="188145" y="118428"/>
                  <a:pt x="197092" y="99050"/>
                  <a:pt x="212727" y="95476"/>
                </a:cubicBezTo>
                <a:lnTo>
                  <a:pt x="212727" y="85787"/>
                </a:lnTo>
                <a:cubicBezTo>
                  <a:pt x="212727" y="38378"/>
                  <a:pt x="251155" y="0"/>
                  <a:pt x="298626" y="0"/>
                </a:cubicBezTo>
                <a:close/>
              </a:path>
            </a:pathLst>
          </a:cu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9" name="文本框 13">
            <a:extLst>
              <a:ext uri="{FF2B5EF4-FFF2-40B4-BE49-F238E27FC236}">
                <a16:creationId xmlns:a16="http://schemas.microsoft.com/office/drawing/2014/main" id="{66487C0E-E5B9-E54E-8CC3-C3BBB007BC88}"/>
              </a:ext>
            </a:extLst>
          </p:cNvPr>
          <p:cNvSpPr txBox="1"/>
          <p:nvPr/>
        </p:nvSpPr>
        <p:spPr>
          <a:xfrm>
            <a:off x="656702" y="3176091"/>
            <a:ext cx="1865963" cy="1147550"/>
          </a:xfrm>
          <a:prstGeom prst="rect">
            <a:avLst/>
          </a:prstGeom>
          <a:noFill/>
        </p:spPr>
        <p:txBody>
          <a:bodyPr wrap="square" lIns="91435" tIns="45716" rIns="91435" bIns="45716" rtlCol="0">
            <a:spAutoFit/>
          </a:bodyPr>
          <a:lstStyle/>
          <a:p>
            <a:pPr algn="ctr">
              <a:lnSpc>
                <a:spcPct val="120000"/>
              </a:lnSpc>
              <a:spcBef>
                <a:spcPct val="0"/>
              </a:spcBef>
              <a:buNone/>
            </a:pPr>
            <a:r>
              <a:rPr lang="zh-CN" altLang="en-US" sz="1600" b="1" dirty="0">
                <a:solidFill>
                  <a:schemeClr val="tx1">
                    <a:lumMod val="75000"/>
                    <a:lumOff val="25000"/>
                  </a:schemeClr>
                </a:solidFill>
                <a:cs typeface="+mn-ea"/>
                <a:sym typeface="+mn-lt"/>
              </a:rPr>
              <a:t>请输入文字内容</a:t>
            </a:r>
            <a:endParaRPr lang="en-US" altLang="zh-CN" sz="1600" b="1" dirty="0">
              <a:solidFill>
                <a:schemeClr val="tx1">
                  <a:lumMod val="75000"/>
                  <a:lumOff val="25000"/>
                </a:schemeClr>
              </a:solidFill>
              <a:cs typeface="+mn-ea"/>
              <a:sym typeface="+mn-lt"/>
            </a:endParaRPr>
          </a:p>
          <a:p>
            <a:pPr algn="ctr">
              <a:lnSpc>
                <a:spcPct val="120000"/>
              </a:lnSpc>
              <a:spcBef>
                <a:spcPct val="0"/>
              </a:spcBef>
              <a:buNone/>
            </a:pPr>
            <a:r>
              <a:rPr lang="zh-CN" altLang="en-US" sz="1400" dirty="0">
                <a:solidFill>
                  <a:schemeClr val="tx1">
                    <a:lumMod val="75000"/>
                    <a:lumOff val="25000"/>
                  </a:schemeClr>
                </a:solidFill>
                <a:cs typeface="+mn-ea"/>
                <a:sym typeface="+mn-lt"/>
              </a:rPr>
              <a:t>在此录入图表的描述说明，在此录入上述图表的描述说明。</a:t>
            </a:r>
          </a:p>
        </p:txBody>
      </p:sp>
      <p:sp>
        <p:nvSpPr>
          <p:cNvPr id="70" name="文本框 13">
            <a:extLst>
              <a:ext uri="{FF2B5EF4-FFF2-40B4-BE49-F238E27FC236}">
                <a16:creationId xmlns:a16="http://schemas.microsoft.com/office/drawing/2014/main" id="{A95949FF-F5B5-7C4D-BC55-0B110C889741}"/>
              </a:ext>
            </a:extLst>
          </p:cNvPr>
          <p:cNvSpPr txBox="1"/>
          <p:nvPr/>
        </p:nvSpPr>
        <p:spPr>
          <a:xfrm>
            <a:off x="3581889" y="3176090"/>
            <a:ext cx="1865963" cy="1147550"/>
          </a:xfrm>
          <a:prstGeom prst="rect">
            <a:avLst/>
          </a:prstGeom>
          <a:noFill/>
        </p:spPr>
        <p:txBody>
          <a:bodyPr wrap="square" lIns="91435" tIns="45716" rIns="91435" bIns="45716" rtlCol="0">
            <a:spAutoFit/>
          </a:bodyPr>
          <a:lstStyle/>
          <a:p>
            <a:pPr algn="ctr">
              <a:lnSpc>
                <a:spcPct val="120000"/>
              </a:lnSpc>
              <a:spcBef>
                <a:spcPct val="0"/>
              </a:spcBef>
              <a:buNone/>
            </a:pPr>
            <a:r>
              <a:rPr lang="zh-CN" altLang="en-US" sz="1600" b="1" dirty="0">
                <a:solidFill>
                  <a:schemeClr val="tx1">
                    <a:lumMod val="75000"/>
                    <a:lumOff val="25000"/>
                  </a:schemeClr>
                </a:solidFill>
                <a:cs typeface="+mn-ea"/>
                <a:sym typeface="+mn-lt"/>
              </a:rPr>
              <a:t>请输入文字内容</a:t>
            </a:r>
            <a:endParaRPr lang="en-US" altLang="zh-CN" sz="1600" b="1" dirty="0">
              <a:solidFill>
                <a:schemeClr val="tx1">
                  <a:lumMod val="75000"/>
                  <a:lumOff val="25000"/>
                </a:schemeClr>
              </a:solidFill>
              <a:cs typeface="+mn-ea"/>
              <a:sym typeface="+mn-lt"/>
            </a:endParaRPr>
          </a:p>
          <a:p>
            <a:pPr algn="ctr">
              <a:lnSpc>
                <a:spcPct val="120000"/>
              </a:lnSpc>
              <a:spcBef>
                <a:spcPct val="0"/>
              </a:spcBef>
              <a:buNone/>
            </a:pPr>
            <a:r>
              <a:rPr lang="zh-CN" altLang="en-US" sz="1400" dirty="0">
                <a:solidFill>
                  <a:schemeClr val="tx1">
                    <a:lumMod val="75000"/>
                    <a:lumOff val="25000"/>
                  </a:schemeClr>
                </a:solidFill>
                <a:cs typeface="+mn-ea"/>
                <a:sym typeface="+mn-lt"/>
              </a:rPr>
              <a:t>在此录入图表的描述说明，在此录入上述图表的描述说明。</a:t>
            </a:r>
          </a:p>
        </p:txBody>
      </p:sp>
      <p:sp>
        <p:nvSpPr>
          <p:cNvPr id="71" name="文本框 13">
            <a:extLst>
              <a:ext uri="{FF2B5EF4-FFF2-40B4-BE49-F238E27FC236}">
                <a16:creationId xmlns:a16="http://schemas.microsoft.com/office/drawing/2014/main" id="{BE7FB2C9-AB62-B445-966E-7A837ECDBFC0}"/>
              </a:ext>
            </a:extLst>
          </p:cNvPr>
          <p:cNvSpPr txBox="1"/>
          <p:nvPr/>
        </p:nvSpPr>
        <p:spPr>
          <a:xfrm>
            <a:off x="6375495" y="3176090"/>
            <a:ext cx="1865963" cy="1147550"/>
          </a:xfrm>
          <a:prstGeom prst="rect">
            <a:avLst/>
          </a:prstGeom>
          <a:noFill/>
        </p:spPr>
        <p:txBody>
          <a:bodyPr wrap="square" lIns="91435" tIns="45716" rIns="91435" bIns="45716" rtlCol="0">
            <a:spAutoFit/>
          </a:bodyPr>
          <a:lstStyle/>
          <a:p>
            <a:pPr algn="ctr">
              <a:lnSpc>
                <a:spcPct val="120000"/>
              </a:lnSpc>
              <a:spcBef>
                <a:spcPct val="0"/>
              </a:spcBef>
              <a:buNone/>
            </a:pPr>
            <a:r>
              <a:rPr lang="zh-CN" altLang="en-US" sz="1600" b="1" dirty="0">
                <a:solidFill>
                  <a:schemeClr val="tx1">
                    <a:lumMod val="75000"/>
                    <a:lumOff val="25000"/>
                  </a:schemeClr>
                </a:solidFill>
                <a:cs typeface="+mn-ea"/>
                <a:sym typeface="+mn-lt"/>
              </a:rPr>
              <a:t>请输入文字内容</a:t>
            </a:r>
            <a:endParaRPr lang="en-US" altLang="zh-CN" sz="1600" b="1" dirty="0">
              <a:solidFill>
                <a:schemeClr val="tx1">
                  <a:lumMod val="75000"/>
                  <a:lumOff val="25000"/>
                </a:schemeClr>
              </a:solidFill>
              <a:cs typeface="+mn-ea"/>
              <a:sym typeface="+mn-lt"/>
            </a:endParaRPr>
          </a:p>
          <a:p>
            <a:pPr algn="ctr">
              <a:lnSpc>
                <a:spcPct val="120000"/>
              </a:lnSpc>
              <a:spcBef>
                <a:spcPct val="0"/>
              </a:spcBef>
              <a:buNone/>
            </a:pPr>
            <a:r>
              <a:rPr lang="zh-CN" altLang="en-US" sz="1400" dirty="0">
                <a:solidFill>
                  <a:schemeClr val="tx1">
                    <a:lumMod val="75000"/>
                    <a:lumOff val="25000"/>
                  </a:schemeClr>
                </a:solidFill>
                <a:cs typeface="+mn-ea"/>
                <a:sym typeface="+mn-lt"/>
              </a:rPr>
              <a:t>在此录入图表的描述说明，在此录入上述图表的描述说明。</a:t>
            </a:r>
          </a:p>
        </p:txBody>
      </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589" y="71495"/>
            <a:ext cx="619645" cy="621552"/>
          </a:xfrm>
          <a:prstGeom prst="rect">
            <a:avLst/>
          </a:prstGeom>
        </p:spPr>
      </p:pic>
    </p:spTree>
    <p:extLst>
      <p:ext uri="{BB962C8B-B14F-4D97-AF65-F5344CB8AC3E}">
        <p14:creationId xmlns:p14="http://schemas.microsoft.com/office/powerpoint/2010/main" val="412679930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224078" y="1394766"/>
            <a:ext cx="6146996" cy="2932551"/>
            <a:chOff x="3068550" y="1651183"/>
            <a:chExt cx="9048163" cy="4316614"/>
          </a:xfrm>
        </p:grpSpPr>
        <p:sp>
          <p:nvSpPr>
            <p:cNvPr id="9" name="任意多边形 1"/>
            <p:cNvSpPr/>
            <p:nvPr/>
          </p:nvSpPr>
          <p:spPr>
            <a:xfrm>
              <a:off x="4509223" y="3157969"/>
              <a:ext cx="6734175" cy="1285875"/>
            </a:xfrm>
            <a:custGeom>
              <a:avLst/>
              <a:gdLst>
                <a:gd name="connsiteX0" fmla="*/ 0 w 6734175"/>
                <a:gd name="connsiteY0" fmla="*/ 1228725 h 1285875"/>
                <a:gd name="connsiteX1" fmla="*/ 1123950 w 6734175"/>
                <a:gd name="connsiteY1" fmla="*/ 28575 h 1285875"/>
                <a:gd name="connsiteX2" fmla="*/ 2266950 w 6734175"/>
                <a:gd name="connsiteY2" fmla="*/ 1285875 h 1285875"/>
                <a:gd name="connsiteX3" fmla="*/ 3352800 w 6734175"/>
                <a:gd name="connsiteY3" fmla="*/ 38100 h 1285875"/>
                <a:gd name="connsiteX4" fmla="*/ 4457700 w 6734175"/>
                <a:gd name="connsiteY4" fmla="*/ 1257300 h 1285875"/>
                <a:gd name="connsiteX5" fmla="*/ 5591175 w 6734175"/>
                <a:gd name="connsiteY5" fmla="*/ 0 h 1285875"/>
                <a:gd name="connsiteX6" fmla="*/ 6734175 w 6734175"/>
                <a:gd name="connsiteY6" fmla="*/ 118110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34175" h="1285875">
                  <a:moveTo>
                    <a:pt x="0" y="1228725"/>
                  </a:moveTo>
                  <a:lnTo>
                    <a:pt x="1123950" y="28575"/>
                  </a:lnTo>
                  <a:lnTo>
                    <a:pt x="2266950" y="1285875"/>
                  </a:lnTo>
                  <a:lnTo>
                    <a:pt x="3352800" y="38100"/>
                  </a:lnTo>
                  <a:lnTo>
                    <a:pt x="4457700" y="1257300"/>
                  </a:lnTo>
                  <a:lnTo>
                    <a:pt x="5591175" y="0"/>
                  </a:lnTo>
                  <a:lnTo>
                    <a:pt x="6734175" y="1181100"/>
                  </a:lnTo>
                </a:path>
              </a:pathLst>
            </a:cu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10" name="矩形 9"/>
            <p:cNvSpPr/>
            <p:nvPr/>
          </p:nvSpPr>
          <p:spPr>
            <a:xfrm>
              <a:off x="3808871" y="5008828"/>
              <a:ext cx="1400704" cy="339779"/>
            </a:xfrm>
            <a:prstGeom prst="rect">
              <a:avLst/>
            </a:prstGeom>
          </p:spPr>
          <p:txBody>
            <a:bodyPr wrap="none">
              <a:normAutofit fontScale="77500" lnSpcReduction="20000"/>
            </a:bodyPr>
            <a:lstStyle/>
            <a:p>
              <a:pPr algn="ctr"/>
              <a:r>
                <a:rPr lang="zh-CN" altLang="en-US" sz="1400" b="1">
                  <a:cs typeface="+mn-ea"/>
                  <a:sym typeface="+mn-lt"/>
                </a:rPr>
                <a:t>标题文本预设</a:t>
              </a:r>
            </a:p>
          </p:txBody>
        </p:sp>
        <p:sp>
          <p:nvSpPr>
            <p:cNvPr id="11" name="矩形 10"/>
            <p:cNvSpPr/>
            <p:nvPr/>
          </p:nvSpPr>
          <p:spPr>
            <a:xfrm>
              <a:off x="6098083" y="5008828"/>
              <a:ext cx="1400704" cy="339779"/>
            </a:xfrm>
            <a:prstGeom prst="rect">
              <a:avLst/>
            </a:prstGeom>
          </p:spPr>
          <p:txBody>
            <a:bodyPr wrap="none">
              <a:normAutofit fontScale="77500" lnSpcReduction="20000"/>
            </a:bodyPr>
            <a:lstStyle/>
            <a:p>
              <a:pPr algn="ctr"/>
              <a:r>
                <a:rPr lang="zh-CN" altLang="en-US" sz="1400" b="1">
                  <a:cs typeface="+mn-ea"/>
                  <a:sym typeface="+mn-lt"/>
                </a:rPr>
                <a:t>标题文本预设</a:t>
              </a:r>
            </a:p>
          </p:txBody>
        </p:sp>
        <p:sp>
          <p:nvSpPr>
            <p:cNvPr id="12" name="矩形 11"/>
            <p:cNvSpPr/>
            <p:nvPr/>
          </p:nvSpPr>
          <p:spPr>
            <a:xfrm>
              <a:off x="8387295" y="5008828"/>
              <a:ext cx="1400704" cy="339779"/>
            </a:xfrm>
            <a:prstGeom prst="rect">
              <a:avLst/>
            </a:prstGeom>
          </p:spPr>
          <p:txBody>
            <a:bodyPr wrap="none">
              <a:normAutofit fontScale="77500" lnSpcReduction="20000"/>
            </a:bodyPr>
            <a:lstStyle/>
            <a:p>
              <a:pPr algn="ctr"/>
              <a:r>
                <a:rPr lang="zh-CN" altLang="en-US" sz="1400" b="1">
                  <a:cs typeface="+mn-ea"/>
                  <a:sym typeface="+mn-lt"/>
                </a:rPr>
                <a:t>标题文本预设</a:t>
              </a:r>
            </a:p>
          </p:txBody>
        </p:sp>
        <p:sp>
          <p:nvSpPr>
            <p:cNvPr id="13" name="矩形 12"/>
            <p:cNvSpPr/>
            <p:nvPr/>
          </p:nvSpPr>
          <p:spPr>
            <a:xfrm>
              <a:off x="10543495" y="5008828"/>
              <a:ext cx="1400704" cy="339779"/>
            </a:xfrm>
            <a:prstGeom prst="rect">
              <a:avLst/>
            </a:prstGeom>
          </p:spPr>
          <p:txBody>
            <a:bodyPr wrap="none">
              <a:normAutofit fontScale="77500" lnSpcReduction="20000"/>
            </a:bodyPr>
            <a:lstStyle/>
            <a:p>
              <a:pPr algn="ctr"/>
              <a:r>
                <a:rPr lang="zh-CN" altLang="en-US" sz="1400" b="1">
                  <a:solidFill>
                    <a:srgbClr val="5AAD9E"/>
                  </a:solidFill>
                  <a:cs typeface="+mn-ea"/>
                  <a:sym typeface="+mn-lt"/>
                </a:rPr>
                <a:t>标题文本预设</a:t>
              </a:r>
            </a:p>
          </p:txBody>
        </p:sp>
        <p:sp>
          <p:nvSpPr>
            <p:cNvPr id="14" name="矩形 13"/>
            <p:cNvSpPr/>
            <p:nvPr/>
          </p:nvSpPr>
          <p:spPr>
            <a:xfrm>
              <a:off x="4414620" y="1651183"/>
              <a:ext cx="1694850" cy="339779"/>
            </a:xfrm>
            <a:prstGeom prst="rect">
              <a:avLst/>
            </a:prstGeom>
          </p:spPr>
          <p:txBody>
            <a:bodyPr wrap="none">
              <a:normAutofit fontScale="77500" lnSpcReduction="20000"/>
            </a:bodyPr>
            <a:lstStyle/>
            <a:p>
              <a:r>
                <a:rPr lang="zh-CN" altLang="en-US" sz="1400" b="1">
                  <a:solidFill>
                    <a:srgbClr val="5AAD9E"/>
                  </a:solidFill>
                  <a:cs typeface="+mn-ea"/>
                  <a:sym typeface="+mn-lt"/>
                </a:rPr>
                <a:t>标题文本预设</a:t>
              </a:r>
            </a:p>
          </p:txBody>
        </p:sp>
        <p:sp>
          <p:nvSpPr>
            <p:cNvPr id="15" name="矩形 14"/>
            <p:cNvSpPr/>
            <p:nvPr/>
          </p:nvSpPr>
          <p:spPr>
            <a:xfrm>
              <a:off x="6982450" y="1651183"/>
              <a:ext cx="1694850" cy="339779"/>
            </a:xfrm>
            <a:prstGeom prst="rect">
              <a:avLst/>
            </a:prstGeom>
          </p:spPr>
          <p:txBody>
            <a:bodyPr wrap="none">
              <a:normAutofit fontScale="77500" lnSpcReduction="20000"/>
            </a:bodyPr>
            <a:lstStyle/>
            <a:p>
              <a:r>
                <a:rPr lang="zh-CN" altLang="en-US" sz="1400" b="1">
                  <a:cs typeface="+mn-ea"/>
                  <a:sym typeface="+mn-lt"/>
                </a:rPr>
                <a:t>标题文本预设</a:t>
              </a:r>
            </a:p>
          </p:txBody>
        </p:sp>
        <p:sp>
          <p:nvSpPr>
            <p:cNvPr id="16" name="矩形 15"/>
            <p:cNvSpPr/>
            <p:nvPr/>
          </p:nvSpPr>
          <p:spPr>
            <a:xfrm>
              <a:off x="9735097" y="1651183"/>
              <a:ext cx="1694850" cy="339779"/>
            </a:xfrm>
            <a:prstGeom prst="rect">
              <a:avLst/>
            </a:prstGeom>
          </p:spPr>
          <p:txBody>
            <a:bodyPr wrap="none">
              <a:normAutofit fontScale="77500" lnSpcReduction="20000"/>
            </a:bodyPr>
            <a:lstStyle/>
            <a:p>
              <a:r>
                <a:rPr lang="zh-CN" altLang="en-US" sz="1400" b="1">
                  <a:cs typeface="+mn-ea"/>
                  <a:sym typeface="+mn-lt"/>
                </a:rPr>
                <a:t>标题文本预设</a:t>
              </a:r>
            </a:p>
          </p:txBody>
        </p:sp>
        <p:grpSp>
          <p:nvGrpSpPr>
            <p:cNvPr id="17" name="组合 16"/>
            <p:cNvGrpSpPr/>
            <p:nvPr/>
          </p:nvGrpSpPr>
          <p:grpSpPr>
            <a:xfrm>
              <a:off x="5262046" y="2827621"/>
              <a:ext cx="810649" cy="810649"/>
              <a:chOff x="5262046" y="2827621"/>
              <a:chExt cx="810649" cy="810649"/>
            </a:xfrm>
          </p:grpSpPr>
          <p:sp>
            <p:nvSpPr>
              <p:cNvPr id="45" name="椭圆 44"/>
              <p:cNvSpPr/>
              <p:nvPr/>
            </p:nvSpPr>
            <p:spPr>
              <a:xfrm>
                <a:off x="5262046" y="2827621"/>
                <a:ext cx="810649" cy="810649"/>
              </a:xfrm>
              <a:prstGeom prst="ellipse">
                <a:avLst/>
              </a:prstGeom>
              <a:solidFill>
                <a:srgbClr val="5AAD9E"/>
              </a:solidFill>
              <a:ln w="12700">
                <a:no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a:endParaRPr>
                  <a:cs typeface="+mn-ea"/>
                  <a:sym typeface="+mn-lt"/>
                </a:endParaRPr>
              </a:p>
            </p:txBody>
          </p:sp>
          <p:sp>
            <p:nvSpPr>
              <p:cNvPr id="46" name="任意多边形 17"/>
              <p:cNvSpPr>
                <a:spLocks/>
              </p:cNvSpPr>
              <p:nvPr/>
            </p:nvSpPr>
            <p:spPr bwMode="auto">
              <a:xfrm>
                <a:off x="5554136" y="3058686"/>
                <a:ext cx="226467" cy="381038"/>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bg1"/>
              </a:solidFill>
              <a:ln w="9525">
                <a:noFill/>
                <a:round/>
                <a:headEnd/>
                <a:tailEnd/>
              </a:ln>
            </p:spPr>
            <p:txBody>
              <a:bodyPr anchor="ctr"/>
              <a:lstStyle/>
              <a:p>
                <a:pPr algn="ctr"/>
                <a:endParaRPr>
                  <a:cs typeface="+mn-ea"/>
                  <a:sym typeface="+mn-lt"/>
                </a:endParaRPr>
              </a:p>
            </p:txBody>
          </p:sp>
        </p:grpSp>
        <p:grpSp>
          <p:nvGrpSpPr>
            <p:cNvPr id="18" name="组合 17"/>
            <p:cNvGrpSpPr/>
            <p:nvPr/>
          </p:nvGrpSpPr>
          <p:grpSpPr>
            <a:xfrm>
              <a:off x="4148580" y="3956331"/>
              <a:ext cx="810649" cy="810649"/>
              <a:chOff x="4148580" y="3956331"/>
              <a:chExt cx="810649" cy="810649"/>
            </a:xfrm>
          </p:grpSpPr>
          <p:sp>
            <p:nvSpPr>
              <p:cNvPr id="43" name="椭圆 42"/>
              <p:cNvSpPr/>
              <p:nvPr/>
            </p:nvSpPr>
            <p:spPr>
              <a:xfrm>
                <a:off x="4148580" y="3956331"/>
                <a:ext cx="810649" cy="810649"/>
              </a:xfrm>
              <a:prstGeom prst="ellipse">
                <a:avLst/>
              </a:prstGeom>
              <a:solidFill>
                <a:schemeClr val="bg1"/>
              </a:solidFill>
              <a:ln w="12700">
                <a:solidFill>
                  <a:schemeClr val="bg1">
                    <a:lumMod val="75000"/>
                  </a:schemeClr>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a:endParaRPr>
                  <a:cs typeface="+mn-ea"/>
                  <a:sym typeface="+mn-lt"/>
                </a:endParaRPr>
              </a:p>
            </p:txBody>
          </p:sp>
          <p:sp>
            <p:nvSpPr>
              <p:cNvPr id="44" name="任意多边形 20"/>
              <p:cNvSpPr>
                <a:spLocks/>
              </p:cNvSpPr>
              <p:nvPr/>
            </p:nvSpPr>
            <p:spPr bwMode="auto">
              <a:xfrm>
                <a:off x="4378239" y="4255911"/>
                <a:ext cx="317939" cy="282916"/>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lumMod val="65000"/>
                </a:schemeClr>
              </a:solidFill>
              <a:ln w="9525">
                <a:noFill/>
                <a:round/>
                <a:headEnd/>
                <a:tailEnd/>
              </a:ln>
            </p:spPr>
            <p:txBody>
              <a:bodyPr anchor="ctr"/>
              <a:lstStyle/>
              <a:p>
                <a:pPr algn="ctr"/>
                <a:endParaRPr>
                  <a:cs typeface="+mn-ea"/>
                  <a:sym typeface="+mn-lt"/>
                </a:endParaRPr>
              </a:p>
            </p:txBody>
          </p:sp>
        </p:grpSp>
        <p:grpSp>
          <p:nvGrpSpPr>
            <p:cNvPr id="19" name="组合 18"/>
            <p:cNvGrpSpPr/>
            <p:nvPr/>
          </p:nvGrpSpPr>
          <p:grpSpPr>
            <a:xfrm>
              <a:off x="10804074" y="3956331"/>
              <a:ext cx="810649" cy="810649"/>
              <a:chOff x="10804074" y="3956331"/>
              <a:chExt cx="810649" cy="810649"/>
            </a:xfrm>
          </p:grpSpPr>
          <p:sp>
            <p:nvSpPr>
              <p:cNvPr id="41" name="椭圆 40"/>
              <p:cNvSpPr/>
              <p:nvPr/>
            </p:nvSpPr>
            <p:spPr>
              <a:xfrm>
                <a:off x="10804074" y="3956331"/>
                <a:ext cx="810649" cy="810649"/>
              </a:xfrm>
              <a:prstGeom prst="ellipse">
                <a:avLst/>
              </a:prstGeom>
              <a:solidFill>
                <a:srgbClr val="5AAD9E"/>
              </a:solidFill>
              <a:ln w="12700">
                <a:no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a:endParaRPr>
                  <a:cs typeface="+mn-ea"/>
                  <a:sym typeface="+mn-lt"/>
                </a:endParaRPr>
              </a:p>
            </p:txBody>
          </p:sp>
          <p:sp>
            <p:nvSpPr>
              <p:cNvPr id="42" name="任意多边形 23"/>
              <p:cNvSpPr>
                <a:spLocks/>
              </p:cNvSpPr>
              <p:nvPr/>
            </p:nvSpPr>
            <p:spPr bwMode="auto">
              <a:xfrm>
                <a:off x="11001385" y="4185589"/>
                <a:ext cx="428563" cy="341101"/>
              </a:xfrm>
              <a:custGeom>
                <a:avLst/>
                <a:gdLst/>
                <a:ahLst/>
                <a:cxnLst>
                  <a:cxn ang="0">
                    <a:pos x="53" y="20"/>
                  </a:cxn>
                  <a:cxn ang="0">
                    <a:pos x="26" y="39"/>
                  </a:cxn>
                  <a:cxn ang="0">
                    <a:pos x="20" y="39"/>
                  </a:cxn>
                  <a:cxn ang="0">
                    <a:pos x="9" y="44"/>
                  </a:cxn>
                  <a:cxn ang="0">
                    <a:pos x="6" y="44"/>
                  </a:cxn>
                  <a:cxn ang="0">
                    <a:pos x="6" y="44"/>
                  </a:cxn>
                  <a:cxn ang="0">
                    <a:pos x="5" y="43"/>
                  </a:cxn>
                  <a:cxn ang="0">
                    <a:pos x="5" y="41"/>
                  </a:cxn>
                  <a:cxn ang="0">
                    <a:pos x="10" y="35"/>
                  </a:cxn>
                  <a:cxn ang="0">
                    <a:pos x="0" y="20"/>
                  </a:cxn>
                  <a:cxn ang="0">
                    <a:pos x="26" y="0"/>
                  </a:cxn>
                  <a:cxn ang="0">
                    <a:pos x="53" y="20"/>
                  </a:cxn>
                  <a:cxn ang="0">
                    <a:pos x="5" y="20"/>
                  </a:cxn>
                  <a:cxn ang="0">
                    <a:pos x="12" y="31"/>
                  </a:cxn>
                  <a:cxn ang="0">
                    <a:pos x="16" y="33"/>
                  </a:cxn>
                  <a:cxn ang="0">
                    <a:pos x="15" y="36"/>
                  </a:cxn>
                  <a:cxn ang="0">
                    <a:pos x="17" y="35"/>
                  </a:cxn>
                  <a:cxn ang="0">
                    <a:pos x="19" y="34"/>
                  </a:cxn>
                  <a:cxn ang="0">
                    <a:pos x="21" y="34"/>
                  </a:cxn>
                  <a:cxn ang="0">
                    <a:pos x="26" y="34"/>
                  </a:cxn>
                  <a:cxn ang="0">
                    <a:pos x="48" y="20"/>
                  </a:cxn>
                  <a:cxn ang="0">
                    <a:pos x="26" y="5"/>
                  </a:cxn>
                  <a:cxn ang="0">
                    <a:pos x="5" y="20"/>
                  </a:cxn>
                  <a:cxn ang="0">
                    <a:pos x="62" y="51"/>
                  </a:cxn>
                  <a:cxn ang="0">
                    <a:pos x="63" y="53"/>
                  </a:cxn>
                  <a:cxn ang="0">
                    <a:pos x="62" y="54"/>
                  </a:cxn>
                  <a:cxn ang="0">
                    <a:pos x="58" y="53"/>
                  </a:cxn>
                  <a:cxn ang="0">
                    <a:pos x="48" y="48"/>
                  </a:cxn>
                  <a:cxn ang="0">
                    <a:pos x="41" y="49"/>
                  </a:cxn>
                  <a:cxn ang="0">
                    <a:pos x="23" y="44"/>
                  </a:cxn>
                  <a:cxn ang="0">
                    <a:pos x="26" y="44"/>
                  </a:cxn>
                  <a:cxn ang="0">
                    <a:pos x="48" y="38"/>
                  </a:cxn>
                  <a:cxn ang="0">
                    <a:pos x="58" y="20"/>
                  </a:cxn>
                  <a:cxn ang="0">
                    <a:pos x="57" y="14"/>
                  </a:cxn>
                  <a:cxn ang="0">
                    <a:pos x="68" y="30"/>
                  </a:cxn>
                  <a:cxn ang="0">
                    <a:pos x="58" y="45"/>
                  </a:cxn>
                  <a:cxn ang="0">
                    <a:pos x="62" y="51"/>
                  </a:cxn>
                </a:cxnLst>
                <a:rect l="0" t="0" r="r" b="b"/>
                <a:pathLst>
                  <a:path w="68" h="54">
                    <a:moveTo>
                      <a:pt x="53" y="20"/>
                    </a:moveTo>
                    <a:cubicBezTo>
                      <a:pt x="53" y="31"/>
                      <a:pt x="41" y="39"/>
                      <a:pt x="26" y="39"/>
                    </a:cubicBezTo>
                    <a:cubicBezTo>
                      <a:pt x="24" y="39"/>
                      <a:pt x="22" y="39"/>
                      <a:pt x="20" y="39"/>
                    </a:cubicBezTo>
                    <a:cubicBezTo>
                      <a:pt x="17" y="41"/>
                      <a:pt x="13" y="43"/>
                      <a:pt x="9" y="44"/>
                    </a:cubicBezTo>
                    <a:cubicBezTo>
                      <a:pt x="8" y="44"/>
                      <a:pt x="7" y="44"/>
                      <a:pt x="6" y="44"/>
                    </a:cubicBezTo>
                    <a:cubicBezTo>
                      <a:pt x="6" y="44"/>
                      <a:pt x="6" y="44"/>
                      <a:pt x="6" y="44"/>
                    </a:cubicBezTo>
                    <a:cubicBezTo>
                      <a:pt x="5" y="44"/>
                      <a:pt x="5" y="44"/>
                      <a:pt x="5" y="43"/>
                    </a:cubicBezTo>
                    <a:cubicBezTo>
                      <a:pt x="5" y="42"/>
                      <a:pt x="5" y="42"/>
                      <a:pt x="5" y="41"/>
                    </a:cubicBezTo>
                    <a:cubicBezTo>
                      <a:pt x="7" y="40"/>
                      <a:pt x="9" y="38"/>
                      <a:pt x="10" y="35"/>
                    </a:cubicBezTo>
                    <a:cubicBezTo>
                      <a:pt x="4" y="32"/>
                      <a:pt x="0" y="26"/>
                      <a:pt x="0" y="20"/>
                    </a:cubicBezTo>
                    <a:cubicBezTo>
                      <a:pt x="0" y="9"/>
                      <a:pt x="12" y="0"/>
                      <a:pt x="26" y="0"/>
                    </a:cubicBezTo>
                    <a:cubicBezTo>
                      <a:pt x="41" y="0"/>
                      <a:pt x="53" y="9"/>
                      <a:pt x="53" y="20"/>
                    </a:cubicBezTo>
                    <a:close/>
                    <a:moveTo>
                      <a:pt x="5" y="20"/>
                    </a:moveTo>
                    <a:cubicBezTo>
                      <a:pt x="5" y="24"/>
                      <a:pt x="7" y="28"/>
                      <a:pt x="12" y="31"/>
                    </a:cubicBezTo>
                    <a:cubicBezTo>
                      <a:pt x="16" y="33"/>
                      <a:pt x="16" y="33"/>
                      <a:pt x="16" y="33"/>
                    </a:cubicBezTo>
                    <a:cubicBezTo>
                      <a:pt x="15" y="36"/>
                      <a:pt x="15" y="36"/>
                      <a:pt x="15" y="36"/>
                    </a:cubicBezTo>
                    <a:cubicBezTo>
                      <a:pt x="15" y="36"/>
                      <a:pt x="16" y="35"/>
                      <a:pt x="17" y="35"/>
                    </a:cubicBezTo>
                    <a:cubicBezTo>
                      <a:pt x="19" y="34"/>
                      <a:pt x="19" y="34"/>
                      <a:pt x="19" y="34"/>
                    </a:cubicBezTo>
                    <a:cubicBezTo>
                      <a:pt x="21" y="34"/>
                      <a:pt x="21" y="34"/>
                      <a:pt x="21" y="34"/>
                    </a:cubicBezTo>
                    <a:cubicBezTo>
                      <a:pt x="23" y="34"/>
                      <a:pt x="25" y="34"/>
                      <a:pt x="26" y="34"/>
                    </a:cubicBezTo>
                    <a:cubicBezTo>
                      <a:pt x="38" y="34"/>
                      <a:pt x="48" y="28"/>
                      <a:pt x="48" y="20"/>
                    </a:cubicBezTo>
                    <a:cubicBezTo>
                      <a:pt x="48" y="12"/>
                      <a:pt x="38" y="5"/>
                      <a:pt x="26" y="5"/>
                    </a:cubicBezTo>
                    <a:cubicBezTo>
                      <a:pt x="15" y="5"/>
                      <a:pt x="5" y="12"/>
                      <a:pt x="5" y="20"/>
                    </a:cubicBezTo>
                    <a:close/>
                    <a:moveTo>
                      <a:pt x="62" y="51"/>
                    </a:moveTo>
                    <a:cubicBezTo>
                      <a:pt x="63" y="52"/>
                      <a:pt x="63" y="52"/>
                      <a:pt x="63" y="53"/>
                    </a:cubicBezTo>
                    <a:cubicBezTo>
                      <a:pt x="63" y="53"/>
                      <a:pt x="62" y="54"/>
                      <a:pt x="62" y="54"/>
                    </a:cubicBezTo>
                    <a:cubicBezTo>
                      <a:pt x="60" y="54"/>
                      <a:pt x="59" y="54"/>
                      <a:pt x="58" y="53"/>
                    </a:cubicBezTo>
                    <a:cubicBezTo>
                      <a:pt x="54" y="52"/>
                      <a:pt x="51" y="51"/>
                      <a:pt x="48" y="48"/>
                    </a:cubicBezTo>
                    <a:cubicBezTo>
                      <a:pt x="46" y="49"/>
                      <a:pt x="43" y="49"/>
                      <a:pt x="41" y="49"/>
                    </a:cubicBezTo>
                    <a:cubicBezTo>
                      <a:pt x="34" y="49"/>
                      <a:pt x="28" y="47"/>
                      <a:pt x="23" y="44"/>
                    </a:cubicBezTo>
                    <a:cubicBezTo>
                      <a:pt x="24" y="44"/>
                      <a:pt x="25" y="44"/>
                      <a:pt x="26" y="44"/>
                    </a:cubicBezTo>
                    <a:cubicBezTo>
                      <a:pt x="35" y="44"/>
                      <a:pt x="42" y="42"/>
                      <a:pt x="48" y="38"/>
                    </a:cubicBezTo>
                    <a:cubicBezTo>
                      <a:pt x="55" y="33"/>
                      <a:pt x="58" y="27"/>
                      <a:pt x="58" y="20"/>
                    </a:cubicBezTo>
                    <a:cubicBezTo>
                      <a:pt x="58" y="18"/>
                      <a:pt x="58" y="16"/>
                      <a:pt x="57" y="14"/>
                    </a:cubicBezTo>
                    <a:cubicBezTo>
                      <a:pt x="64" y="18"/>
                      <a:pt x="68" y="23"/>
                      <a:pt x="68" y="30"/>
                    </a:cubicBezTo>
                    <a:cubicBezTo>
                      <a:pt x="68" y="36"/>
                      <a:pt x="64" y="41"/>
                      <a:pt x="58" y="45"/>
                    </a:cubicBezTo>
                    <a:cubicBezTo>
                      <a:pt x="59" y="48"/>
                      <a:pt x="61" y="49"/>
                      <a:pt x="62" y="51"/>
                    </a:cubicBezTo>
                    <a:close/>
                  </a:path>
                </a:pathLst>
              </a:custGeom>
              <a:solidFill>
                <a:schemeClr val="bg1"/>
              </a:solidFill>
              <a:ln w="9525">
                <a:noFill/>
                <a:round/>
                <a:headEnd/>
                <a:tailEnd/>
              </a:ln>
            </p:spPr>
            <p:txBody>
              <a:bodyPr anchor="ctr"/>
              <a:lstStyle/>
              <a:p>
                <a:pPr algn="ctr"/>
                <a:endParaRPr>
                  <a:cs typeface="+mn-ea"/>
                  <a:sym typeface="+mn-lt"/>
                </a:endParaRPr>
              </a:p>
            </p:txBody>
          </p:sp>
        </p:grpSp>
        <p:grpSp>
          <p:nvGrpSpPr>
            <p:cNvPr id="20" name="组合 19"/>
            <p:cNvGrpSpPr/>
            <p:nvPr/>
          </p:nvGrpSpPr>
          <p:grpSpPr>
            <a:xfrm>
              <a:off x="7484761" y="2827621"/>
              <a:ext cx="810649" cy="810649"/>
              <a:chOff x="7484761" y="2827621"/>
              <a:chExt cx="810649" cy="810649"/>
            </a:xfrm>
          </p:grpSpPr>
          <p:sp>
            <p:nvSpPr>
              <p:cNvPr id="39" name="椭圆 38"/>
              <p:cNvSpPr/>
              <p:nvPr/>
            </p:nvSpPr>
            <p:spPr>
              <a:xfrm>
                <a:off x="7484761" y="2827621"/>
                <a:ext cx="810649" cy="810649"/>
              </a:xfrm>
              <a:prstGeom prst="ellipse">
                <a:avLst/>
              </a:prstGeom>
              <a:solidFill>
                <a:schemeClr val="bg1"/>
              </a:solidFill>
              <a:ln w="12700">
                <a:solidFill>
                  <a:schemeClr val="bg1">
                    <a:lumMod val="75000"/>
                  </a:schemeClr>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a:endParaRPr>
                  <a:cs typeface="+mn-ea"/>
                  <a:sym typeface="+mn-lt"/>
                </a:endParaRPr>
              </a:p>
            </p:txBody>
          </p:sp>
          <p:sp>
            <p:nvSpPr>
              <p:cNvPr id="40" name="任意多边形 26"/>
              <p:cNvSpPr>
                <a:spLocks/>
              </p:cNvSpPr>
              <p:nvPr/>
            </p:nvSpPr>
            <p:spPr bwMode="auto">
              <a:xfrm>
                <a:off x="7724737" y="3157969"/>
                <a:ext cx="330696" cy="249069"/>
              </a:xfrm>
              <a:custGeom>
                <a:avLst/>
                <a:gdLst/>
                <a:ahLst/>
                <a:cxnLst>
                  <a:cxn ang="0">
                    <a:pos x="158" y="119"/>
                  </a:cxn>
                  <a:cxn ang="0">
                    <a:pos x="0" y="119"/>
                  </a:cxn>
                  <a:cxn ang="0">
                    <a:pos x="0" y="0"/>
                  </a:cxn>
                  <a:cxn ang="0">
                    <a:pos x="9" y="0"/>
                  </a:cxn>
                  <a:cxn ang="0">
                    <a:pos x="9" y="108"/>
                  </a:cxn>
                  <a:cxn ang="0">
                    <a:pos x="158" y="108"/>
                  </a:cxn>
                  <a:cxn ang="0">
                    <a:pos x="158" y="119"/>
                  </a:cxn>
                  <a:cxn ang="0">
                    <a:pos x="50" y="99"/>
                  </a:cxn>
                  <a:cxn ang="0">
                    <a:pos x="29" y="99"/>
                  </a:cxn>
                  <a:cxn ang="0">
                    <a:pos x="29" y="60"/>
                  </a:cxn>
                  <a:cxn ang="0">
                    <a:pos x="50" y="60"/>
                  </a:cxn>
                  <a:cxn ang="0">
                    <a:pos x="50" y="99"/>
                  </a:cxn>
                  <a:cxn ang="0">
                    <a:pos x="78" y="99"/>
                  </a:cxn>
                  <a:cxn ang="0">
                    <a:pos x="59" y="99"/>
                  </a:cxn>
                  <a:cxn ang="0">
                    <a:pos x="59" y="19"/>
                  </a:cxn>
                  <a:cxn ang="0">
                    <a:pos x="78" y="19"/>
                  </a:cxn>
                  <a:cxn ang="0">
                    <a:pos x="78" y="99"/>
                  </a:cxn>
                  <a:cxn ang="0">
                    <a:pos x="109" y="99"/>
                  </a:cxn>
                  <a:cxn ang="0">
                    <a:pos x="89" y="99"/>
                  </a:cxn>
                  <a:cxn ang="0">
                    <a:pos x="89" y="39"/>
                  </a:cxn>
                  <a:cxn ang="0">
                    <a:pos x="109" y="39"/>
                  </a:cxn>
                  <a:cxn ang="0">
                    <a:pos x="109" y="99"/>
                  </a:cxn>
                  <a:cxn ang="0">
                    <a:pos x="139" y="99"/>
                  </a:cxn>
                  <a:cxn ang="0">
                    <a:pos x="119" y="99"/>
                  </a:cxn>
                  <a:cxn ang="0">
                    <a:pos x="119" y="11"/>
                  </a:cxn>
                  <a:cxn ang="0">
                    <a:pos x="139" y="11"/>
                  </a:cxn>
                  <a:cxn ang="0">
                    <a:pos x="139" y="99"/>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chemeClr val="bg1">
                  <a:lumMod val="65000"/>
                </a:schemeClr>
              </a:solidFill>
              <a:ln w="9525">
                <a:noFill/>
                <a:round/>
                <a:headEnd/>
                <a:tailEnd/>
              </a:ln>
            </p:spPr>
            <p:txBody>
              <a:bodyPr anchor="ctr"/>
              <a:lstStyle/>
              <a:p>
                <a:pPr algn="ctr"/>
                <a:endParaRPr>
                  <a:cs typeface="+mn-ea"/>
                  <a:sym typeface="+mn-lt"/>
                </a:endParaRPr>
              </a:p>
            </p:txBody>
          </p:sp>
        </p:grpSp>
        <p:grpSp>
          <p:nvGrpSpPr>
            <p:cNvPr id="21" name="组合 20"/>
            <p:cNvGrpSpPr/>
            <p:nvPr/>
          </p:nvGrpSpPr>
          <p:grpSpPr>
            <a:xfrm>
              <a:off x="6367078" y="3956331"/>
              <a:ext cx="810649" cy="810649"/>
              <a:chOff x="6367078" y="3956331"/>
              <a:chExt cx="810649" cy="810649"/>
            </a:xfrm>
          </p:grpSpPr>
          <p:sp>
            <p:nvSpPr>
              <p:cNvPr id="37" name="椭圆 36"/>
              <p:cNvSpPr/>
              <p:nvPr/>
            </p:nvSpPr>
            <p:spPr>
              <a:xfrm>
                <a:off x="6367078" y="3956331"/>
                <a:ext cx="810649" cy="810649"/>
              </a:xfrm>
              <a:prstGeom prst="ellipse">
                <a:avLst/>
              </a:prstGeom>
              <a:solidFill>
                <a:schemeClr val="bg1"/>
              </a:solidFill>
              <a:ln w="12700">
                <a:solidFill>
                  <a:schemeClr val="bg1">
                    <a:lumMod val="75000"/>
                  </a:schemeClr>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a:endParaRPr>
                  <a:cs typeface="+mn-ea"/>
                  <a:sym typeface="+mn-lt"/>
                </a:endParaRPr>
              </a:p>
            </p:txBody>
          </p:sp>
          <p:sp>
            <p:nvSpPr>
              <p:cNvPr id="38" name="任意多边形 29"/>
              <p:cNvSpPr>
                <a:spLocks/>
              </p:cNvSpPr>
              <p:nvPr/>
            </p:nvSpPr>
            <p:spPr bwMode="auto">
              <a:xfrm>
                <a:off x="6579456" y="4185252"/>
                <a:ext cx="376745" cy="379516"/>
              </a:xfrm>
              <a:custGeom>
                <a:avLst/>
                <a:gdLst/>
                <a:ahLst/>
                <a:cxnLst>
                  <a:cxn ang="0">
                    <a:pos x="1" y="42"/>
                  </a:cxn>
                  <a:cxn ang="0">
                    <a:pos x="1" y="40"/>
                  </a:cxn>
                  <a:cxn ang="0">
                    <a:pos x="14" y="41"/>
                  </a:cxn>
                  <a:cxn ang="0">
                    <a:pos x="30" y="19"/>
                  </a:cxn>
                  <a:cxn ang="0">
                    <a:pos x="17" y="8"/>
                  </a:cxn>
                  <a:cxn ang="0">
                    <a:pos x="9" y="14"/>
                  </a:cxn>
                  <a:cxn ang="0">
                    <a:pos x="9" y="19"/>
                  </a:cxn>
                  <a:cxn ang="0">
                    <a:pos x="18" y="39"/>
                  </a:cxn>
                  <a:cxn ang="0">
                    <a:pos x="4" y="24"/>
                  </a:cxn>
                  <a:cxn ang="0">
                    <a:pos x="4" y="9"/>
                  </a:cxn>
                  <a:cxn ang="0">
                    <a:pos x="17" y="0"/>
                  </a:cxn>
                  <a:cxn ang="0">
                    <a:pos x="37" y="16"/>
                  </a:cxn>
                  <a:cxn ang="0">
                    <a:pos x="30" y="19"/>
                  </a:cxn>
                  <a:cxn ang="0">
                    <a:pos x="6" y="58"/>
                  </a:cxn>
                  <a:cxn ang="0">
                    <a:pos x="5" y="56"/>
                  </a:cxn>
                  <a:cxn ang="0">
                    <a:pos x="16" y="46"/>
                  </a:cxn>
                  <a:cxn ang="0">
                    <a:pos x="7" y="58"/>
                  </a:cxn>
                  <a:cxn ang="0">
                    <a:pos x="22" y="63"/>
                  </a:cxn>
                  <a:cxn ang="0">
                    <a:pos x="20" y="49"/>
                  </a:cxn>
                  <a:cxn ang="0">
                    <a:pos x="23" y="49"/>
                  </a:cxn>
                  <a:cxn ang="0">
                    <a:pos x="59" y="54"/>
                  </a:cxn>
                  <a:cxn ang="0">
                    <a:pos x="46" y="62"/>
                  </a:cxn>
                  <a:cxn ang="0">
                    <a:pos x="25" y="46"/>
                  </a:cxn>
                  <a:cxn ang="0">
                    <a:pos x="33" y="43"/>
                  </a:cxn>
                  <a:cxn ang="0">
                    <a:pos x="48" y="54"/>
                  </a:cxn>
                  <a:cxn ang="0">
                    <a:pos x="55" y="46"/>
                  </a:cxn>
                  <a:cxn ang="0">
                    <a:pos x="44" y="33"/>
                  </a:cxn>
                  <a:cxn ang="0">
                    <a:pos x="46" y="25"/>
                  </a:cxn>
                  <a:cxn ang="0">
                    <a:pos x="62" y="46"/>
                  </a:cxn>
                  <a:cxn ang="0">
                    <a:pos x="42" y="13"/>
                  </a:cxn>
                  <a:cxn ang="0">
                    <a:pos x="40" y="13"/>
                  </a:cxn>
                  <a:cxn ang="0">
                    <a:pos x="41" y="0"/>
                  </a:cxn>
                  <a:cxn ang="0">
                    <a:pos x="42" y="13"/>
                  </a:cxn>
                  <a:cxn ang="0">
                    <a:pos x="47" y="17"/>
                  </a:cxn>
                  <a:cxn ang="0">
                    <a:pos x="46" y="15"/>
                  </a:cxn>
                  <a:cxn ang="0">
                    <a:pos x="58" y="5"/>
                  </a:cxn>
                  <a:cxn ang="0">
                    <a:pos x="48" y="16"/>
                  </a:cxn>
                  <a:cxn ang="0">
                    <a:pos x="50" y="23"/>
                  </a:cxn>
                  <a:cxn ang="0">
                    <a:pos x="50" y="20"/>
                  </a:cxn>
                  <a:cxn ang="0">
                    <a:pos x="63" y="22"/>
                  </a:cxn>
                </a:cxnLst>
                <a:rect l="0" t="0" r="r" b="b"/>
                <a:pathLst>
                  <a:path w="63" h="63">
                    <a:moveTo>
                      <a:pt x="13" y="42"/>
                    </a:moveTo>
                    <a:cubicBezTo>
                      <a:pt x="1" y="42"/>
                      <a:pt x="1" y="42"/>
                      <a:pt x="1" y="42"/>
                    </a:cubicBezTo>
                    <a:cubicBezTo>
                      <a:pt x="0" y="42"/>
                      <a:pt x="0" y="42"/>
                      <a:pt x="0" y="41"/>
                    </a:cubicBezTo>
                    <a:cubicBezTo>
                      <a:pt x="0" y="40"/>
                      <a:pt x="0" y="40"/>
                      <a:pt x="1" y="40"/>
                    </a:cubicBezTo>
                    <a:cubicBezTo>
                      <a:pt x="13" y="40"/>
                      <a:pt x="13" y="40"/>
                      <a:pt x="13" y="40"/>
                    </a:cubicBezTo>
                    <a:cubicBezTo>
                      <a:pt x="14" y="40"/>
                      <a:pt x="14" y="40"/>
                      <a:pt x="14" y="41"/>
                    </a:cubicBezTo>
                    <a:cubicBezTo>
                      <a:pt x="14" y="42"/>
                      <a:pt x="14" y="42"/>
                      <a:pt x="13" y="42"/>
                    </a:cubicBezTo>
                    <a:close/>
                    <a:moveTo>
                      <a:pt x="30" y="19"/>
                    </a:moveTo>
                    <a:cubicBezTo>
                      <a:pt x="19" y="9"/>
                      <a:pt x="19" y="9"/>
                      <a:pt x="19" y="9"/>
                    </a:cubicBezTo>
                    <a:cubicBezTo>
                      <a:pt x="19" y="8"/>
                      <a:pt x="18" y="8"/>
                      <a:pt x="17" y="8"/>
                    </a:cubicBezTo>
                    <a:cubicBezTo>
                      <a:pt x="16" y="8"/>
                      <a:pt x="15" y="8"/>
                      <a:pt x="14" y="9"/>
                    </a:cubicBezTo>
                    <a:cubicBezTo>
                      <a:pt x="9" y="14"/>
                      <a:pt x="9" y="14"/>
                      <a:pt x="9" y="14"/>
                    </a:cubicBezTo>
                    <a:cubicBezTo>
                      <a:pt x="8" y="15"/>
                      <a:pt x="8" y="16"/>
                      <a:pt x="8" y="17"/>
                    </a:cubicBezTo>
                    <a:cubicBezTo>
                      <a:pt x="8" y="18"/>
                      <a:pt x="8" y="19"/>
                      <a:pt x="9" y="19"/>
                    </a:cubicBezTo>
                    <a:cubicBezTo>
                      <a:pt x="19" y="30"/>
                      <a:pt x="19" y="30"/>
                      <a:pt x="19" y="30"/>
                    </a:cubicBezTo>
                    <a:cubicBezTo>
                      <a:pt x="18" y="39"/>
                      <a:pt x="18" y="39"/>
                      <a:pt x="18" y="39"/>
                    </a:cubicBezTo>
                    <a:cubicBezTo>
                      <a:pt x="18" y="38"/>
                      <a:pt x="17" y="38"/>
                      <a:pt x="16" y="37"/>
                    </a:cubicBezTo>
                    <a:cubicBezTo>
                      <a:pt x="4" y="24"/>
                      <a:pt x="4" y="24"/>
                      <a:pt x="4" y="24"/>
                    </a:cubicBezTo>
                    <a:cubicBezTo>
                      <a:pt x="2" y="22"/>
                      <a:pt x="0" y="20"/>
                      <a:pt x="0" y="17"/>
                    </a:cubicBezTo>
                    <a:cubicBezTo>
                      <a:pt x="0" y="14"/>
                      <a:pt x="2" y="11"/>
                      <a:pt x="4" y="9"/>
                    </a:cubicBezTo>
                    <a:cubicBezTo>
                      <a:pt x="9" y="3"/>
                      <a:pt x="9" y="3"/>
                      <a:pt x="9" y="3"/>
                    </a:cubicBezTo>
                    <a:cubicBezTo>
                      <a:pt x="11" y="1"/>
                      <a:pt x="14" y="0"/>
                      <a:pt x="17" y="0"/>
                    </a:cubicBezTo>
                    <a:cubicBezTo>
                      <a:pt x="20" y="0"/>
                      <a:pt x="23" y="1"/>
                      <a:pt x="25" y="4"/>
                    </a:cubicBezTo>
                    <a:cubicBezTo>
                      <a:pt x="37" y="16"/>
                      <a:pt x="37" y="16"/>
                      <a:pt x="37" y="16"/>
                    </a:cubicBezTo>
                    <a:cubicBezTo>
                      <a:pt x="38" y="17"/>
                      <a:pt x="38" y="18"/>
                      <a:pt x="39" y="18"/>
                    </a:cubicBezTo>
                    <a:lnTo>
                      <a:pt x="30" y="19"/>
                    </a:lnTo>
                    <a:close/>
                    <a:moveTo>
                      <a:pt x="7" y="58"/>
                    </a:moveTo>
                    <a:cubicBezTo>
                      <a:pt x="6" y="58"/>
                      <a:pt x="6" y="58"/>
                      <a:pt x="6" y="58"/>
                    </a:cubicBezTo>
                    <a:cubicBezTo>
                      <a:pt x="6" y="58"/>
                      <a:pt x="5" y="58"/>
                      <a:pt x="5" y="58"/>
                    </a:cubicBezTo>
                    <a:cubicBezTo>
                      <a:pt x="5" y="57"/>
                      <a:pt x="5" y="56"/>
                      <a:pt x="5" y="56"/>
                    </a:cubicBezTo>
                    <a:cubicBezTo>
                      <a:pt x="15" y="46"/>
                      <a:pt x="15" y="46"/>
                      <a:pt x="15" y="46"/>
                    </a:cubicBezTo>
                    <a:cubicBezTo>
                      <a:pt x="15" y="46"/>
                      <a:pt x="16" y="46"/>
                      <a:pt x="16" y="46"/>
                    </a:cubicBezTo>
                    <a:cubicBezTo>
                      <a:pt x="17" y="47"/>
                      <a:pt x="17" y="47"/>
                      <a:pt x="16" y="48"/>
                    </a:cubicBezTo>
                    <a:lnTo>
                      <a:pt x="7" y="58"/>
                    </a:lnTo>
                    <a:close/>
                    <a:moveTo>
                      <a:pt x="23" y="62"/>
                    </a:moveTo>
                    <a:cubicBezTo>
                      <a:pt x="23" y="62"/>
                      <a:pt x="22" y="63"/>
                      <a:pt x="22" y="63"/>
                    </a:cubicBezTo>
                    <a:cubicBezTo>
                      <a:pt x="21" y="63"/>
                      <a:pt x="20" y="62"/>
                      <a:pt x="20" y="62"/>
                    </a:cubicBezTo>
                    <a:cubicBezTo>
                      <a:pt x="20" y="49"/>
                      <a:pt x="20" y="49"/>
                      <a:pt x="20" y="49"/>
                    </a:cubicBezTo>
                    <a:cubicBezTo>
                      <a:pt x="20" y="49"/>
                      <a:pt x="21" y="48"/>
                      <a:pt x="22" y="48"/>
                    </a:cubicBezTo>
                    <a:cubicBezTo>
                      <a:pt x="22" y="48"/>
                      <a:pt x="23" y="49"/>
                      <a:pt x="23" y="49"/>
                    </a:cubicBezTo>
                    <a:lnTo>
                      <a:pt x="23" y="62"/>
                    </a:lnTo>
                    <a:close/>
                    <a:moveTo>
                      <a:pt x="59" y="54"/>
                    </a:moveTo>
                    <a:cubicBezTo>
                      <a:pt x="54" y="59"/>
                      <a:pt x="54" y="59"/>
                      <a:pt x="54" y="59"/>
                    </a:cubicBezTo>
                    <a:cubicBezTo>
                      <a:pt x="51" y="61"/>
                      <a:pt x="49" y="62"/>
                      <a:pt x="46" y="62"/>
                    </a:cubicBezTo>
                    <a:cubicBezTo>
                      <a:pt x="43" y="62"/>
                      <a:pt x="40" y="61"/>
                      <a:pt x="38" y="59"/>
                    </a:cubicBezTo>
                    <a:cubicBezTo>
                      <a:pt x="25" y="46"/>
                      <a:pt x="25" y="46"/>
                      <a:pt x="25" y="46"/>
                    </a:cubicBezTo>
                    <a:cubicBezTo>
                      <a:pt x="25" y="46"/>
                      <a:pt x="24" y="45"/>
                      <a:pt x="24" y="44"/>
                    </a:cubicBezTo>
                    <a:cubicBezTo>
                      <a:pt x="33" y="43"/>
                      <a:pt x="33" y="43"/>
                      <a:pt x="33" y="43"/>
                    </a:cubicBezTo>
                    <a:cubicBezTo>
                      <a:pt x="43" y="54"/>
                      <a:pt x="43" y="54"/>
                      <a:pt x="43" y="54"/>
                    </a:cubicBezTo>
                    <a:cubicBezTo>
                      <a:pt x="45" y="55"/>
                      <a:pt x="47" y="55"/>
                      <a:pt x="48" y="54"/>
                    </a:cubicBezTo>
                    <a:cubicBezTo>
                      <a:pt x="54" y="48"/>
                      <a:pt x="54" y="48"/>
                      <a:pt x="54" y="48"/>
                    </a:cubicBezTo>
                    <a:cubicBezTo>
                      <a:pt x="55" y="48"/>
                      <a:pt x="55" y="47"/>
                      <a:pt x="55" y="46"/>
                    </a:cubicBezTo>
                    <a:cubicBezTo>
                      <a:pt x="55" y="45"/>
                      <a:pt x="55" y="44"/>
                      <a:pt x="54" y="43"/>
                    </a:cubicBezTo>
                    <a:cubicBezTo>
                      <a:pt x="44" y="33"/>
                      <a:pt x="44" y="33"/>
                      <a:pt x="44" y="33"/>
                    </a:cubicBezTo>
                    <a:cubicBezTo>
                      <a:pt x="44" y="24"/>
                      <a:pt x="44" y="24"/>
                      <a:pt x="44" y="24"/>
                    </a:cubicBezTo>
                    <a:cubicBezTo>
                      <a:pt x="45" y="24"/>
                      <a:pt x="46" y="25"/>
                      <a:pt x="46" y="25"/>
                    </a:cubicBezTo>
                    <a:cubicBezTo>
                      <a:pt x="59" y="38"/>
                      <a:pt x="59" y="38"/>
                      <a:pt x="59" y="38"/>
                    </a:cubicBezTo>
                    <a:cubicBezTo>
                      <a:pt x="61" y="40"/>
                      <a:pt x="62" y="43"/>
                      <a:pt x="62" y="46"/>
                    </a:cubicBezTo>
                    <a:cubicBezTo>
                      <a:pt x="62" y="49"/>
                      <a:pt x="61" y="52"/>
                      <a:pt x="59" y="54"/>
                    </a:cubicBezTo>
                    <a:close/>
                    <a:moveTo>
                      <a:pt x="42" y="13"/>
                    </a:moveTo>
                    <a:cubicBezTo>
                      <a:pt x="42" y="14"/>
                      <a:pt x="42" y="14"/>
                      <a:pt x="41" y="14"/>
                    </a:cubicBezTo>
                    <a:cubicBezTo>
                      <a:pt x="40" y="14"/>
                      <a:pt x="40" y="14"/>
                      <a:pt x="40" y="13"/>
                    </a:cubicBezTo>
                    <a:cubicBezTo>
                      <a:pt x="40" y="1"/>
                      <a:pt x="40" y="1"/>
                      <a:pt x="40" y="1"/>
                    </a:cubicBezTo>
                    <a:cubicBezTo>
                      <a:pt x="40" y="0"/>
                      <a:pt x="40" y="0"/>
                      <a:pt x="41" y="0"/>
                    </a:cubicBezTo>
                    <a:cubicBezTo>
                      <a:pt x="42" y="0"/>
                      <a:pt x="42" y="0"/>
                      <a:pt x="42" y="1"/>
                    </a:cubicBezTo>
                    <a:lnTo>
                      <a:pt x="42" y="13"/>
                    </a:lnTo>
                    <a:close/>
                    <a:moveTo>
                      <a:pt x="48" y="16"/>
                    </a:moveTo>
                    <a:cubicBezTo>
                      <a:pt x="48" y="17"/>
                      <a:pt x="47" y="17"/>
                      <a:pt x="47" y="17"/>
                    </a:cubicBezTo>
                    <a:cubicBezTo>
                      <a:pt x="47" y="17"/>
                      <a:pt x="47" y="17"/>
                      <a:pt x="46" y="16"/>
                    </a:cubicBezTo>
                    <a:cubicBezTo>
                      <a:pt x="46" y="16"/>
                      <a:pt x="46" y="15"/>
                      <a:pt x="46" y="15"/>
                    </a:cubicBezTo>
                    <a:cubicBezTo>
                      <a:pt x="56" y="5"/>
                      <a:pt x="56" y="5"/>
                      <a:pt x="56" y="5"/>
                    </a:cubicBezTo>
                    <a:cubicBezTo>
                      <a:pt x="56" y="4"/>
                      <a:pt x="57" y="4"/>
                      <a:pt x="58" y="5"/>
                    </a:cubicBezTo>
                    <a:cubicBezTo>
                      <a:pt x="58" y="5"/>
                      <a:pt x="58" y="6"/>
                      <a:pt x="58" y="7"/>
                    </a:cubicBezTo>
                    <a:lnTo>
                      <a:pt x="48" y="16"/>
                    </a:lnTo>
                    <a:close/>
                    <a:moveTo>
                      <a:pt x="62" y="23"/>
                    </a:moveTo>
                    <a:cubicBezTo>
                      <a:pt x="50" y="23"/>
                      <a:pt x="50" y="23"/>
                      <a:pt x="50" y="23"/>
                    </a:cubicBezTo>
                    <a:cubicBezTo>
                      <a:pt x="49" y="23"/>
                      <a:pt x="48" y="22"/>
                      <a:pt x="48" y="22"/>
                    </a:cubicBezTo>
                    <a:cubicBezTo>
                      <a:pt x="48" y="21"/>
                      <a:pt x="49" y="20"/>
                      <a:pt x="50" y="20"/>
                    </a:cubicBezTo>
                    <a:cubicBezTo>
                      <a:pt x="62" y="20"/>
                      <a:pt x="62" y="20"/>
                      <a:pt x="62" y="20"/>
                    </a:cubicBezTo>
                    <a:cubicBezTo>
                      <a:pt x="62" y="20"/>
                      <a:pt x="63" y="21"/>
                      <a:pt x="63" y="22"/>
                    </a:cubicBezTo>
                    <a:cubicBezTo>
                      <a:pt x="63" y="22"/>
                      <a:pt x="62" y="23"/>
                      <a:pt x="62" y="23"/>
                    </a:cubicBezTo>
                    <a:close/>
                  </a:path>
                </a:pathLst>
              </a:custGeom>
              <a:solidFill>
                <a:schemeClr val="bg1">
                  <a:lumMod val="65000"/>
                </a:schemeClr>
              </a:solidFill>
              <a:ln w="9525">
                <a:noFill/>
                <a:round/>
                <a:headEnd/>
                <a:tailEnd/>
              </a:ln>
            </p:spPr>
            <p:txBody>
              <a:bodyPr anchor="ctr"/>
              <a:lstStyle/>
              <a:p>
                <a:pPr algn="ctr"/>
                <a:endParaRPr>
                  <a:cs typeface="+mn-ea"/>
                  <a:sym typeface="+mn-lt"/>
                </a:endParaRPr>
              </a:p>
            </p:txBody>
          </p:sp>
        </p:grpSp>
        <p:grpSp>
          <p:nvGrpSpPr>
            <p:cNvPr id="22" name="组合 21"/>
            <p:cNvGrpSpPr/>
            <p:nvPr/>
          </p:nvGrpSpPr>
          <p:grpSpPr>
            <a:xfrm>
              <a:off x="8585576" y="3956331"/>
              <a:ext cx="810649" cy="810649"/>
              <a:chOff x="8585576" y="3956331"/>
              <a:chExt cx="810649" cy="810649"/>
            </a:xfrm>
          </p:grpSpPr>
          <p:sp>
            <p:nvSpPr>
              <p:cNvPr id="32" name="椭圆 31"/>
              <p:cNvSpPr/>
              <p:nvPr/>
            </p:nvSpPr>
            <p:spPr>
              <a:xfrm>
                <a:off x="8585576" y="3956331"/>
                <a:ext cx="810649" cy="810649"/>
              </a:xfrm>
              <a:prstGeom prst="ellipse">
                <a:avLst/>
              </a:prstGeom>
              <a:solidFill>
                <a:schemeClr val="bg1"/>
              </a:solidFill>
              <a:ln w="12700">
                <a:solidFill>
                  <a:schemeClr val="bg1">
                    <a:lumMod val="75000"/>
                  </a:schemeClr>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a:endParaRPr>
                  <a:cs typeface="+mn-ea"/>
                  <a:sym typeface="+mn-lt"/>
                </a:endParaRPr>
              </a:p>
            </p:txBody>
          </p:sp>
          <p:grpSp>
            <p:nvGrpSpPr>
              <p:cNvPr id="33" name="组合 32"/>
              <p:cNvGrpSpPr/>
              <p:nvPr/>
            </p:nvGrpSpPr>
            <p:grpSpPr>
              <a:xfrm>
                <a:off x="8829476" y="4195999"/>
                <a:ext cx="359987" cy="359986"/>
                <a:chOff x="4424363" y="754063"/>
                <a:chExt cx="280987" cy="280987"/>
              </a:xfrm>
              <a:solidFill>
                <a:schemeClr val="bg1">
                  <a:lumMod val="65000"/>
                </a:schemeClr>
              </a:solidFill>
            </p:grpSpPr>
            <p:sp>
              <p:nvSpPr>
                <p:cNvPr id="34" name="任意多边形 33"/>
                <p:cNvSpPr>
                  <a:spLocks/>
                </p:cNvSpPr>
                <p:nvPr/>
              </p:nvSpPr>
              <p:spPr bwMode="auto">
                <a:xfrm>
                  <a:off x="4424363" y="942975"/>
                  <a:ext cx="92075" cy="92075"/>
                </a:xfrm>
                <a:custGeom>
                  <a:avLst/>
                  <a:gdLst/>
                  <a:ahLst/>
                  <a:cxnLst>
                    <a:cxn ang="0">
                      <a:pos x="8" y="0"/>
                    </a:cxn>
                    <a:cxn ang="0">
                      <a:pos x="3" y="29"/>
                    </a:cxn>
                    <a:cxn ang="0">
                      <a:pos x="0" y="58"/>
                    </a:cxn>
                    <a:cxn ang="0">
                      <a:pos x="29" y="53"/>
                    </a:cxn>
                    <a:cxn ang="0">
                      <a:pos x="58" y="50"/>
                    </a:cxn>
                    <a:cxn ang="0">
                      <a:pos x="32" y="24"/>
                    </a:cxn>
                    <a:cxn ang="0">
                      <a:pos x="8" y="0"/>
                    </a:cxn>
                  </a:cxnLst>
                  <a:rect l="0" t="0" r="r" b="b"/>
                  <a:pathLst>
                    <a:path w="58" h="58">
                      <a:moveTo>
                        <a:pt x="8" y="0"/>
                      </a:moveTo>
                      <a:lnTo>
                        <a:pt x="3" y="29"/>
                      </a:lnTo>
                      <a:lnTo>
                        <a:pt x="0" y="58"/>
                      </a:lnTo>
                      <a:lnTo>
                        <a:pt x="29" y="53"/>
                      </a:lnTo>
                      <a:lnTo>
                        <a:pt x="58" y="50"/>
                      </a:lnTo>
                      <a:lnTo>
                        <a:pt x="32" y="24"/>
                      </a:lnTo>
                      <a:lnTo>
                        <a:pt x="8" y="0"/>
                      </a:lnTo>
                      <a:close/>
                    </a:path>
                  </a:pathLst>
                </a:custGeom>
                <a:grpFill/>
                <a:ln w="9525">
                  <a:noFill/>
                  <a:round/>
                  <a:headEnd/>
                  <a:tailEnd/>
                </a:ln>
              </p:spPr>
              <p:txBody>
                <a:bodyPr anchor="ctr"/>
                <a:lstStyle/>
                <a:p>
                  <a:pPr algn="ctr"/>
                  <a:endParaRPr>
                    <a:cs typeface="+mn-ea"/>
                    <a:sym typeface="+mn-lt"/>
                  </a:endParaRPr>
                </a:p>
              </p:txBody>
            </p:sp>
            <p:sp>
              <p:nvSpPr>
                <p:cNvPr id="35" name="任意多边形 34"/>
                <p:cNvSpPr>
                  <a:spLocks/>
                </p:cNvSpPr>
                <p:nvPr/>
              </p:nvSpPr>
              <p:spPr bwMode="auto">
                <a:xfrm>
                  <a:off x="4449763" y="800100"/>
                  <a:ext cx="206375" cy="209550"/>
                </a:xfrm>
                <a:custGeom>
                  <a:avLst/>
                  <a:gdLst/>
                  <a:ahLst/>
                  <a:cxnLst>
                    <a:cxn ang="0">
                      <a:pos x="50" y="114"/>
                    </a:cxn>
                    <a:cxn ang="0">
                      <a:pos x="40" y="106"/>
                    </a:cxn>
                    <a:cxn ang="0">
                      <a:pos x="114" y="32"/>
                    </a:cxn>
                    <a:cxn ang="0">
                      <a:pos x="98" y="16"/>
                    </a:cxn>
                    <a:cxn ang="0">
                      <a:pos x="24" y="90"/>
                    </a:cxn>
                    <a:cxn ang="0">
                      <a:pos x="16" y="82"/>
                    </a:cxn>
                    <a:cxn ang="0">
                      <a:pos x="90" y="8"/>
                    </a:cxn>
                    <a:cxn ang="0">
                      <a:pos x="82" y="0"/>
                    </a:cxn>
                    <a:cxn ang="0">
                      <a:pos x="0" y="82"/>
                    </a:cxn>
                    <a:cxn ang="0">
                      <a:pos x="50" y="132"/>
                    </a:cxn>
                    <a:cxn ang="0">
                      <a:pos x="130" y="50"/>
                    </a:cxn>
                    <a:cxn ang="0">
                      <a:pos x="122" y="42"/>
                    </a:cxn>
                    <a:cxn ang="0">
                      <a:pos x="50" y="114"/>
                    </a:cxn>
                  </a:cxnLst>
                  <a:rect l="0" t="0" r="r" b="b"/>
                  <a:pathLst>
                    <a:path w="130" h="132">
                      <a:moveTo>
                        <a:pt x="50" y="114"/>
                      </a:moveTo>
                      <a:lnTo>
                        <a:pt x="40" y="106"/>
                      </a:lnTo>
                      <a:lnTo>
                        <a:pt x="114" y="32"/>
                      </a:lnTo>
                      <a:lnTo>
                        <a:pt x="98" y="16"/>
                      </a:lnTo>
                      <a:lnTo>
                        <a:pt x="24" y="90"/>
                      </a:lnTo>
                      <a:lnTo>
                        <a:pt x="16" y="82"/>
                      </a:lnTo>
                      <a:lnTo>
                        <a:pt x="90" y="8"/>
                      </a:lnTo>
                      <a:lnTo>
                        <a:pt x="82" y="0"/>
                      </a:lnTo>
                      <a:lnTo>
                        <a:pt x="0" y="82"/>
                      </a:lnTo>
                      <a:lnTo>
                        <a:pt x="50" y="132"/>
                      </a:lnTo>
                      <a:lnTo>
                        <a:pt x="130" y="50"/>
                      </a:lnTo>
                      <a:lnTo>
                        <a:pt x="122" y="42"/>
                      </a:lnTo>
                      <a:lnTo>
                        <a:pt x="50" y="114"/>
                      </a:lnTo>
                      <a:close/>
                    </a:path>
                  </a:pathLst>
                </a:custGeom>
                <a:grpFill/>
                <a:ln w="9525">
                  <a:noFill/>
                  <a:round/>
                  <a:headEnd/>
                  <a:tailEnd/>
                </a:ln>
              </p:spPr>
              <p:txBody>
                <a:bodyPr anchor="ctr"/>
                <a:lstStyle/>
                <a:p>
                  <a:pPr algn="ctr"/>
                  <a:endParaRPr>
                    <a:cs typeface="+mn-ea"/>
                    <a:sym typeface="+mn-lt"/>
                  </a:endParaRPr>
                </a:p>
              </p:txBody>
            </p:sp>
            <p:sp>
              <p:nvSpPr>
                <p:cNvPr id="36" name="任意多边形 35"/>
                <p:cNvSpPr>
                  <a:spLocks/>
                </p:cNvSpPr>
                <p:nvPr/>
              </p:nvSpPr>
              <p:spPr bwMode="auto">
                <a:xfrm>
                  <a:off x="4594225" y="754063"/>
                  <a:ext cx="111125" cy="112713"/>
                </a:xfrm>
                <a:custGeom>
                  <a:avLst/>
                  <a:gdLst/>
                  <a:ahLst/>
                  <a:cxnLst>
                    <a:cxn ang="0">
                      <a:pos x="40" y="24"/>
                    </a:cxn>
                    <a:cxn ang="0">
                      <a:pos x="20" y="3"/>
                    </a:cxn>
                    <a:cxn ang="0">
                      <a:pos x="10" y="3"/>
                    </a:cxn>
                    <a:cxn ang="0">
                      <a:pos x="9" y="4"/>
                    </a:cxn>
                    <a:cxn ang="0">
                      <a:pos x="9" y="4"/>
                    </a:cxn>
                    <a:cxn ang="0">
                      <a:pos x="0" y="13"/>
                    </a:cxn>
                    <a:cxn ang="0">
                      <a:pos x="30" y="44"/>
                    </a:cxn>
                    <a:cxn ang="0">
                      <a:pos x="40" y="34"/>
                    </a:cxn>
                    <a:cxn ang="0">
                      <a:pos x="40" y="34"/>
                    </a:cxn>
                    <a:cxn ang="0">
                      <a:pos x="40" y="33"/>
                    </a:cxn>
                    <a:cxn ang="0">
                      <a:pos x="40" y="24"/>
                    </a:cxn>
                  </a:cxnLst>
                  <a:rect l="0" t="0" r="r" b="b"/>
                  <a:pathLst>
                    <a:path w="43" h="44">
                      <a:moveTo>
                        <a:pt x="40" y="24"/>
                      </a:moveTo>
                      <a:cubicBezTo>
                        <a:pt x="20" y="3"/>
                        <a:pt x="20" y="3"/>
                        <a:pt x="20" y="3"/>
                      </a:cubicBezTo>
                      <a:cubicBezTo>
                        <a:pt x="17" y="0"/>
                        <a:pt x="13" y="0"/>
                        <a:pt x="10" y="3"/>
                      </a:cubicBezTo>
                      <a:cubicBezTo>
                        <a:pt x="9" y="4"/>
                        <a:pt x="9" y="4"/>
                        <a:pt x="9" y="4"/>
                      </a:cubicBezTo>
                      <a:cubicBezTo>
                        <a:pt x="9" y="4"/>
                        <a:pt x="9" y="4"/>
                        <a:pt x="9" y="4"/>
                      </a:cubicBezTo>
                      <a:cubicBezTo>
                        <a:pt x="0" y="13"/>
                        <a:pt x="0" y="13"/>
                        <a:pt x="0" y="13"/>
                      </a:cubicBezTo>
                      <a:cubicBezTo>
                        <a:pt x="30" y="44"/>
                        <a:pt x="30" y="44"/>
                        <a:pt x="30" y="44"/>
                      </a:cubicBezTo>
                      <a:cubicBezTo>
                        <a:pt x="40" y="34"/>
                        <a:pt x="40" y="34"/>
                        <a:pt x="40" y="34"/>
                      </a:cubicBezTo>
                      <a:cubicBezTo>
                        <a:pt x="40" y="34"/>
                        <a:pt x="40" y="34"/>
                        <a:pt x="40" y="34"/>
                      </a:cubicBezTo>
                      <a:cubicBezTo>
                        <a:pt x="40" y="33"/>
                        <a:pt x="40" y="33"/>
                        <a:pt x="40" y="33"/>
                      </a:cubicBezTo>
                      <a:cubicBezTo>
                        <a:pt x="43" y="31"/>
                        <a:pt x="43" y="26"/>
                        <a:pt x="40" y="24"/>
                      </a:cubicBezTo>
                      <a:close/>
                    </a:path>
                  </a:pathLst>
                </a:custGeom>
                <a:grpFill/>
                <a:ln w="9525">
                  <a:noFill/>
                  <a:round/>
                  <a:headEnd/>
                  <a:tailEnd/>
                </a:ln>
              </p:spPr>
              <p:txBody>
                <a:bodyPr anchor="ctr"/>
                <a:lstStyle/>
                <a:p>
                  <a:pPr algn="ctr"/>
                  <a:endParaRPr>
                    <a:cs typeface="+mn-ea"/>
                    <a:sym typeface="+mn-lt"/>
                  </a:endParaRPr>
                </a:p>
              </p:txBody>
            </p:sp>
          </p:grpSp>
        </p:grpSp>
        <p:grpSp>
          <p:nvGrpSpPr>
            <p:cNvPr id="23" name="组合 22"/>
            <p:cNvGrpSpPr/>
            <p:nvPr/>
          </p:nvGrpSpPr>
          <p:grpSpPr>
            <a:xfrm>
              <a:off x="9707477" y="2827621"/>
              <a:ext cx="810649" cy="810649"/>
              <a:chOff x="9707477" y="2827621"/>
              <a:chExt cx="810649" cy="810649"/>
            </a:xfrm>
          </p:grpSpPr>
          <p:sp>
            <p:nvSpPr>
              <p:cNvPr id="30" name="椭圆 29"/>
              <p:cNvSpPr/>
              <p:nvPr/>
            </p:nvSpPr>
            <p:spPr>
              <a:xfrm>
                <a:off x="9707477" y="2827621"/>
                <a:ext cx="810649" cy="810649"/>
              </a:xfrm>
              <a:prstGeom prst="ellipse">
                <a:avLst/>
              </a:prstGeom>
              <a:solidFill>
                <a:schemeClr val="bg1"/>
              </a:solidFill>
              <a:ln w="12700">
                <a:solidFill>
                  <a:schemeClr val="bg1">
                    <a:lumMod val="75000"/>
                  </a:schemeClr>
                </a:solidFill>
                <a:headEnd type="oval" w="med" len="med"/>
                <a:tailEnd type="oval" w="med" len="med"/>
              </a:ln>
              <a:effectLst>
                <a:outerShdw blurRad="76200" dir="18900000" sy="23000" kx="-12000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a:endParaRPr>
                  <a:cs typeface="+mn-ea"/>
                  <a:sym typeface="+mn-lt"/>
                </a:endParaRPr>
              </a:p>
            </p:txBody>
          </p:sp>
          <p:sp>
            <p:nvSpPr>
              <p:cNvPr id="31" name="任意多边形 38"/>
              <p:cNvSpPr>
                <a:spLocks/>
              </p:cNvSpPr>
              <p:nvPr/>
            </p:nvSpPr>
            <p:spPr bwMode="auto">
              <a:xfrm>
                <a:off x="9920713" y="3072657"/>
                <a:ext cx="384175" cy="332788"/>
              </a:xfrm>
              <a:custGeom>
                <a:avLst/>
                <a:gdLst/>
                <a:ahLst/>
                <a:cxnLst>
                  <a:cxn ang="0">
                    <a:pos x="67" y="63"/>
                  </a:cxn>
                  <a:cxn ang="0">
                    <a:pos x="0" y="57"/>
                  </a:cxn>
                  <a:cxn ang="0">
                    <a:pos x="7" y="0"/>
                  </a:cxn>
                  <a:cxn ang="0">
                    <a:pos x="73" y="6"/>
                  </a:cxn>
                  <a:cxn ang="0">
                    <a:pos x="15" y="7"/>
                  </a:cxn>
                  <a:cxn ang="0">
                    <a:pos x="8" y="4"/>
                  </a:cxn>
                  <a:cxn ang="0">
                    <a:pos x="5" y="12"/>
                  </a:cxn>
                  <a:cxn ang="0">
                    <a:pos x="13" y="14"/>
                  </a:cxn>
                  <a:cxn ang="0">
                    <a:pos x="15" y="7"/>
                  </a:cxn>
                  <a:cxn ang="0">
                    <a:pos x="13" y="19"/>
                  </a:cxn>
                  <a:cxn ang="0">
                    <a:pos x="5" y="21"/>
                  </a:cxn>
                  <a:cxn ang="0">
                    <a:pos x="8" y="29"/>
                  </a:cxn>
                  <a:cxn ang="0">
                    <a:pos x="15" y="26"/>
                  </a:cxn>
                  <a:cxn ang="0">
                    <a:pos x="15" y="36"/>
                  </a:cxn>
                  <a:cxn ang="0">
                    <a:pos x="8" y="34"/>
                  </a:cxn>
                  <a:cxn ang="0">
                    <a:pos x="5" y="41"/>
                  </a:cxn>
                  <a:cxn ang="0">
                    <a:pos x="13" y="43"/>
                  </a:cxn>
                  <a:cxn ang="0">
                    <a:pos x="15" y="36"/>
                  </a:cxn>
                  <a:cxn ang="0">
                    <a:pos x="13" y="48"/>
                  </a:cxn>
                  <a:cxn ang="0">
                    <a:pos x="5" y="51"/>
                  </a:cxn>
                  <a:cxn ang="0">
                    <a:pos x="8" y="58"/>
                  </a:cxn>
                  <a:cxn ang="0">
                    <a:pos x="15" y="55"/>
                  </a:cxn>
                  <a:cxn ang="0">
                    <a:pos x="54" y="7"/>
                  </a:cxn>
                  <a:cxn ang="0">
                    <a:pos x="22" y="4"/>
                  </a:cxn>
                  <a:cxn ang="0">
                    <a:pos x="20" y="26"/>
                  </a:cxn>
                  <a:cxn ang="0">
                    <a:pos x="51" y="29"/>
                  </a:cxn>
                  <a:cxn ang="0">
                    <a:pos x="54" y="7"/>
                  </a:cxn>
                  <a:cxn ang="0">
                    <a:pos x="51" y="34"/>
                  </a:cxn>
                  <a:cxn ang="0">
                    <a:pos x="20" y="36"/>
                  </a:cxn>
                  <a:cxn ang="0">
                    <a:pos x="22" y="58"/>
                  </a:cxn>
                  <a:cxn ang="0">
                    <a:pos x="54" y="55"/>
                  </a:cxn>
                  <a:cxn ang="0">
                    <a:pos x="68" y="7"/>
                  </a:cxn>
                  <a:cxn ang="0">
                    <a:pos x="61" y="4"/>
                  </a:cxn>
                  <a:cxn ang="0">
                    <a:pos x="59" y="12"/>
                  </a:cxn>
                  <a:cxn ang="0">
                    <a:pos x="66" y="14"/>
                  </a:cxn>
                  <a:cxn ang="0">
                    <a:pos x="68" y="7"/>
                  </a:cxn>
                  <a:cxn ang="0">
                    <a:pos x="66" y="19"/>
                  </a:cxn>
                  <a:cxn ang="0">
                    <a:pos x="59" y="21"/>
                  </a:cxn>
                  <a:cxn ang="0">
                    <a:pos x="61" y="29"/>
                  </a:cxn>
                  <a:cxn ang="0">
                    <a:pos x="68" y="26"/>
                  </a:cxn>
                  <a:cxn ang="0">
                    <a:pos x="68" y="36"/>
                  </a:cxn>
                  <a:cxn ang="0">
                    <a:pos x="61" y="34"/>
                  </a:cxn>
                  <a:cxn ang="0">
                    <a:pos x="59" y="41"/>
                  </a:cxn>
                  <a:cxn ang="0">
                    <a:pos x="66" y="43"/>
                  </a:cxn>
                  <a:cxn ang="0">
                    <a:pos x="68" y="36"/>
                  </a:cxn>
                  <a:cxn ang="0">
                    <a:pos x="66" y="48"/>
                  </a:cxn>
                  <a:cxn ang="0">
                    <a:pos x="59" y="51"/>
                  </a:cxn>
                  <a:cxn ang="0">
                    <a:pos x="61" y="58"/>
                  </a:cxn>
                  <a:cxn ang="0">
                    <a:pos x="68" y="55"/>
                  </a:cxn>
                </a:cxnLst>
                <a:rect l="0" t="0" r="r" b="b"/>
                <a:pathLst>
                  <a:path w="73" h="63">
                    <a:moveTo>
                      <a:pt x="73" y="57"/>
                    </a:moveTo>
                    <a:cubicBezTo>
                      <a:pt x="73" y="60"/>
                      <a:pt x="71" y="63"/>
                      <a:pt x="67" y="63"/>
                    </a:cubicBezTo>
                    <a:cubicBezTo>
                      <a:pt x="7" y="63"/>
                      <a:pt x="7" y="63"/>
                      <a:pt x="7" y="63"/>
                    </a:cubicBezTo>
                    <a:cubicBezTo>
                      <a:pt x="3" y="63"/>
                      <a:pt x="0" y="60"/>
                      <a:pt x="0" y="57"/>
                    </a:cubicBezTo>
                    <a:cubicBezTo>
                      <a:pt x="0" y="6"/>
                      <a:pt x="0" y="6"/>
                      <a:pt x="0" y="6"/>
                    </a:cubicBezTo>
                    <a:cubicBezTo>
                      <a:pt x="0" y="2"/>
                      <a:pt x="3" y="0"/>
                      <a:pt x="7" y="0"/>
                    </a:cubicBezTo>
                    <a:cubicBezTo>
                      <a:pt x="67" y="0"/>
                      <a:pt x="67" y="0"/>
                      <a:pt x="67" y="0"/>
                    </a:cubicBezTo>
                    <a:cubicBezTo>
                      <a:pt x="71" y="0"/>
                      <a:pt x="73" y="2"/>
                      <a:pt x="73" y="6"/>
                    </a:cubicBezTo>
                    <a:lnTo>
                      <a:pt x="73" y="57"/>
                    </a:lnTo>
                    <a:close/>
                    <a:moveTo>
                      <a:pt x="15" y="7"/>
                    </a:moveTo>
                    <a:cubicBezTo>
                      <a:pt x="15" y="6"/>
                      <a:pt x="14" y="4"/>
                      <a:pt x="13" y="4"/>
                    </a:cubicBezTo>
                    <a:cubicBezTo>
                      <a:pt x="8" y="4"/>
                      <a:pt x="8" y="4"/>
                      <a:pt x="8" y="4"/>
                    </a:cubicBezTo>
                    <a:cubicBezTo>
                      <a:pt x="6" y="4"/>
                      <a:pt x="5" y="6"/>
                      <a:pt x="5" y="7"/>
                    </a:cubicBezTo>
                    <a:cubicBezTo>
                      <a:pt x="5" y="12"/>
                      <a:pt x="5" y="12"/>
                      <a:pt x="5" y="12"/>
                    </a:cubicBezTo>
                    <a:cubicBezTo>
                      <a:pt x="5" y="13"/>
                      <a:pt x="6" y="14"/>
                      <a:pt x="8" y="14"/>
                    </a:cubicBezTo>
                    <a:cubicBezTo>
                      <a:pt x="13" y="14"/>
                      <a:pt x="13" y="14"/>
                      <a:pt x="13" y="14"/>
                    </a:cubicBezTo>
                    <a:cubicBezTo>
                      <a:pt x="14" y="14"/>
                      <a:pt x="15" y="13"/>
                      <a:pt x="15" y="12"/>
                    </a:cubicBezTo>
                    <a:lnTo>
                      <a:pt x="15" y="7"/>
                    </a:lnTo>
                    <a:close/>
                    <a:moveTo>
                      <a:pt x="15" y="21"/>
                    </a:moveTo>
                    <a:cubicBezTo>
                      <a:pt x="15" y="20"/>
                      <a:pt x="14" y="19"/>
                      <a:pt x="13" y="19"/>
                    </a:cubicBezTo>
                    <a:cubicBezTo>
                      <a:pt x="8" y="19"/>
                      <a:pt x="8" y="19"/>
                      <a:pt x="8" y="19"/>
                    </a:cubicBezTo>
                    <a:cubicBezTo>
                      <a:pt x="6" y="19"/>
                      <a:pt x="5" y="20"/>
                      <a:pt x="5" y="21"/>
                    </a:cubicBezTo>
                    <a:cubicBezTo>
                      <a:pt x="5" y="26"/>
                      <a:pt x="5" y="26"/>
                      <a:pt x="5" y="26"/>
                    </a:cubicBezTo>
                    <a:cubicBezTo>
                      <a:pt x="5" y="28"/>
                      <a:pt x="6" y="29"/>
                      <a:pt x="8" y="29"/>
                    </a:cubicBezTo>
                    <a:cubicBezTo>
                      <a:pt x="13" y="29"/>
                      <a:pt x="13" y="29"/>
                      <a:pt x="13" y="29"/>
                    </a:cubicBezTo>
                    <a:cubicBezTo>
                      <a:pt x="14" y="29"/>
                      <a:pt x="15" y="28"/>
                      <a:pt x="15" y="26"/>
                    </a:cubicBezTo>
                    <a:lnTo>
                      <a:pt x="15" y="21"/>
                    </a:lnTo>
                    <a:close/>
                    <a:moveTo>
                      <a:pt x="15" y="36"/>
                    </a:moveTo>
                    <a:cubicBezTo>
                      <a:pt x="15" y="35"/>
                      <a:pt x="14" y="34"/>
                      <a:pt x="13" y="34"/>
                    </a:cubicBezTo>
                    <a:cubicBezTo>
                      <a:pt x="8" y="34"/>
                      <a:pt x="8" y="34"/>
                      <a:pt x="8" y="34"/>
                    </a:cubicBezTo>
                    <a:cubicBezTo>
                      <a:pt x="6" y="34"/>
                      <a:pt x="5" y="35"/>
                      <a:pt x="5" y="36"/>
                    </a:cubicBezTo>
                    <a:cubicBezTo>
                      <a:pt x="5" y="41"/>
                      <a:pt x="5" y="41"/>
                      <a:pt x="5" y="41"/>
                    </a:cubicBezTo>
                    <a:cubicBezTo>
                      <a:pt x="5" y="42"/>
                      <a:pt x="6" y="43"/>
                      <a:pt x="8" y="43"/>
                    </a:cubicBezTo>
                    <a:cubicBezTo>
                      <a:pt x="13" y="43"/>
                      <a:pt x="13" y="43"/>
                      <a:pt x="13" y="43"/>
                    </a:cubicBezTo>
                    <a:cubicBezTo>
                      <a:pt x="14" y="43"/>
                      <a:pt x="15" y="42"/>
                      <a:pt x="15" y="41"/>
                    </a:cubicBezTo>
                    <a:lnTo>
                      <a:pt x="15" y="36"/>
                    </a:lnTo>
                    <a:close/>
                    <a:moveTo>
                      <a:pt x="15" y="51"/>
                    </a:moveTo>
                    <a:cubicBezTo>
                      <a:pt x="15" y="49"/>
                      <a:pt x="14" y="48"/>
                      <a:pt x="13" y="48"/>
                    </a:cubicBezTo>
                    <a:cubicBezTo>
                      <a:pt x="8" y="48"/>
                      <a:pt x="8" y="48"/>
                      <a:pt x="8" y="48"/>
                    </a:cubicBezTo>
                    <a:cubicBezTo>
                      <a:pt x="6" y="48"/>
                      <a:pt x="5" y="49"/>
                      <a:pt x="5" y="51"/>
                    </a:cubicBezTo>
                    <a:cubicBezTo>
                      <a:pt x="5" y="55"/>
                      <a:pt x="5" y="55"/>
                      <a:pt x="5" y="55"/>
                    </a:cubicBezTo>
                    <a:cubicBezTo>
                      <a:pt x="5" y="57"/>
                      <a:pt x="6" y="58"/>
                      <a:pt x="8" y="58"/>
                    </a:cubicBezTo>
                    <a:cubicBezTo>
                      <a:pt x="13" y="58"/>
                      <a:pt x="13" y="58"/>
                      <a:pt x="13" y="58"/>
                    </a:cubicBezTo>
                    <a:cubicBezTo>
                      <a:pt x="14" y="58"/>
                      <a:pt x="15" y="57"/>
                      <a:pt x="15" y="55"/>
                    </a:cubicBezTo>
                    <a:lnTo>
                      <a:pt x="15" y="51"/>
                    </a:lnTo>
                    <a:close/>
                    <a:moveTo>
                      <a:pt x="54" y="7"/>
                    </a:moveTo>
                    <a:cubicBezTo>
                      <a:pt x="54" y="6"/>
                      <a:pt x="53" y="4"/>
                      <a:pt x="51" y="4"/>
                    </a:cubicBezTo>
                    <a:cubicBezTo>
                      <a:pt x="22" y="4"/>
                      <a:pt x="22" y="4"/>
                      <a:pt x="22" y="4"/>
                    </a:cubicBezTo>
                    <a:cubicBezTo>
                      <a:pt x="21" y="4"/>
                      <a:pt x="20" y="6"/>
                      <a:pt x="20" y="7"/>
                    </a:cubicBezTo>
                    <a:cubicBezTo>
                      <a:pt x="20" y="26"/>
                      <a:pt x="20" y="26"/>
                      <a:pt x="20" y="26"/>
                    </a:cubicBezTo>
                    <a:cubicBezTo>
                      <a:pt x="20" y="28"/>
                      <a:pt x="21" y="29"/>
                      <a:pt x="22" y="29"/>
                    </a:cubicBezTo>
                    <a:cubicBezTo>
                      <a:pt x="51" y="29"/>
                      <a:pt x="51" y="29"/>
                      <a:pt x="51" y="29"/>
                    </a:cubicBezTo>
                    <a:cubicBezTo>
                      <a:pt x="53" y="29"/>
                      <a:pt x="54" y="28"/>
                      <a:pt x="54" y="26"/>
                    </a:cubicBezTo>
                    <a:lnTo>
                      <a:pt x="54" y="7"/>
                    </a:lnTo>
                    <a:close/>
                    <a:moveTo>
                      <a:pt x="54" y="36"/>
                    </a:moveTo>
                    <a:cubicBezTo>
                      <a:pt x="54" y="35"/>
                      <a:pt x="53" y="34"/>
                      <a:pt x="51" y="34"/>
                    </a:cubicBezTo>
                    <a:cubicBezTo>
                      <a:pt x="22" y="34"/>
                      <a:pt x="22" y="34"/>
                      <a:pt x="22" y="34"/>
                    </a:cubicBezTo>
                    <a:cubicBezTo>
                      <a:pt x="21" y="34"/>
                      <a:pt x="20" y="35"/>
                      <a:pt x="20" y="36"/>
                    </a:cubicBezTo>
                    <a:cubicBezTo>
                      <a:pt x="20" y="55"/>
                      <a:pt x="20" y="55"/>
                      <a:pt x="20" y="55"/>
                    </a:cubicBezTo>
                    <a:cubicBezTo>
                      <a:pt x="20" y="57"/>
                      <a:pt x="21" y="58"/>
                      <a:pt x="22" y="58"/>
                    </a:cubicBezTo>
                    <a:cubicBezTo>
                      <a:pt x="51" y="58"/>
                      <a:pt x="51" y="58"/>
                      <a:pt x="51" y="58"/>
                    </a:cubicBezTo>
                    <a:cubicBezTo>
                      <a:pt x="53" y="58"/>
                      <a:pt x="54" y="57"/>
                      <a:pt x="54" y="55"/>
                    </a:cubicBezTo>
                    <a:lnTo>
                      <a:pt x="54" y="36"/>
                    </a:lnTo>
                    <a:close/>
                    <a:moveTo>
                      <a:pt x="68" y="7"/>
                    </a:moveTo>
                    <a:cubicBezTo>
                      <a:pt x="68" y="6"/>
                      <a:pt x="67" y="4"/>
                      <a:pt x="66" y="4"/>
                    </a:cubicBezTo>
                    <a:cubicBezTo>
                      <a:pt x="61" y="4"/>
                      <a:pt x="61" y="4"/>
                      <a:pt x="61" y="4"/>
                    </a:cubicBezTo>
                    <a:cubicBezTo>
                      <a:pt x="60" y="4"/>
                      <a:pt x="59" y="6"/>
                      <a:pt x="59" y="7"/>
                    </a:cubicBezTo>
                    <a:cubicBezTo>
                      <a:pt x="59" y="12"/>
                      <a:pt x="59" y="12"/>
                      <a:pt x="59" y="12"/>
                    </a:cubicBezTo>
                    <a:cubicBezTo>
                      <a:pt x="59" y="13"/>
                      <a:pt x="60" y="14"/>
                      <a:pt x="61" y="14"/>
                    </a:cubicBezTo>
                    <a:cubicBezTo>
                      <a:pt x="66" y="14"/>
                      <a:pt x="66" y="14"/>
                      <a:pt x="66" y="14"/>
                    </a:cubicBezTo>
                    <a:cubicBezTo>
                      <a:pt x="67" y="14"/>
                      <a:pt x="68" y="13"/>
                      <a:pt x="68" y="12"/>
                    </a:cubicBezTo>
                    <a:lnTo>
                      <a:pt x="68" y="7"/>
                    </a:lnTo>
                    <a:close/>
                    <a:moveTo>
                      <a:pt x="68" y="21"/>
                    </a:moveTo>
                    <a:cubicBezTo>
                      <a:pt x="68" y="20"/>
                      <a:pt x="67" y="19"/>
                      <a:pt x="66" y="19"/>
                    </a:cubicBezTo>
                    <a:cubicBezTo>
                      <a:pt x="61" y="19"/>
                      <a:pt x="61" y="19"/>
                      <a:pt x="61" y="19"/>
                    </a:cubicBezTo>
                    <a:cubicBezTo>
                      <a:pt x="60" y="19"/>
                      <a:pt x="59" y="20"/>
                      <a:pt x="59" y="21"/>
                    </a:cubicBezTo>
                    <a:cubicBezTo>
                      <a:pt x="59" y="26"/>
                      <a:pt x="59" y="26"/>
                      <a:pt x="59" y="26"/>
                    </a:cubicBezTo>
                    <a:cubicBezTo>
                      <a:pt x="59" y="28"/>
                      <a:pt x="60" y="29"/>
                      <a:pt x="61" y="29"/>
                    </a:cubicBezTo>
                    <a:cubicBezTo>
                      <a:pt x="66" y="29"/>
                      <a:pt x="66" y="29"/>
                      <a:pt x="66" y="29"/>
                    </a:cubicBezTo>
                    <a:cubicBezTo>
                      <a:pt x="67" y="29"/>
                      <a:pt x="68" y="28"/>
                      <a:pt x="68" y="26"/>
                    </a:cubicBezTo>
                    <a:lnTo>
                      <a:pt x="68" y="21"/>
                    </a:lnTo>
                    <a:close/>
                    <a:moveTo>
                      <a:pt x="68" y="36"/>
                    </a:moveTo>
                    <a:cubicBezTo>
                      <a:pt x="68" y="35"/>
                      <a:pt x="67" y="34"/>
                      <a:pt x="66" y="34"/>
                    </a:cubicBezTo>
                    <a:cubicBezTo>
                      <a:pt x="61" y="34"/>
                      <a:pt x="61" y="34"/>
                      <a:pt x="61" y="34"/>
                    </a:cubicBezTo>
                    <a:cubicBezTo>
                      <a:pt x="60" y="34"/>
                      <a:pt x="59" y="35"/>
                      <a:pt x="59" y="36"/>
                    </a:cubicBezTo>
                    <a:cubicBezTo>
                      <a:pt x="59" y="41"/>
                      <a:pt x="59" y="41"/>
                      <a:pt x="59" y="41"/>
                    </a:cubicBezTo>
                    <a:cubicBezTo>
                      <a:pt x="59" y="42"/>
                      <a:pt x="60" y="43"/>
                      <a:pt x="61" y="43"/>
                    </a:cubicBezTo>
                    <a:cubicBezTo>
                      <a:pt x="66" y="43"/>
                      <a:pt x="66" y="43"/>
                      <a:pt x="66" y="43"/>
                    </a:cubicBezTo>
                    <a:cubicBezTo>
                      <a:pt x="67" y="43"/>
                      <a:pt x="68" y="42"/>
                      <a:pt x="68" y="41"/>
                    </a:cubicBezTo>
                    <a:lnTo>
                      <a:pt x="68" y="36"/>
                    </a:lnTo>
                    <a:close/>
                    <a:moveTo>
                      <a:pt x="68" y="51"/>
                    </a:moveTo>
                    <a:cubicBezTo>
                      <a:pt x="68" y="49"/>
                      <a:pt x="67" y="48"/>
                      <a:pt x="66" y="48"/>
                    </a:cubicBezTo>
                    <a:cubicBezTo>
                      <a:pt x="61" y="48"/>
                      <a:pt x="61" y="48"/>
                      <a:pt x="61" y="48"/>
                    </a:cubicBezTo>
                    <a:cubicBezTo>
                      <a:pt x="60" y="48"/>
                      <a:pt x="59" y="49"/>
                      <a:pt x="59" y="51"/>
                    </a:cubicBezTo>
                    <a:cubicBezTo>
                      <a:pt x="59" y="55"/>
                      <a:pt x="59" y="55"/>
                      <a:pt x="59" y="55"/>
                    </a:cubicBezTo>
                    <a:cubicBezTo>
                      <a:pt x="59" y="57"/>
                      <a:pt x="60" y="58"/>
                      <a:pt x="61" y="58"/>
                    </a:cubicBezTo>
                    <a:cubicBezTo>
                      <a:pt x="66" y="58"/>
                      <a:pt x="66" y="58"/>
                      <a:pt x="66" y="58"/>
                    </a:cubicBezTo>
                    <a:cubicBezTo>
                      <a:pt x="67" y="58"/>
                      <a:pt x="68" y="57"/>
                      <a:pt x="68" y="55"/>
                    </a:cubicBezTo>
                    <a:lnTo>
                      <a:pt x="68" y="51"/>
                    </a:lnTo>
                    <a:close/>
                  </a:path>
                </a:pathLst>
              </a:custGeom>
              <a:solidFill>
                <a:schemeClr val="bg1">
                  <a:lumMod val="65000"/>
                </a:schemeClr>
              </a:solidFill>
              <a:ln w="9525">
                <a:noFill/>
                <a:round/>
                <a:headEnd/>
                <a:tailEnd/>
              </a:ln>
            </p:spPr>
            <p:txBody>
              <a:bodyPr anchor="ctr"/>
              <a:lstStyle/>
              <a:p>
                <a:pPr algn="ctr"/>
                <a:endParaRPr>
                  <a:cs typeface="+mn-ea"/>
                  <a:sym typeface="+mn-lt"/>
                </a:endParaRPr>
              </a:p>
            </p:txBody>
          </p:sp>
        </p:grpSp>
        <p:sp>
          <p:nvSpPr>
            <p:cNvPr id="24" name="矩形 23"/>
            <p:cNvSpPr/>
            <p:nvPr/>
          </p:nvSpPr>
          <p:spPr>
            <a:xfrm>
              <a:off x="4416354" y="2163404"/>
              <a:ext cx="2381615" cy="509669"/>
            </a:xfrm>
            <a:prstGeom prst="rect">
              <a:avLst/>
            </a:prstGeom>
          </p:spPr>
          <p:txBody>
            <a:bodyPr wrap="square" anchor="ctr" anchorCtr="0">
              <a:normAutofit fontScale="77500" lnSpcReduction="20000"/>
            </a:bodyPr>
            <a:lstStyle/>
            <a:p>
              <a:pPr>
                <a:lnSpc>
                  <a:spcPct val="120000"/>
                </a:lnSpc>
              </a:pPr>
              <a:r>
                <a:rPr lang="zh-CN" altLang="en-US" sz="1000">
                  <a:cs typeface="+mn-ea"/>
                  <a:sym typeface="+mn-lt"/>
                </a:rPr>
                <a:t>此部分内容作为文字排版占位显示（建议使用主题字体）。</a:t>
              </a:r>
            </a:p>
          </p:txBody>
        </p:sp>
        <p:sp>
          <p:nvSpPr>
            <p:cNvPr id="25" name="矩形 24"/>
            <p:cNvSpPr/>
            <p:nvPr/>
          </p:nvSpPr>
          <p:spPr>
            <a:xfrm>
              <a:off x="6956201" y="2163404"/>
              <a:ext cx="2381615" cy="509669"/>
            </a:xfrm>
            <a:prstGeom prst="rect">
              <a:avLst/>
            </a:prstGeom>
          </p:spPr>
          <p:txBody>
            <a:bodyPr wrap="square" anchor="ctr" anchorCtr="0">
              <a:normAutofit fontScale="77500" lnSpcReduction="20000"/>
            </a:bodyPr>
            <a:lstStyle/>
            <a:p>
              <a:pPr>
                <a:lnSpc>
                  <a:spcPct val="120000"/>
                </a:lnSpc>
              </a:pPr>
              <a:r>
                <a:rPr lang="zh-CN" altLang="en-US" sz="1000">
                  <a:cs typeface="+mn-ea"/>
                  <a:sym typeface="+mn-lt"/>
                </a:rPr>
                <a:t>此部分内容作为文字排版占位显示（建议使用主题字体）。</a:t>
              </a:r>
            </a:p>
          </p:txBody>
        </p:sp>
        <p:sp>
          <p:nvSpPr>
            <p:cNvPr id="26" name="矩形 25"/>
            <p:cNvSpPr/>
            <p:nvPr/>
          </p:nvSpPr>
          <p:spPr>
            <a:xfrm>
              <a:off x="9735098" y="2163404"/>
              <a:ext cx="2381615" cy="509669"/>
            </a:xfrm>
            <a:prstGeom prst="rect">
              <a:avLst/>
            </a:prstGeom>
          </p:spPr>
          <p:txBody>
            <a:bodyPr wrap="square" anchor="ctr" anchorCtr="0">
              <a:normAutofit fontScale="77500" lnSpcReduction="20000"/>
            </a:bodyPr>
            <a:lstStyle/>
            <a:p>
              <a:pPr>
                <a:lnSpc>
                  <a:spcPct val="120000"/>
                </a:lnSpc>
              </a:pPr>
              <a:r>
                <a:rPr lang="zh-CN" altLang="en-US" sz="1000">
                  <a:cs typeface="+mn-ea"/>
                  <a:sym typeface="+mn-lt"/>
                </a:rPr>
                <a:t>此部分内容作为文字排版占位显示（建议使用主题字体）。</a:t>
              </a:r>
            </a:p>
          </p:txBody>
        </p:sp>
        <p:sp>
          <p:nvSpPr>
            <p:cNvPr id="27" name="矩形 26"/>
            <p:cNvSpPr/>
            <p:nvPr/>
          </p:nvSpPr>
          <p:spPr>
            <a:xfrm>
              <a:off x="3068550" y="5458128"/>
              <a:ext cx="2381615" cy="509669"/>
            </a:xfrm>
            <a:prstGeom prst="rect">
              <a:avLst/>
            </a:prstGeom>
          </p:spPr>
          <p:txBody>
            <a:bodyPr wrap="square" anchor="ctr" anchorCtr="0">
              <a:normAutofit fontScale="77500" lnSpcReduction="20000"/>
            </a:bodyPr>
            <a:lstStyle/>
            <a:p>
              <a:pPr>
                <a:lnSpc>
                  <a:spcPct val="120000"/>
                </a:lnSpc>
              </a:pPr>
              <a:r>
                <a:rPr lang="zh-CN" altLang="en-US" sz="1000">
                  <a:cs typeface="+mn-ea"/>
                  <a:sym typeface="+mn-lt"/>
                </a:rPr>
                <a:t>此部分内容作为文字排版占位显示（建议使用主题字体）。</a:t>
              </a:r>
            </a:p>
          </p:txBody>
        </p:sp>
        <p:sp>
          <p:nvSpPr>
            <p:cNvPr id="28" name="矩形 27"/>
            <p:cNvSpPr/>
            <p:nvPr/>
          </p:nvSpPr>
          <p:spPr>
            <a:xfrm>
              <a:off x="5608398" y="5458128"/>
              <a:ext cx="2381615" cy="509669"/>
            </a:xfrm>
            <a:prstGeom prst="rect">
              <a:avLst/>
            </a:prstGeom>
          </p:spPr>
          <p:txBody>
            <a:bodyPr wrap="square" anchor="ctr" anchorCtr="0">
              <a:normAutofit fontScale="77500" lnSpcReduction="20000"/>
            </a:bodyPr>
            <a:lstStyle/>
            <a:p>
              <a:pPr>
                <a:lnSpc>
                  <a:spcPct val="120000"/>
                </a:lnSpc>
              </a:pPr>
              <a:r>
                <a:rPr lang="zh-CN" altLang="en-US" sz="1000">
                  <a:cs typeface="+mn-ea"/>
                  <a:sym typeface="+mn-lt"/>
                </a:rPr>
                <a:t>此部分内容作为文字排版占位显示（建议使用主题字体）。</a:t>
              </a:r>
            </a:p>
          </p:txBody>
        </p:sp>
        <p:sp>
          <p:nvSpPr>
            <p:cNvPr id="29" name="矩形 28"/>
            <p:cNvSpPr/>
            <p:nvPr/>
          </p:nvSpPr>
          <p:spPr>
            <a:xfrm>
              <a:off x="8387295" y="5458128"/>
              <a:ext cx="2381615" cy="509669"/>
            </a:xfrm>
            <a:prstGeom prst="rect">
              <a:avLst/>
            </a:prstGeom>
          </p:spPr>
          <p:txBody>
            <a:bodyPr wrap="square" anchor="ctr" anchorCtr="0">
              <a:normAutofit fontScale="77500" lnSpcReduction="20000"/>
            </a:bodyPr>
            <a:lstStyle/>
            <a:p>
              <a:pPr>
                <a:lnSpc>
                  <a:spcPct val="120000"/>
                </a:lnSpc>
              </a:pPr>
              <a:r>
                <a:rPr lang="zh-CN" altLang="en-US" sz="1000">
                  <a:cs typeface="+mn-ea"/>
                  <a:sym typeface="+mn-lt"/>
                </a:rPr>
                <a:t>此部分内容作为文字排版占位显示（建议使用主题字体）。</a:t>
              </a:r>
            </a:p>
          </p:txBody>
        </p:sp>
      </p:grpSp>
      <p:sp>
        <p:nvSpPr>
          <p:cNvPr id="51" name="文本框 50">
            <a:extLst>
              <a:ext uri="{FF2B5EF4-FFF2-40B4-BE49-F238E27FC236}">
                <a16:creationId xmlns:a16="http://schemas.microsoft.com/office/drawing/2014/main" id="{4BB1C8C5-8592-324A-9DD3-C1C13A842999}"/>
              </a:ext>
            </a:extLst>
          </p:cNvPr>
          <p:cNvSpPr txBox="1"/>
          <p:nvPr/>
        </p:nvSpPr>
        <p:spPr>
          <a:xfrm>
            <a:off x="936754" y="151439"/>
            <a:ext cx="2079415" cy="461665"/>
          </a:xfrm>
          <a:prstGeom prst="rect">
            <a:avLst/>
          </a:prstGeom>
          <a:noFill/>
        </p:spPr>
        <p:txBody>
          <a:bodyPr wrap="none" rtlCol="0">
            <a:spAutoFit/>
          </a:bodyPr>
          <a:lstStyle/>
          <a:p>
            <a:r>
              <a:rPr kumimoji="1" lang="zh-CN" altLang="en-US" sz="2400" b="1" dirty="0">
                <a:solidFill>
                  <a:srgbClr val="5AAD9E"/>
                </a:solidFill>
                <a:cs typeface="+mn-ea"/>
                <a:sym typeface="+mn-lt"/>
              </a:rPr>
              <a:t>项目整体介绍</a:t>
            </a:r>
          </a:p>
        </p:txBody>
      </p:sp>
      <p:grpSp>
        <p:nvGrpSpPr>
          <p:cNvPr id="52" name="组合 51">
            <a:extLst>
              <a:ext uri="{FF2B5EF4-FFF2-40B4-BE49-F238E27FC236}">
                <a16:creationId xmlns:a16="http://schemas.microsoft.com/office/drawing/2014/main" id="{830157DF-3165-824B-8D77-9366ED90F208}"/>
              </a:ext>
            </a:extLst>
          </p:cNvPr>
          <p:cNvGrpSpPr/>
          <p:nvPr/>
        </p:nvGrpSpPr>
        <p:grpSpPr>
          <a:xfrm>
            <a:off x="354425" y="1720105"/>
            <a:ext cx="2282214" cy="1820236"/>
            <a:chOff x="6286188" y="1872053"/>
            <a:chExt cx="5634631" cy="4494034"/>
          </a:xfrm>
          <a:solidFill>
            <a:schemeClr val="tx1">
              <a:lumMod val="75000"/>
              <a:lumOff val="25000"/>
            </a:schemeClr>
          </a:solidFill>
        </p:grpSpPr>
        <p:sp>
          <p:nvSpPr>
            <p:cNvPr id="53" name="Freeform 204">
              <a:extLst>
                <a:ext uri="{FF2B5EF4-FFF2-40B4-BE49-F238E27FC236}">
                  <a16:creationId xmlns:a16="http://schemas.microsoft.com/office/drawing/2014/main" id="{EE2F4F37-B4DD-6340-8722-71199BE7912A}"/>
                </a:ext>
              </a:extLst>
            </p:cNvPr>
            <p:cNvSpPr>
              <a:spLocks noEditPoints="1"/>
            </p:cNvSpPr>
            <p:nvPr/>
          </p:nvSpPr>
          <p:spPr bwMode="auto">
            <a:xfrm>
              <a:off x="6286188" y="1872053"/>
              <a:ext cx="910824" cy="3659279"/>
            </a:xfrm>
            <a:custGeom>
              <a:avLst/>
              <a:gdLst>
                <a:gd name="T0" fmla="*/ 280 w 287"/>
                <a:gd name="T1" fmla="*/ 271 h 1160"/>
                <a:gd name="T2" fmla="*/ 247 w 287"/>
                <a:gd name="T3" fmla="*/ 188 h 1160"/>
                <a:gd name="T4" fmla="*/ 213 w 287"/>
                <a:gd name="T5" fmla="*/ 135 h 1160"/>
                <a:gd name="T6" fmla="*/ 181 w 287"/>
                <a:gd name="T7" fmla="*/ 23 h 1160"/>
                <a:gd name="T8" fmla="*/ 82 w 287"/>
                <a:gd name="T9" fmla="*/ 57 h 1160"/>
                <a:gd name="T10" fmla="*/ 76 w 287"/>
                <a:gd name="T11" fmla="*/ 189 h 1160"/>
                <a:gd name="T12" fmla="*/ 40 w 287"/>
                <a:gd name="T13" fmla="*/ 237 h 1160"/>
                <a:gd name="T14" fmla="*/ 4 w 287"/>
                <a:gd name="T15" fmla="*/ 366 h 1160"/>
                <a:gd name="T16" fmla="*/ 7 w 287"/>
                <a:gd name="T17" fmla="*/ 412 h 1160"/>
                <a:gd name="T18" fmla="*/ 40 w 287"/>
                <a:gd name="T19" fmla="*/ 467 h 1160"/>
                <a:gd name="T20" fmla="*/ 35 w 287"/>
                <a:gd name="T21" fmla="*/ 546 h 1160"/>
                <a:gd name="T22" fmla="*/ 27 w 287"/>
                <a:gd name="T23" fmla="*/ 759 h 1160"/>
                <a:gd name="T24" fmla="*/ 47 w 287"/>
                <a:gd name="T25" fmla="*/ 843 h 1160"/>
                <a:gd name="T26" fmla="*/ 75 w 287"/>
                <a:gd name="T27" fmla="*/ 1036 h 1160"/>
                <a:gd name="T28" fmla="*/ 44 w 287"/>
                <a:gd name="T29" fmla="*/ 1127 h 1160"/>
                <a:gd name="T30" fmla="*/ 70 w 287"/>
                <a:gd name="T31" fmla="*/ 1155 h 1160"/>
                <a:gd name="T32" fmla="*/ 108 w 287"/>
                <a:gd name="T33" fmla="*/ 1107 h 1160"/>
                <a:gd name="T34" fmla="*/ 107 w 287"/>
                <a:gd name="T35" fmla="*/ 1141 h 1160"/>
                <a:gd name="T36" fmla="*/ 119 w 287"/>
                <a:gd name="T37" fmla="*/ 1132 h 1160"/>
                <a:gd name="T38" fmla="*/ 117 w 287"/>
                <a:gd name="T39" fmla="*/ 1050 h 1160"/>
                <a:gd name="T40" fmla="*/ 115 w 287"/>
                <a:gd name="T41" fmla="*/ 885 h 1160"/>
                <a:gd name="T42" fmla="*/ 167 w 287"/>
                <a:gd name="T43" fmla="*/ 851 h 1160"/>
                <a:gd name="T44" fmla="*/ 169 w 287"/>
                <a:gd name="T45" fmla="*/ 977 h 1160"/>
                <a:gd name="T46" fmla="*/ 154 w 287"/>
                <a:gd name="T47" fmla="*/ 1096 h 1160"/>
                <a:gd name="T48" fmla="*/ 148 w 287"/>
                <a:gd name="T49" fmla="*/ 1159 h 1160"/>
                <a:gd name="T50" fmla="*/ 205 w 287"/>
                <a:gd name="T51" fmla="*/ 1104 h 1160"/>
                <a:gd name="T52" fmla="*/ 202 w 287"/>
                <a:gd name="T53" fmla="*/ 1043 h 1160"/>
                <a:gd name="T54" fmla="*/ 234 w 287"/>
                <a:gd name="T55" fmla="*/ 852 h 1160"/>
                <a:gd name="T56" fmla="*/ 251 w 287"/>
                <a:gd name="T57" fmla="*/ 721 h 1160"/>
                <a:gd name="T58" fmla="*/ 265 w 287"/>
                <a:gd name="T59" fmla="*/ 535 h 1160"/>
                <a:gd name="T60" fmla="*/ 258 w 287"/>
                <a:gd name="T61" fmla="*/ 449 h 1160"/>
                <a:gd name="T62" fmla="*/ 244 w 287"/>
                <a:gd name="T63" fmla="*/ 388 h 1160"/>
                <a:gd name="T64" fmla="*/ 102 w 287"/>
                <a:gd name="T65" fmla="*/ 452 h 1160"/>
                <a:gd name="T66" fmla="*/ 114 w 287"/>
                <a:gd name="T67" fmla="*/ 452 h 1160"/>
                <a:gd name="T68" fmla="*/ 168 w 287"/>
                <a:gd name="T69" fmla="*/ 213 h 1160"/>
                <a:gd name="T70" fmla="*/ 117 w 287"/>
                <a:gd name="T71" fmla="*/ 344 h 1160"/>
                <a:gd name="T72" fmla="*/ 114 w 287"/>
                <a:gd name="T73" fmla="*/ 257 h 1160"/>
                <a:gd name="T74" fmla="*/ 102 w 287"/>
                <a:gd name="T75" fmla="*/ 205 h 1160"/>
                <a:gd name="T76" fmla="*/ 134 w 287"/>
                <a:gd name="T77" fmla="*/ 223 h 1160"/>
                <a:gd name="T78" fmla="*/ 152 w 287"/>
                <a:gd name="T79" fmla="*/ 222 h 1160"/>
                <a:gd name="T80" fmla="*/ 159 w 287"/>
                <a:gd name="T81" fmla="*/ 184 h 1160"/>
                <a:gd name="T82" fmla="*/ 189 w 287"/>
                <a:gd name="T83" fmla="*/ 176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7" h="1160">
                  <a:moveTo>
                    <a:pt x="257" y="366"/>
                  </a:moveTo>
                  <a:cubicBezTo>
                    <a:pt x="258" y="353"/>
                    <a:pt x="279" y="285"/>
                    <a:pt x="280" y="271"/>
                  </a:cubicBezTo>
                  <a:cubicBezTo>
                    <a:pt x="281" y="257"/>
                    <a:pt x="287" y="214"/>
                    <a:pt x="282" y="199"/>
                  </a:cubicBezTo>
                  <a:cubicBezTo>
                    <a:pt x="277" y="183"/>
                    <a:pt x="247" y="188"/>
                    <a:pt x="247" y="188"/>
                  </a:cubicBezTo>
                  <a:cubicBezTo>
                    <a:pt x="247" y="188"/>
                    <a:pt x="240" y="172"/>
                    <a:pt x="226" y="168"/>
                  </a:cubicBezTo>
                  <a:cubicBezTo>
                    <a:pt x="211" y="164"/>
                    <a:pt x="229" y="145"/>
                    <a:pt x="213" y="135"/>
                  </a:cubicBezTo>
                  <a:cubicBezTo>
                    <a:pt x="203" y="128"/>
                    <a:pt x="206" y="92"/>
                    <a:pt x="202" y="78"/>
                  </a:cubicBezTo>
                  <a:cubicBezTo>
                    <a:pt x="199" y="64"/>
                    <a:pt x="190" y="35"/>
                    <a:pt x="181" y="23"/>
                  </a:cubicBezTo>
                  <a:cubicBezTo>
                    <a:pt x="171" y="10"/>
                    <a:pt x="152" y="17"/>
                    <a:pt x="152" y="17"/>
                  </a:cubicBezTo>
                  <a:cubicBezTo>
                    <a:pt x="108" y="0"/>
                    <a:pt x="86" y="37"/>
                    <a:pt x="82" y="57"/>
                  </a:cubicBezTo>
                  <a:cubicBezTo>
                    <a:pt x="79" y="77"/>
                    <a:pt x="89" y="114"/>
                    <a:pt x="77" y="140"/>
                  </a:cubicBezTo>
                  <a:cubicBezTo>
                    <a:pt x="66" y="165"/>
                    <a:pt x="91" y="174"/>
                    <a:pt x="76" y="189"/>
                  </a:cubicBezTo>
                  <a:cubicBezTo>
                    <a:pt x="60" y="203"/>
                    <a:pt x="74" y="208"/>
                    <a:pt x="59" y="215"/>
                  </a:cubicBezTo>
                  <a:cubicBezTo>
                    <a:pt x="45" y="221"/>
                    <a:pt x="40" y="224"/>
                    <a:pt x="40" y="237"/>
                  </a:cubicBezTo>
                  <a:cubicBezTo>
                    <a:pt x="40" y="250"/>
                    <a:pt x="28" y="284"/>
                    <a:pt x="22" y="314"/>
                  </a:cubicBezTo>
                  <a:cubicBezTo>
                    <a:pt x="15" y="344"/>
                    <a:pt x="8" y="355"/>
                    <a:pt x="4" y="366"/>
                  </a:cubicBezTo>
                  <a:cubicBezTo>
                    <a:pt x="0" y="378"/>
                    <a:pt x="2" y="382"/>
                    <a:pt x="4" y="388"/>
                  </a:cubicBezTo>
                  <a:cubicBezTo>
                    <a:pt x="6" y="393"/>
                    <a:pt x="7" y="394"/>
                    <a:pt x="7" y="412"/>
                  </a:cubicBezTo>
                  <a:cubicBezTo>
                    <a:pt x="7" y="431"/>
                    <a:pt x="38" y="434"/>
                    <a:pt x="38" y="434"/>
                  </a:cubicBezTo>
                  <a:cubicBezTo>
                    <a:pt x="38" y="434"/>
                    <a:pt x="40" y="451"/>
                    <a:pt x="40" y="467"/>
                  </a:cubicBezTo>
                  <a:cubicBezTo>
                    <a:pt x="40" y="482"/>
                    <a:pt x="30" y="526"/>
                    <a:pt x="28" y="538"/>
                  </a:cubicBezTo>
                  <a:cubicBezTo>
                    <a:pt x="26" y="550"/>
                    <a:pt x="35" y="546"/>
                    <a:pt x="35" y="546"/>
                  </a:cubicBezTo>
                  <a:cubicBezTo>
                    <a:pt x="35" y="546"/>
                    <a:pt x="35" y="559"/>
                    <a:pt x="33" y="578"/>
                  </a:cubicBezTo>
                  <a:cubicBezTo>
                    <a:pt x="30" y="597"/>
                    <a:pt x="27" y="724"/>
                    <a:pt x="27" y="759"/>
                  </a:cubicBezTo>
                  <a:cubicBezTo>
                    <a:pt x="27" y="794"/>
                    <a:pt x="23" y="842"/>
                    <a:pt x="27" y="842"/>
                  </a:cubicBezTo>
                  <a:cubicBezTo>
                    <a:pt x="32" y="842"/>
                    <a:pt x="47" y="843"/>
                    <a:pt x="47" y="843"/>
                  </a:cubicBezTo>
                  <a:cubicBezTo>
                    <a:pt x="47" y="843"/>
                    <a:pt x="45" y="866"/>
                    <a:pt x="46" y="895"/>
                  </a:cubicBezTo>
                  <a:cubicBezTo>
                    <a:pt x="47" y="923"/>
                    <a:pt x="70" y="1014"/>
                    <a:pt x="75" y="1036"/>
                  </a:cubicBezTo>
                  <a:cubicBezTo>
                    <a:pt x="79" y="1059"/>
                    <a:pt x="78" y="1079"/>
                    <a:pt x="70" y="1091"/>
                  </a:cubicBezTo>
                  <a:cubicBezTo>
                    <a:pt x="63" y="1103"/>
                    <a:pt x="57" y="1118"/>
                    <a:pt x="44" y="1127"/>
                  </a:cubicBezTo>
                  <a:cubicBezTo>
                    <a:pt x="31" y="1137"/>
                    <a:pt x="26" y="1141"/>
                    <a:pt x="28" y="1150"/>
                  </a:cubicBezTo>
                  <a:cubicBezTo>
                    <a:pt x="30" y="1158"/>
                    <a:pt x="46" y="1156"/>
                    <a:pt x="70" y="1155"/>
                  </a:cubicBezTo>
                  <a:cubicBezTo>
                    <a:pt x="94" y="1154"/>
                    <a:pt x="91" y="1139"/>
                    <a:pt x="94" y="1132"/>
                  </a:cubicBezTo>
                  <a:cubicBezTo>
                    <a:pt x="97" y="1125"/>
                    <a:pt x="108" y="1107"/>
                    <a:pt x="108" y="1107"/>
                  </a:cubicBezTo>
                  <a:cubicBezTo>
                    <a:pt x="108" y="1107"/>
                    <a:pt x="111" y="1110"/>
                    <a:pt x="111" y="1118"/>
                  </a:cubicBezTo>
                  <a:cubicBezTo>
                    <a:pt x="111" y="1127"/>
                    <a:pt x="107" y="1141"/>
                    <a:pt x="107" y="1141"/>
                  </a:cubicBezTo>
                  <a:cubicBezTo>
                    <a:pt x="117" y="1141"/>
                    <a:pt x="117" y="1141"/>
                    <a:pt x="117" y="1141"/>
                  </a:cubicBezTo>
                  <a:cubicBezTo>
                    <a:pt x="117" y="1141"/>
                    <a:pt x="120" y="1140"/>
                    <a:pt x="119" y="1132"/>
                  </a:cubicBezTo>
                  <a:cubicBezTo>
                    <a:pt x="118" y="1124"/>
                    <a:pt x="123" y="1106"/>
                    <a:pt x="127" y="1091"/>
                  </a:cubicBezTo>
                  <a:cubicBezTo>
                    <a:pt x="132" y="1075"/>
                    <a:pt x="123" y="1057"/>
                    <a:pt x="117" y="1050"/>
                  </a:cubicBezTo>
                  <a:cubicBezTo>
                    <a:pt x="112" y="1044"/>
                    <a:pt x="114" y="1009"/>
                    <a:pt x="115" y="974"/>
                  </a:cubicBezTo>
                  <a:cubicBezTo>
                    <a:pt x="117" y="939"/>
                    <a:pt x="119" y="901"/>
                    <a:pt x="115" y="885"/>
                  </a:cubicBezTo>
                  <a:cubicBezTo>
                    <a:pt x="112" y="868"/>
                    <a:pt x="107" y="846"/>
                    <a:pt x="107" y="846"/>
                  </a:cubicBezTo>
                  <a:cubicBezTo>
                    <a:pt x="167" y="851"/>
                    <a:pt x="167" y="851"/>
                    <a:pt x="167" y="851"/>
                  </a:cubicBezTo>
                  <a:cubicBezTo>
                    <a:pt x="167" y="851"/>
                    <a:pt x="169" y="863"/>
                    <a:pt x="169" y="889"/>
                  </a:cubicBezTo>
                  <a:cubicBezTo>
                    <a:pt x="169" y="916"/>
                    <a:pt x="169" y="934"/>
                    <a:pt x="169" y="977"/>
                  </a:cubicBezTo>
                  <a:cubicBezTo>
                    <a:pt x="169" y="1019"/>
                    <a:pt x="165" y="1035"/>
                    <a:pt x="160" y="1051"/>
                  </a:cubicBezTo>
                  <a:cubicBezTo>
                    <a:pt x="156" y="1068"/>
                    <a:pt x="159" y="1080"/>
                    <a:pt x="154" y="1096"/>
                  </a:cubicBezTo>
                  <a:cubicBezTo>
                    <a:pt x="149" y="1113"/>
                    <a:pt x="140" y="1125"/>
                    <a:pt x="135" y="1134"/>
                  </a:cubicBezTo>
                  <a:cubicBezTo>
                    <a:pt x="129" y="1143"/>
                    <a:pt x="127" y="1158"/>
                    <a:pt x="148" y="1159"/>
                  </a:cubicBezTo>
                  <a:cubicBezTo>
                    <a:pt x="170" y="1160"/>
                    <a:pt x="196" y="1150"/>
                    <a:pt x="196" y="1140"/>
                  </a:cubicBezTo>
                  <a:cubicBezTo>
                    <a:pt x="196" y="1131"/>
                    <a:pt x="198" y="1119"/>
                    <a:pt x="205" y="1104"/>
                  </a:cubicBezTo>
                  <a:cubicBezTo>
                    <a:pt x="213" y="1088"/>
                    <a:pt x="206" y="1075"/>
                    <a:pt x="204" y="1069"/>
                  </a:cubicBezTo>
                  <a:cubicBezTo>
                    <a:pt x="201" y="1062"/>
                    <a:pt x="202" y="1055"/>
                    <a:pt x="202" y="1043"/>
                  </a:cubicBezTo>
                  <a:cubicBezTo>
                    <a:pt x="202" y="1031"/>
                    <a:pt x="213" y="991"/>
                    <a:pt x="225" y="947"/>
                  </a:cubicBezTo>
                  <a:cubicBezTo>
                    <a:pt x="237" y="903"/>
                    <a:pt x="234" y="852"/>
                    <a:pt x="234" y="852"/>
                  </a:cubicBezTo>
                  <a:cubicBezTo>
                    <a:pt x="243" y="852"/>
                    <a:pt x="243" y="852"/>
                    <a:pt x="243" y="852"/>
                  </a:cubicBezTo>
                  <a:cubicBezTo>
                    <a:pt x="243" y="852"/>
                    <a:pt x="244" y="787"/>
                    <a:pt x="251" y="721"/>
                  </a:cubicBezTo>
                  <a:cubicBezTo>
                    <a:pt x="258" y="654"/>
                    <a:pt x="248" y="585"/>
                    <a:pt x="248" y="566"/>
                  </a:cubicBezTo>
                  <a:cubicBezTo>
                    <a:pt x="248" y="547"/>
                    <a:pt x="255" y="539"/>
                    <a:pt x="265" y="535"/>
                  </a:cubicBezTo>
                  <a:cubicBezTo>
                    <a:pt x="276" y="530"/>
                    <a:pt x="277" y="528"/>
                    <a:pt x="272" y="510"/>
                  </a:cubicBezTo>
                  <a:cubicBezTo>
                    <a:pt x="266" y="492"/>
                    <a:pt x="258" y="449"/>
                    <a:pt x="258" y="449"/>
                  </a:cubicBezTo>
                  <a:cubicBezTo>
                    <a:pt x="258" y="449"/>
                    <a:pt x="257" y="443"/>
                    <a:pt x="251" y="424"/>
                  </a:cubicBezTo>
                  <a:cubicBezTo>
                    <a:pt x="244" y="406"/>
                    <a:pt x="244" y="388"/>
                    <a:pt x="244" y="388"/>
                  </a:cubicBezTo>
                  <a:cubicBezTo>
                    <a:pt x="244" y="388"/>
                    <a:pt x="256" y="378"/>
                    <a:pt x="257" y="366"/>
                  </a:cubicBezTo>
                  <a:close/>
                  <a:moveTo>
                    <a:pt x="102" y="452"/>
                  </a:moveTo>
                  <a:cubicBezTo>
                    <a:pt x="110" y="434"/>
                    <a:pt x="110" y="434"/>
                    <a:pt x="110" y="434"/>
                  </a:cubicBezTo>
                  <a:cubicBezTo>
                    <a:pt x="114" y="452"/>
                    <a:pt x="114" y="452"/>
                    <a:pt x="114" y="452"/>
                  </a:cubicBezTo>
                  <a:lnTo>
                    <a:pt x="102" y="452"/>
                  </a:lnTo>
                  <a:close/>
                  <a:moveTo>
                    <a:pt x="168" y="213"/>
                  </a:moveTo>
                  <a:cubicBezTo>
                    <a:pt x="158" y="230"/>
                    <a:pt x="141" y="260"/>
                    <a:pt x="135" y="285"/>
                  </a:cubicBezTo>
                  <a:cubicBezTo>
                    <a:pt x="128" y="309"/>
                    <a:pt x="117" y="344"/>
                    <a:pt x="117" y="344"/>
                  </a:cubicBezTo>
                  <a:cubicBezTo>
                    <a:pt x="117" y="344"/>
                    <a:pt x="116" y="338"/>
                    <a:pt x="115" y="329"/>
                  </a:cubicBezTo>
                  <a:cubicBezTo>
                    <a:pt x="114" y="320"/>
                    <a:pt x="114" y="277"/>
                    <a:pt x="114" y="257"/>
                  </a:cubicBezTo>
                  <a:cubicBezTo>
                    <a:pt x="114" y="237"/>
                    <a:pt x="115" y="220"/>
                    <a:pt x="112" y="219"/>
                  </a:cubicBezTo>
                  <a:cubicBezTo>
                    <a:pt x="108" y="217"/>
                    <a:pt x="102" y="205"/>
                    <a:pt x="102" y="205"/>
                  </a:cubicBezTo>
                  <a:cubicBezTo>
                    <a:pt x="124" y="175"/>
                    <a:pt x="124" y="175"/>
                    <a:pt x="124" y="175"/>
                  </a:cubicBezTo>
                  <a:cubicBezTo>
                    <a:pt x="117" y="218"/>
                    <a:pt x="129" y="210"/>
                    <a:pt x="134" y="223"/>
                  </a:cubicBezTo>
                  <a:cubicBezTo>
                    <a:pt x="138" y="236"/>
                    <a:pt x="133" y="269"/>
                    <a:pt x="136" y="253"/>
                  </a:cubicBezTo>
                  <a:cubicBezTo>
                    <a:pt x="138" y="238"/>
                    <a:pt x="146" y="237"/>
                    <a:pt x="152" y="222"/>
                  </a:cubicBezTo>
                  <a:cubicBezTo>
                    <a:pt x="159" y="207"/>
                    <a:pt x="139" y="196"/>
                    <a:pt x="139" y="196"/>
                  </a:cubicBezTo>
                  <a:cubicBezTo>
                    <a:pt x="139" y="196"/>
                    <a:pt x="150" y="192"/>
                    <a:pt x="159" y="184"/>
                  </a:cubicBezTo>
                  <a:cubicBezTo>
                    <a:pt x="169" y="175"/>
                    <a:pt x="182" y="164"/>
                    <a:pt x="182" y="164"/>
                  </a:cubicBezTo>
                  <a:cubicBezTo>
                    <a:pt x="189" y="176"/>
                    <a:pt x="189" y="176"/>
                    <a:pt x="189" y="176"/>
                  </a:cubicBezTo>
                  <a:cubicBezTo>
                    <a:pt x="189" y="176"/>
                    <a:pt x="178" y="196"/>
                    <a:pt x="168" y="213"/>
                  </a:cubicBezTo>
                  <a:close/>
                </a:path>
              </a:pathLst>
            </a:custGeom>
            <a:grpFill/>
            <a:ln>
              <a:noFill/>
            </a:ln>
            <a:effectLst>
              <a:outerShdw blurRad="76200" dir="13500000" sy="23000" kx="1200000" algn="br" rotWithShape="0">
                <a:prstClr val="black">
                  <a:alpha val="6000"/>
                </a:prstClr>
              </a:outerShdw>
            </a:effectLst>
          </p:spPr>
          <p:txBody>
            <a:bodyPr vert="horz" wrap="square" lIns="86204" tIns="43103" rIns="86204" bIns="43103" numCol="1" anchor="t" anchorCtr="0" compatLnSpc="1">
              <a:prstTxWarp prst="textNoShape">
                <a:avLst/>
              </a:prstTxWarp>
            </a:bodyPr>
            <a:lstStyle/>
            <a:p>
              <a:endParaRPr lang="id-ID" sz="1698">
                <a:cs typeface="+mn-ea"/>
                <a:sym typeface="+mn-lt"/>
              </a:endParaRPr>
            </a:p>
          </p:txBody>
        </p:sp>
        <p:sp>
          <p:nvSpPr>
            <p:cNvPr id="54" name="Freeform 196">
              <a:extLst>
                <a:ext uri="{FF2B5EF4-FFF2-40B4-BE49-F238E27FC236}">
                  <a16:creationId xmlns:a16="http://schemas.microsoft.com/office/drawing/2014/main" id="{5FC518E4-31E4-9343-A4B4-66F8AAB3DC2A}"/>
                </a:ext>
              </a:extLst>
            </p:cNvPr>
            <p:cNvSpPr>
              <a:spLocks noEditPoints="1"/>
            </p:cNvSpPr>
            <p:nvPr/>
          </p:nvSpPr>
          <p:spPr bwMode="auto">
            <a:xfrm>
              <a:off x="7142749" y="2154436"/>
              <a:ext cx="1243819" cy="3877628"/>
            </a:xfrm>
            <a:custGeom>
              <a:avLst/>
              <a:gdLst>
                <a:gd name="T0" fmla="*/ 379 w 386"/>
                <a:gd name="T1" fmla="*/ 464 h 1210"/>
                <a:gd name="T2" fmla="*/ 364 w 386"/>
                <a:gd name="T3" fmla="*/ 267 h 1210"/>
                <a:gd name="T4" fmla="*/ 269 w 386"/>
                <a:gd name="T5" fmla="*/ 191 h 1210"/>
                <a:gd name="T6" fmla="*/ 251 w 386"/>
                <a:gd name="T7" fmla="*/ 145 h 1210"/>
                <a:gd name="T8" fmla="*/ 266 w 386"/>
                <a:gd name="T9" fmla="*/ 116 h 1210"/>
                <a:gd name="T10" fmla="*/ 263 w 386"/>
                <a:gd name="T11" fmla="*/ 82 h 1210"/>
                <a:gd name="T12" fmla="*/ 205 w 386"/>
                <a:gd name="T13" fmla="*/ 0 h 1210"/>
                <a:gd name="T14" fmla="*/ 155 w 386"/>
                <a:gd name="T15" fmla="*/ 90 h 1210"/>
                <a:gd name="T16" fmla="*/ 174 w 386"/>
                <a:gd name="T17" fmla="*/ 126 h 1210"/>
                <a:gd name="T18" fmla="*/ 176 w 386"/>
                <a:gd name="T19" fmla="*/ 167 h 1210"/>
                <a:gd name="T20" fmla="*/ 177 w 386"/>
                <a:gd name="T21" fmla="*/ 167 h 1210"/>
                <a:gd name="T22" fmla="*/ 156 w 386"/>
                <a:gd name="T23" fmla="*/ 186 h 1210"/>
                <a:gd name="T24" fmla="*/ 99 w 386"/>
                <a:gd name="T25" fmla="*/ 207 h 1210"/>
                <a:gd name="T26" fmla="*/ 57 w 386"/>
                <a:gd name="T27" fmla="*/ 370 h 1210"/>
                <a:gd name="T28" fmla="*/ 38 w 386"/>
                <a:gd name="T29" fmla="*/ 604 h 1210"/>
                <a:gd name="T30" fmla="*/ 68 w 386"/>
                <a:gd name="T31" fmla="*/ 598 h 1210"/>
                <a:gd name="T32" fmla="*/ 68 w 386"/>
                <a:gd name="T33" fmla="*/ 607 h 1210"/>
                <a:gd name="T34" fmla="*/ 41 w 386"/>
                <a:gd name="T35" fmla="*/ 619 h 1210"/>
                <a:gd name="T36" fmla="*/ 47 w 386"/>
                <a:gd name="T37" fmla="*/ 662 h 1210"/>
                <a:gd name="T38" fmla="*/ 3 w 386"/>
                <a:gd name="T39" fmla="*/ 849 h 1210"/>
                <a:gd name="T40" fmla="*/ 99 w 386"/>
                <a:gd name="T41" fmla="*/ 898 h 1210"/>
                <a:gd name="T42" fmla="*/ 118 w 386"/>
                <a:gd name="T43" fmla="*/ 899 h 1210"/>
                <a:gd name="T44" fmla="*/ 127 w 386"/>
                <a:gd name="T45" fmla="*/ 1051 h 1210"/>
                <a:gd name="T46" fmla="*/ 118 w 386"/>
                <a:gd name="T47" fmla="*/ 1153 h 1210"/>
                <a:gd name="T48" fmla="*/ 181 w 386"/>
                <a:gd name="T49" fmla="*/ 1159 h 1210"/>
                <a:gd name="T50" fmla="*/ 194 w 386"/>
                <a:gd name="T51" fmla="*/ 1084 h 1210"/>
                <a:gd name="T52" fmla="*/ 192 w 386"/>
                <a:gd name="T53" fmla="*/ 968 h 1210"/>
                <a:gd name="T54" fmla="*/ 222 w 386"/>
                <a:gd name="T55" fmla="*/ 712 h 1210"/>
                <a:gd name="T56" fmla="*/ 252 w 386"/>
                <a:gd name="T57" fmla="*/ 767 h 1210"/>
                <a:gd name="T58" fmla="*/ 285 w 386"/>
                <a:gd name="T59" fmla="*/ 1024 h 1210"/>
                <a:gd name="T60" fmla="*/ 277 w 386"/>
                <a:gd name="T61" fmla="*/ 1067 h 1210"/>
                <a:gd name="T62" fmla="*/ 298 w 386"/>
                <a:gd name="T63" fmla="*/ 1146 h 1210"/>
                <a:gd name="T64" fmla="*/ 355 w 386"/>
                <a:gd name="T65" fmla="*/ 1205 h 1210"/>
                <a:gd name="T66" fmla="*/ 347 w 386"/>
                <a:gd name="T67" fmla="*/ 1105 h 1210"/>
                <a:gd name="T68" fmla="*/ 351 w 386"/>
                <a:gd name="T69" fmla="*/ 1046 h 1210"/>
                <a:gd name="T70" fmla="*/ 356 w 386"/>
                <a:gd name="T71" fmla="*/ 829 h 1210"/>
                <a:gd name="T72" fmla="*/ 354 w 386"/>
                <a:gd name="T73" fmla="*/ 603 h 1210"/>
                <a:gd name="T74" fmla="*/ 367 w 386"/>
                <a:gd name="T75" fmla="*/ 565 h 1210"/>
                <a:gd name="T76" fmla="*/ 109 w 386"/>
                <a:gd name="T77" fmla="*/ 669 h 1210"/>
                <a:gd name="T78" fmla="*/ 91 w 386"/>
                <a:gd name="T79" fmla="*/ 666 h 1210"/>
                <a:gd name="T80" fmla="*/ 90 w 386"/>
                <a:gd name="T81" fmla="*/ 617 h 1210"/>
                <a:gd name="T82" fmla="*/ 101 w 386"/>
                <a:gd name="T83" fmla="*/ 628 h 1210"/>
                <a:gd name="T84" fmla="*/ 108 w 386"/>
                <a:gd name="T85" fmla="*/ 649 h 1210"/>
                <a:gd name="T86" fmla="*/ 223 w 386"/>
                <a:gd name="T87" fmla="*/ 505 h 1210"/>
                <a:gd name="T88" fmla="*/ 221 w 386"/>
                <a:gd name="T89" fmla="*/ 232 h 1210"/>
                <a:gd name="T90" fmla="*/ 215 w 386"/>
                <a:gd name="T91" fmla="*/ 208 h 1210"/>
                <a:gd name="T92" fmla="*/ 205 w 386"/>
                <a:gd name="T93" fmla="*/ 231 h 1210"/>
                <a:gd name="T94" fmla="*/ 199 w 386"/>
                <a:gd name="T95" fmla="*/ 505 h 1210"/>
                <a:gd name="T96" fmla="*/ 190 w 386"/>
                <a:gd name="T97" fmla="*/ 325 h 1210"/>
                <a:gd name="T98" fmla="*/ 173 w 386"/>
                <a:gd name="T99" fmla="*/ 188 h 1210"/>
                <a:gd name="T100" fmla="*/ 182 w 386"/>
                <a:gd name="T101" fmla="*/ 176 h 1210"/>
                <a:gd name="T102" fmla="*/ 248 w 386"/>
                <a:gd name="T103" fmla="*/ 179 h 1210"/>
                <a:gd name="T104" fmla="*/ 259 w 386"/>
                <a:gd name="T105" fmla="*/ 196 h 1210"/>
                <a:gd name="T106" fmla="*/ 258 w 386"/>
                <a:gd name="T107" fmla="*/ 201 h 1210"/>
                <a:gd name="T108" fmla="*/ 260 w 386"/>
                <a:gd name="T109" fmla="*/ 256 h 1210"/>
                <a:gd name="T110" fmla="*/ 301 w 386"/>
                <a:gd name="T111" fmla="*/ 488 h 1210"/>
                <a:gd name="T112" fmla="*/ 360 w 386"/>
                <a:gd name="T113" fmla="*/ 585 h 1210"/>
                <a:gd name="T114" fmla="*/ 328 w 386"/>
                <a:gd name="T115" fmla="*/ 554 h 1210"/>
                <a:gd name="T116" fmla="*/ 360 w 386"/>
                <a:gd name="T117" fmla="*/ 585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6" h="1210">
                  <a:moveTo>
                    <a:pt x="379" y="512"/>
                  </a:moveTo>
                  <a:cubicBezTo>
                    <a:pt x="385" y="497"/>
                    <a:pt x="386" y="471"/>
                    <a:pt x="379" y="464"/>
                  </a:cubicBezTo>
                  <a:cubicBezTo>
                    <a:pt x="372" y="456"/>
                    <a:pt x="383" y="413"/>
                    <a:pt x="376" y="380"/>
                  </a:cubicBezTo>
                  <a:cubicBezTo>
                    <a:pt x="370" y="347"/>
                    <a:pt x="365" y="295"/>
                    <a:pt x="364" y="267"/>
                  </a:cubicBezTo>
                  <a:cubicBezTo>
                    <a:pt x="364" y="239"/>
                    <a:pt x="362" y="219"/>
                    <a:pt x="326" y="210"/>
                  </a:cubicBezTo>
                  <a:cubicBezTo>
                    <a:pt x="302" y="204"/>
                    <a:pt x="282" y="197"/>
                    <a:pt x="269" y="191"/>
                  </a:cubicBezTo>
                  <a:cubicBezTo>
                    <a:pt x="269" y="191"/>
                    <a:pt x="255" y="179"/>
                    <a:pt x="252" y="168"/>
                  </a:cubicBezTo>
                  <a:cubicBezTo>
                    <a:pt x="251" y="159"/>
                    <a:pt x="251" y="150"/>
                    <a:pt x="251" y="145"/>
                  </a:cubicBezTo>
                  <a:cubicBezTo>
                    <a:pt x="253" y="136"/>
                    <a:pt x="253" y="129"/>
                    <a:pt x="253" y="124"/>
                  </a:cubicBezTo>
                  <a:cubicBezTo>
                    <a:pt x="253" y="118"/>
                    <a:pt x="264" y="126"/>
                    <a:pt x="266" y="116"/>
                  </a:cubicBezTo>
                  <a:cubicBezTo>
                    <a:pt x="269" y="107"/>
                    <a:pt x="271" y="85"/>
                    <a:pt x="269" y="84"/>
                  </a:cubicBezTo>
                  <a:cubicBezTo>
                    <a:pt x="267" y="82"/>
                    <a:pt x="265" y="82"/>
                    <a:pt x="263" y="82"/>
                  </a:cubicBezTo>
                  <a:cubicBezTo>
                    <a:pt x="263" y="79"/>
                    <a:pt x="265" y="59"/>
                    <a:pt x="263" y="38"/>
                  </a:cubicBezTo>
                  <a:cubicBezTo>
                    <a:pt x="262" y="18"/>
                    <a:pt x="242" y="2"/>
                    <a:pt x="205" y="0"/>
                  </a:cubicBezTo>
                  <a:cubicBezTo>
                    <a:pt x="184" y="0"/>
                    <a:pt x="160" y="16"/>
                    <a:pt x="157" y="38"/>
                  </a:cubicBezTo>
                  <a:cubicBezTo>
                    <a:pt x="154" y="60"/>
                    <a:pt x="155" y="90"/>
                    <a:pt x="155" y="90"/>
                  </a:cubicBezTo>
                  <a:cubicBezTo>
                    <a:pt x="155" y="90"/>
                    <a:pt x="148" y="105"/>
                    <a:pt x="154" y="117"/>
                  </a:cubicBezTo>
                  <a:cubicBezTo>
                    <a:pt x="160" y="129"/>
                    <a:pt x="174" y="126"/>
                    <a:pt x="174" y="126"/>
                  </a:cubicBezTo>
                  <a:cubicBezTo>
                    <a:pt x="174" y="126"/>
                    <a:pt x="177" y="145"/>
                    <a:pt x="177" y="155"/>
                  </a:cubicBezTo>
                  <a:cubicBezTo>
                    <a:pt x="177" y="160"/>
                    <a:pt x="177" y="164"/>
                    <a:pt x="176" y="167"/>
                  </a:cubicBezTo>
                  <a:cubicBezTo>
                    <a:pt x="176" y="167"/>
                    <a:pt x="176" y="167"/>
                    <a:pt x="176" y="167"/>
                  </a:cubicBezTo>
                  <a:cubicBezTo>
                    <a:pt x="176" y="167"/>
                    <a:pt x="177" y="167"/>
                    <a:pt x="177" y="167"/>
                  </a:cubicBezTo>
                  <a:cubicBezTo>
                    <a:pt x="176" y="167"/>
                    <a:pt x="176" y="167"/>
                    <a:pt x="176" y="167"/>
                  </a:cubicBezTo>
                  <a:cubicBezTo>
                    <a:pt x="176" y="167"/>
                    <a:pt x="164" y="182"/>
                    <a:pt x="156" y="186"/>
                  </a:cubicBezTo>
                  <a:cubicBezTo>
                    <a:pt x="143" y="192"/>
                    <a:pt x="123" y="200"/>
                    <a:pt x="107" y="205"/>
                  </a:cubicBezTo>
                  <a:cubicBezTo>
                    <a:pt x="104" y="206"/>
                    <a:pt x="102" y="206"/>
                    <a:pt x="99" y="207"/>
                  </a:cubicBezTo>
                  <a:cubicBezTo>
                    <a:pt x="80" y="213"/>
                    <a:pt x="65" y="218"/>
                    <a:pt x="65" y="244"/>
                  </a:cubicBezTo>
                  <a:cubicBezTo>
                    <a:pt x="64" y="274"/>
                    <a:pt x="61" y="331"/>
                    <a:pt x="57" y="370"/>
                  </a:cubicBezTo>
                  <a:cubicBezTo>
                    <a:pt x="53" y="408"/>
                    <a:pt x="41" y="490"/>
                    <a:pt x="41" y="516"/>
                  </a:cubicBezTo>
                  <a:cubicBezTo>
                    <a:pt x="40" y="542"/>
                    <a:pt x="37" y="598"/>
                    <a:pt x="38" y="604"/>
                  </a:cubicBezTo>
                  <a:cubicBezTo>
                    <a:pt x="38" y="609"/>
                    <a:pt x="42" y="609"/>
                    <a:pt x="42" y="615"/>
                  </a:cubicBezTo>
                  <a:cubicBezTo>
                    <a:pt x="43" y="612"/>
                    <a:pt x="48" y="598"/>
                    <a:pt x="68" y="598"/>
                  </a:cubicBezTo>
                  <a:cubicBezTo>
                    <a:pt x="90" y="598"/>
                    <a:pt x="90" y="614"/>
                    <a:pt x="90" y="614"/>
                  </a:cubicBezTo>
                  <a:cubicBezTo>
                    <a:pt x="83" y="607"/>
                    <a:pt x="83" y="607"/>
                    <a:pt x="68" y="607"/>
                  </a:cubicBezTo>
                  <a:cubicBezTo>
                    <a:pt x="54" y="606"/>
                    <a:pt x="43" y="614"/>
                    <a:pt x="42" y="615"/>
                  </a:cubicBezTo>
                  <a:cubicBezTo>
                    <a:pt x="42" y="616"/>
                    <a:pt x="42" y="618"/>
                    <a:pt x="41" y="619"/>
                  </a:cubicBezTo>
                  <a:cubicBezTo>
                    <a:pt x="39" y="630"/>
                    <a:pt x="39" y="639"/>
                    <a:pt x="45" y="646"/>
                  </a:cubicBezTo>
                  <a:cubicBezTo>
                    <a:pt x="50" y="653"/>
                    <a:pt x="47" y="662"/>
                    <a:pt x="47" y="662"/>
                  </a:cubicBezTo>
                  <a:cubicBezTo>
                    <a:pt x="0" y="660"/>
                    <a:pt x="0" y="660"/>
                    <a:pt x="0" y="660"/>
                  </a:cubicBezTo>
                  <a:cubicBezTo>
                    <a:pt x="3" y="849"/>
                    <a:pt x="3" y="849"/>
                    <a:pt x="3" y="849"/>
                  </a:cubicBezTo>
                  <a:cubicBezTo>
                    <a:pt x="78" y="907"/>
                    <a:pt x="78" y="907"/>
                    <a:pt x="78" y="907"/>
                  </a:cubicBezTo>
                  <a:cubicBezTo>
                    <a:pt x="78" y="907"/>
                    <a:pt x="89" y="899"/>
                    <a:pt x="99" y="898"/>
                  </a:cubicBezTo>
                  <a:cubicBezTo>
                    <a:pt x="100" y="898"/>
                    <a:pt x="101" y="898"/>
                    <a:pt x="101" y="898"/>
                  </a:cubicBezTo>
                  <a:cubicBezTo>
                    <a:pt x="112" y="898"/>
                    <a:pt x="118" y="899"/>
                    <a:pt x="118" y="899"/>
                  </a:cubicBezTo>
                  <a:cubicBezTo>
                    <a:pt x="118" y="899"/>
                    <a:pt x="115" y="955"/>
                    <a:pt x="115" y="977"/>
                  </a:cubicBezTo>
                  <a:cubicBezTo>
                    <a:pt x="115" y="1000"/>
                    <a:pt x="117" y="1035"/>
                    <a:pt x="127" y="1051"/>
                  </a:cubicBezTo>
                  <a:cubicBezTo>
                    <a:pt x="136" y="1067"/>
                    <a:pt x="138" y="1073"/>
                    <a:pt x="138" y="1087"/>
                  </a:cubicBezTo>
                  <a:cubicBezTo>
                    <a:pt x="138" y="1101"/>
                    <a:pt x="117" y="1140"/>
                    <a:pt x="118" y="1153"/>
                  </a:cubicBezTo>
                  <a:cubicBezTo>
                    <a:pt x="118" y="1166"/>
                    <a:pt x="121" y="1186"/>
                    <a:pt x="143" y="1186"/>
                  </a:cubicBezTo>
                  <a:cubicBezTo>
                    <a:pt x="165" y="1185"/>
                    <a:pt x="181" y="1176"/>
                    <a:pt x="181" y="1159"/>
                  </a:cubicBezTo>
                  <a:cubicBezTo>
                    <a:pt x="181" y="1141"/>
                    <a:pt x="178" y="1130"/>
                    <a:pt x="185" y="1124"/>
                  </a:cubicBezTo>
                  <a:cubicBezTo>
                    <a:pt x="193" y="1117"/>
                    <a:pt x="181" y="1101"/>
                    <a:pt x="194" y="1084"/>
                  </a:cubicBezTo>
                  <a:cubicBezTo>
                    <a:pt x="206" y="1067"/>
                    <a:pt x="193" y="1066"/>
                    <a:pt x="196" y="1050"/>
                  </a:cubicBezTo>
                  <a:cubicBezTo>
                    <a:pt x="199" y="1034"/>
                    <a:pt x="193" y="987"/>
                    <a:pt x="192" y="968"/>
                  </a:cubicBezTo>
                  <a:cubicBezTo>
                    <a:pt x="191" y="949"/>
                    <a:pt x="194" y="926"/>
                    <a:pt x="204" y="846"/>
                  </a:cubicBezTo>
                  <a:cubicBezTo>
                    <a:pt x="213" y="765"/>
                    <a:pt x="219" y="729"/>
                    <a:pt x="222" y="712"/>
                  </a:cubicBezTo>
                  <a:cubicBezTo>
                    <a:pt x="225" y="694"/>
                    <a:pt x="229" y="672"/>
                    <a:pt x="229" y="672"/>
                  </a:cubicBezTo>
                  <a:cubicBezTo>
                    <a:pt x="229" y="672"/>
                    <a:pt x="242" y="748"/>
                    <a:pt x="252" y="767"/>
                  </a:cubicBezTo>
                  <a:cubicBezTo>
                    <a:pt x="262" y="785"/>
                    <a:pt x="274" y="879"/>
                    <a:pt x="277" y="907"/>
                  </a:cubicBezTo>
                  <a:cubicBezTo>
                    <a:pt x="280" y="934"/>
                    <a:pt x="278" y="1015"/>
                    <a:pt x="285" y="1024"/>
                  </a:cubicBezTo>
                  <a:cubicBezTo>
                    <a:pt x="291" y="1032"/>
                    <a:pt x="294" y="1044"/>
                    <a:pt x="294" y="1044"/>
                  </a:cubicBezTo>
                  <a:cubicBezTo>
                    <a:pt x="294" y="1044"/>
                    <a:pt x="277" y="1054"/>
                    <a:pt x="277" y="1067"/>
                  </a:cubicBezTo>
                  <a:cubicBezTo>
                    <a:pt x="277" y="1081"/>
                    <a:pt x="290" y="1092"/>
                    <a:pt x="289" y="1110"/>
                  </a:cubicBezTo>
                  <a:cubicBezTo>
                    <a:pt x="289" y="1128"/>
                    <a:pt x="291" y="1143"/>
                    <a:pt x="298" y="1146"/>
                  </a:cubicBezTo>
                  <a:cubicBezTo>
                    <a:pt x="305" y="1150"/>
                    <a:pt x="304" y="1180"/>
                    <a:pt x="313" y="1191"/>
                  </a:cubicBezTo>
                  <a:cubicBezTo>
                    <a:pt x="322" y="1201"/>
                    <a:pt x="337" y="1210"/>
                    <a:pt x="355" y="1205"/>
                  </a:cubicBezTo>
                  <a:cubicBezTo>
                    <a:pt x="373" y="1199"/>
                    <a:pt x="373" y="1175"/>
                    <a:pt x="364" y="1152"/>
                  </a:cubicBezTo>
                  <a:cubicBezTo>
                    <a:pt x="355" y="1129"/>
                    <a:pt x="344" y="1114"/>
                    <a:pt x="347" y="1105"/>
                  </a:cubicBezTo>
                  <a:cubicBezTo>
                    <a:pt x="351" y="1096"/>
                    <a:pt x="354" y="1082"/>
                    <a:pt x="345" y="1073"/>
                  </a:cubicBezTo>
                  <a:cubicBezTo>
                    <a:pt x="336" y="1064"/>
                    <a:pt x="345" y="1054"/>
                    <a:pt x="351" y="1046"/>
                  </a:cubicBezTo>
                  <a:cubicBezTo>
                    <a:pt x="357" y="1038"/>
                    <a:pt x="356" y="1002"/>
                    <a:pt x="356" y="982"/>
                  </a:cubicBezTo>
                  <a:cubicBezTo>
                    <a:pt x="357" y="962"/>
                    <a:pt x="354" y="864"/>
                    <a:pt x="356" y="829"/>
                  </a:cubicBezTo>
                  <a:cubicBezTo>
                    <a:pt x="357" y="793"/>
                    <a:pt x="360" y="685"/>
                    <a:pt x="355" y="655"/>
                  </a:cubicBezTo>
                  <a:cubicBezTo>
                    <a:pt x="350" y="625"/>
                    <a:pt x="354" y="603"/>
                    <a:pt x="354" y="603"/>
                  </a:cubicBezTo>
                  <a:cubicBezTo>
                    <a:pt x="354" y="603"/>
                    <a:pt x="366" y="609"/>
                    <a:pt x="366" y="597"/>
                  </a:cubicBezTo>
                  <a:cubicBezTo>
                    <a:pt x="366" y="586"/>
                    <a:pt x="362" y="584"/>
                    <a:pt x="367" y="565"/>
                  </a:cubicBezTo>
                  <a:cubicBezTo>
                    <a:pt x="372" y="545"/>
                    <a:pt x="373" y="527"/>
                    <a:pt x="379" y="512"/>
                  </a:cubicBezTo>
                  <a:close/>
                  <a:moveTo>
                    <a:pt x="109" y="669"/>
                  </a:moveTo>
                  <a:cubicBezTo>
                    <a:pt x="99" y="668"/>
                    <a:pt x="99" y="668"/>
                    <a:pt x="99" y="668"/>
                  </a:cubicBezTo>
                  <a:cubicBezTo>
                    <a:pt x="91" y="666"/>
                    <a:pt x="91" y="666"/>
                    <a:pt x="91" y="666"/>
                  </a:cubicBezTo>
                  <a:cubicBezTo>
                    <a:pt x="91" y="666"/>
                    <a:pt x="93" y="653"/>
                    <a:pt x="90" y="644"/>
                  </a:cubicBezTo>
                  <a:cubicBezTo>
                    <a:pt x="87" y="635"/>
                    <a:pt x="88" y="627"/>
                    <a:pt x="90" y="617"/>
                  </a:cubicBezTo>
                  <a:cubicBezTo>
                    <a:pt x="90" y="617"/>
                    <a:pt x="93" y="627"/>
                    <a:pt x="99" y="628"/>
                  </a:cubicBezTo>
                  <a:cubicBezTo>
                    <a:pt x="100" y="628"/>
                    <a:pt x="100" y="628"/>
                    <a:pt x="101" y="628"/>
                  </a:cubicBezTo>
                  <a:cubicBezTo>
                    <a:pt x="108" y="628"/>
                    <a:pt x="111" y="629"/>
                    <a:pt x="111" y="629"/>
                  </a:cubicBezTo>
                  <a:cubicBezTo>
                    <a:pt x="111" y="629"/>
                    <a:pt x="108" y="640"/>
                    <a:pt x="108" y="649"/>
                  </a:cubicBezTo>
                  <a:cubicBezTo>
                    <a:pt x="108" y="659"/>
                    <a:pt x="109" y="669"/>
                    <a:pt x="109" y="669"/>
                  </a:cubicBezTo>
                  <a:close/>
                  <a:moveTo>
                    <a:pt x="223" y="505"/>
                  </a:moveTo>
                  <a:cubicBezTo>
                    <a:pt x="225" y="464"/>
                    <a:pt x="224" y="347"/>
                    <a:pt x="223" y="322"/>
                  </a:cubicBezTo>
                  <a:cubicBezTo>
                    <a:pt x="223" y="296"/>
                    <a:pt x="218" y="239"/>
                    <a:pt x="221" y="232"/>
                  </a:cubicBezTo>
                  <a:cubicBezTo>
                    <a:pt x="224" y="224"/>
                    <a:pt x="232" y="218"/>
                    <a:pt x="241" y="223"/>
                  </a:cubicBezTo>
                  <a:cubicBezTo>
                    <a:pt x="241" y="223"/>
                    <a:pt x="231" y="208"/>
                    <a:pt x="215" y="208"/>
                  </a:cubicBezTo>
                  <a:cubicBezTo>
                    <a:pt x="199" y="208"/>
                    <a:pt x="188" y="223"/>
                    <a:pt x="188" y="223"/>
                  </a:cubicBezTo>
                  <a:cubicBezTo>
                    <a:pt x="188" y="223"/>
                    <a:pt x="206" y="219"/>
                    <a:pt x="205" y="231"/>
                  </a:cubicBezTo>
                  <a:cubicBezTo>
                    <a:pt x="205" y="243"/>
                    <a:pt x="199" y="305"/>
                    <a:pt x="199" y="346"/>
                  </a:cubicBezTo>
                  <a:cubicBezTo>
                    <a:pt x="199" y="383"/>
                    <a:pt x="196" y="472"/>
                    <a:pt x="199" y="505"/>
                  </a:cubicBezTo>
                  <a:cubicBezTo>
                    <a:pt x="187" y="504"/>
                    <a:pt x="183" y="503"/>
                    <a:pt x="183" y="503"/>
                  </a:cubicBezTo>
                  <a:cubicBezTo>
                    <a:pt x="183" y="503"/>
                    <a:pt x="194" y="386"/>
                    <a:pt x="190" y="325"/>
                  </a:cubicBezTo>
                  <a:cubicBezTo>
                    <a:pt x="186" y="279"/>
                    <a:pt x="178" y="220"/>
                    <a:pt x="173" y="188"/>
                  </a:cubicBezTo>
                  <a:cubicBezTo>
                    <a:pt x="173" y="188"/>
                    <a:pt x="173" y="188"/>
                    <a:pt x="173" y="188"/>
                  </a:cubicBezTo>
                  <a:cubicBezTo>
                    <a:pt x="173" y="188"/>
                    <a:pt x="178" y="170"/>
                    <a:pt x="182" y="176"/>
                  </a:cubicBezTo>
                  <a:cubicBezTo>
                    <a:pt x="182" y="176"/>
                    <a:pt x="182" y="176"/>
                    <a:pt x="182" y="176"/>
                  </a:cubicBezTo>
                  <a:cubicBezTo>
                    <a:pt x="190" y="189"/>
                    <a:pt x="203" y="204"/>
                    <a:pt x="212" y="204"/>
                  </a:cubicBezTo>
                  <a:cubicBezTo>
                    <a:pt x="222" y="204"/>
                    <a:pt x="238" y="193"/>
                    <a:pt x="248" y="179"/>
                  </a:cubicBezTo>
                  <a:cubicBezTo>
                    <a:pt x="248" y="179"/>
                    <a:pt x="248" y="179"/>
                    <a:pt x="248" y="179"/>
                  </a:cubicBezTo>
                  <a:cubicBezTo>
                    <a:pt x="248" y="179"/>
                    <a:pt x="258" y="182"/>
                    <a:pt x="259" y="196"/>
                  </a:cubicBezTo>
                  <a:cubicBezTo>
                    <a:pt x="259" y="197"/>
                    <a:pt x="258" y="199"/>
                    <a:pt x="258" y="201"/>
                  </a:cubicBezTo>
                  <a:cubicBezTo>
                    <a:pt x="258" y="201"/>
                    <a:pt x="258" y="201"/>
                    <a:pt x="258" y="201"/>
                  </a:cubicBezTo>
                  <a:cubicBezTo>
                    <a:pt x="258" y="201"/>
                    <a:pt x="258" y="201"/>
                    <a:pt x="258" y="201"/>
                  </a:cubicBezTo>
                  <a:cubicBezTo>
                    <a:pt x="258" y="213"/>
                    <a:pt x="258" y="230"/>
                    <a:pt x="260" y="256"/>
                  </a:cubicBezTo>
                  <a:cubicBezTo>
                    <a:pt x="263" y="335"/>
                    <a:pt x="277" y="429"/>
                    <a:pt x="284" y="450"/>
                  </a:cubicBezTo>
                  <a:cubicBezTo>
                    <a:pt x="292" y="472"/>
                    <a:pt x="301" y="488"/>
                    <a:pt x="301" y="488"/>
                  </a:cubicBezTo>
                  <a:cubicBezTo>
                    <a:pt x="301" y="488"/>
                    <a:pt x="251" y="504"/>
                    <a:pt x="223" y="505"/>
                  </a:cubicBezTo>
                  <a:close/>
                  <a:moveTo>
                    <a:pt x="360" y="585"/>
                  </a:moveTo>
                  <a:cubicBezTo>
                    <a:pt x="358" y="573"/>
                    <a:pt x="361" y="568"/>
                    <a:pt x="352" y="561"/>
                  </a:cubicBezTo>
                  <a:cubicBezTo>
                    <a:pt x="343" y="554"/>
                    <a:pt x="328" y="554"/>
                    <a:pt x="328" y="554"/>
                  </a:cubicBezTo>
                  <a:cubicBezTo>
                    <a:pt x="328" y="554"/>
                    <a:pt x="350" y="545"/>
                    <a:pt x="360" y="557"/>
                  </a:cubicBezTo>
                  <a:cubicBezTo>
                    <a:pt x="369" y="570"/>
                    <a:pt x="360" y="585"/>
                    <a:pt x="360" y="585"/>
                  </a:cubicBezTo>
                  <a:close/>
                </a:path>
              </a:pathLst>
            </a:custGeom>
            <a:grpFill/>
            <a:ln>
              <a:noFill/>
            </a:ln>
            <a:effectLst>
              <a:outerShdw blurRad="76200" dir="13500000" sy="23000" kx="1200000" algn="br" rotWithShape="0">
                <a:prstClr val="black">
                  <a:alpha val="6000"/>
                </a:prstClr>
              </a:outerShdw>
            </a:effectLst>
          </p:spPr>
          <p:txBody>
            <a:bodyPr vert="horz" wrap="square" lIns="86204" tIns="43103" rIns="86204" bIns="43103" numCol="1" anchor="t" anchorCtr="0" compatLnSpc="1">
              <a:prstTxWarp prst="textNoShape">
                <a:avLst/>
              </a:prstTxWarp>
            </a:bodyPr>
            <a:lstStyle/>
            <a:p>
              <a:endParaRPr lang="id-ID" sz="1698">
                <a:cs typeface="+mn-ea"/>
                <a:sym typeface="+mn-lt"/>
              </a:endParaRPr>
            </a:p>
          </p:txBody>
        </p:sp>
        <p:sp>
          <p:nvSpPr>
            <p:cNvPr id="55" name="Freeform 200">
              <a:extLst>
                <a:ext uri="{FF2B5EF4-FFF2-40B4-BE49-F238E27FC236}">
                  <a16:creationId xmlns:a16="http://schemas.microsoft.com/office/drawing/2014/main" id="{75CE42B1-FEC0-8C4D-9FDE-D78B1249645B}"/>
                </a:ext>
              </a:extLst>
            </p:cNvPr>
            <p:cNvSpPr>
              <a:spLocks noEditPoints="1"/>
            </p:cNvSpPr>
            <p:nvPr/>
          </p:nvSpPr>
          <p:spPr bwMode="auto">
            <a:xfrm>
              <a:off x="10734342" y="1872053"/>
              <a:ext cx="1186477" cy="3749095"/>
            </a:xfrm>
            <a:custGeom>
              <a:avLst/>
              <a:gdLst>
                <a:gd name="T0" fmla="*/ 412 w 463"/>
                <a:gd name="T1" fmla="*/ 379 h 1470"/>
                <a:gd name="T2" fmla="*/ 323 w 463"/>
                <a:gd name="T3" fmla="*/ 262 h 1470"/>
                <a:gd name="T4" fmla="*/ 285 w 463"/>
                <a:gd name="T5" fmla="*/ 285 h 1470"/>
                <a:gd name="T6" fmla="*/ 267 w 463"/>
                <a:gd name="T7" fmla="*/ 261 h 1470"/>
                <a:gd name="T8" fmla="*/ 184 w 463"/>
                <a:gd name="T9" fmla="*/ 204 h 1470"/>
                <a:gd name="T10" fmla="*/ 217 w 463"/>
                <a:gd name="T11" fmla="*/ 229 h 1470"/>
                <a:gd name="T12" fmla="*/ 275 w 463"/>
                <a:gd name="T13" fmla="*/ 231 h 1470"/>
                <a:gd name="T14" fmla="*/ 275 w 463"/>
                <a:gd name="T15" fmla="*/ 231 h 1470"/>
                <a:gd name="T16" fmla="*/ 280 w 463"/>
                <a:gd name="T17" fmla="*/ 213 h 1470"/>
                <a:gd name="T18" fmla="*/ 313 w 463"/>
                <a:gd name="T19" fmla="*/ 121 h 1470"/>
                <a:gd name="T20" fmla="*/ 312 w 463"/>
                <a:gd name="T21" fmla="*/ 65 h 1470"/>
                <a:gd name="T22" fmla="*/ 194 w 463"/>
                <a:gd name="T23" fmla="*/ 42 h 1470"/>
                <a:gd name="T24" fmla="*/ 186 w 463"/>
                <a:gd name="T25" fmla="*/ 51 h 1470"/>
                <a:gd name="T26" fmla="*/ 175 w 463"/>
                <a:gd name="T27" fmla="*/ 119 h 1470"/>
                <a:gd name="T28" fmla="*/ 178 w 463"/>
                <a:gd name="T29" fmla="*/ 165 h 1470"/>
                <a:gd name="T30" fmla="*/ 181 w 463"/>
                <a:gd name="T31" fmla="*/ 201 h 1470"/>
                <a:gd name="T32" fmla="*/ 175 w 463"/>
                <a:gd name="T33" fmla="*/ 217 h 1470"/>
                <a:gd name="T34" fmla="*/ 79 w 463"/>
                <a:gd name="T35" fmla="*/ 333 h 1470"/>
                <a:gd name="T36" fmla="*/ 104 w 463"/>
                <a:gd name="T37" fmla="*/ 477 h 1470"/>
                <a:gd name="T38" fmla="*/ 99 w 463"/>
                <a:gd name="T39" fmla="*/ 610 h 1470"/>
                <a:gd name="T40" fmla="*/ 85 w 463"/>
                <a:gd name="T41" fmla="*/ 763 h 1470"/>
                <a:gd name="T42" fmla="*/ 69 w 463"/>
                <a:gd name="T43" fmla="*/ 975 h 1470"/>
                <a:gd name="T44" fmla="*/ 8 w 463"/>
                <a:gd name="T45" fmla="*/ 1383 h 1470"/>
                <a:gd name="T46" fmla="*/ 11 w 463"/>
                <a:gd name="T47" fmla="*/ 1423 h 1470"/>
                <a:gd name="T48" fmla="*/ 108 w 463"/>
                <a:gd name="T49" fmla="*/ 1468 h 1470"/>
                <a:gd name="T50" fmla="*/ 96 w 463"/>
                <a:gd name="T51" fmla="*/ 1398 h 1470"/>
                <a:gd name="T52" fmla="*/ 153 w 463"/>
                <a:gd name="T53" fmla="*/ 1231 h 1470"/>
                <a:gd name="T54" fmla="*/ 220 w 463"/>
                <a:gd name="T55" fmla="*/ 1100 h 1470"/>
                <a:gd name="T56" fmla="*/ 215 w 463"/>
                <a:gd name="T57" fmla="*/ 1363 h 1470"/>
                <a:gd name="T58" fmla="*/ 242 w 463"/>
                <a:gd name="T59" fmla="*/ 1391 h 1470"/>
                <a:gd name="T60" fmla="*/ 297 w 463"/>
                <a:gd name="T61" fmla="*/ 1388 h 1470"/>
                <a:gd name="T62" fmla="*/ 429 w 463"/>
                <a:gd name="T63" fmla="*/ 1397 h 1470"/>
                <a:gd name="T64" fmla="*/ 342 w 463"/>
                <a:gd name="T65" fmla="*/ 1344 h 1470"/>
                <a:gd name="T66" fmla="*/ 316 w 463"/>
                <a:gd name="T67" fmla="*/ 1300 h 1470"/>
                <a:gd name="T68" fmla="*/ 337 w 463"/>
                <a:gd name="T69" fmla="*/ 1080 h 1470"/>
                <a:gd name="T70" fmla="*/ 376 w 463"/>
                <a:gd name="T71" fmla="*/ 792 h 1470"/>
                <a:gd name="T72" fmla="*/ 388 w 463"/>
                <a:gd name="T73" fmla="*/ 747 h 1470"/>
                <a:gd name="T74" fmla="*/ 359 w 463"/>
                <a:gd name="T75" fmla="*/ 534 h 1470"/>
                <a:gd name="T76" fmla="*/ 385 w 463"/>
                <a:gd name="T77" fmla="*/ 500 h 1470"/>
                <a:gd name="T78" fmla="*/ 454 w 463"/>
                <a:gd name="T79" fmla="*/ 422 h 1470"/>
                <a:gd name="T80" fmla="*/ 330 w 463"/>
                <a:gd name="T81" fmla="*/ 437 h 1470"/>
                <a:gd name="T82" fmla="*/ 327 w 463"/>
                <a:gd name="T83" fmla="*/ 411 h 1470"/>
                <a:gd name="T84" fmla="*/ 311 w 463"/>
                <a:gd name="T85" fmla="*/ 458 h 1470"/>
                <a:gd name="T86" fmla="*/ 353 w 463"/>
                <a:gd name="T87" fmla="*/ 483 h 1470"/>
                <a:gd name="T88" fmla="*/ 350 w 463"/>
                <a:gd name="T89" fmla="*/ 540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1470">
                  <a:moveTo>
                    <a:pt x="454" y="422"/>
                  </a:moveTo>
                  <a:cubicBezTo>
                    <a:pt x="448" y="394"/>
                    <a:pt x="430" y="395"/>
                    <a:pt x="412" y="379"/>
                  </a:cubicBezTo>
                  <a:cubicBezTo>
                    <a:pt x="395" y="363"/>
                    <a:pt x="381" y="350"/>
                    <a:pt x="379" y="321"/>
                  </a:cubicBezTo>
                  <a:cubicBezTo>
                    <a:pt x="376" y="291"/>
                    <a:pt x="344" y="267"/>
                    <a:pt x="323" y="262"/>
                  </a:cubicBezTo>
                  <a:cubicBezTo>
                    <a:pt x="304" y="258"/>
                    <a:pt x="286" y="248"/>
                    <a:pt x="281" y="246"/>
                  </a:cubicBezTo>
                  <a:cubicBezTo>
                    <a:pt x="280" y="254"/>
                    <a:pt x="283" y="272"/>
                    <a:pt x="285" y="285"/>
                  </a:cubicBezTo>
                  <a:cubicBezTo>
                    <a:pt x="284" y="286"/>
                    <a:pt x="282" y="284"/>
                    <a:pt x="281" y="281"/>
                  </a:cubicBezTo>
                  <a:cubicBezTo>
                    <a:pt x="274" y="266"/>
                    <a:pt x="272" y="258"/>
                    <a:pt x="267" y="261"/>
                  </a:cubicBezTo>
                  <a:cubicBezTo>
                    <a:pt x="263" y="263"/>
                    <a:pt x="260" y="273"/>
                    <a:pt x="257" y="282"/>
                  </a:cubicBezTo>
                  <a:cubicBezTo>
                    <a:pt x="241" y="262"/>
                    <a:pt x="203" y="221"/>
                    <a:pt x="184" y="204"/>
                  </a:cubicBezTo>
                  <a:cubicBezTo>
                    <a:pt x="185" y="202"/>
                    <a:pt x="187" y="200"/>
                    <a:pt x="189" y="199"/>
                  </a:cubicBezTo>
                  <a:cubicBezTo>
                    <a:pt x="194" y="208"/>
                    <a:pt x="205" y="223"/>
                    <a:pt x="217" y="229"/>
                  </a:cubicBezTo>
                  <a:cubicBezTo>
                    <a:pt x="232" y="237"/>
                    <a:pt x="266" y="257"/>
                    <a:pt x="266" y="257"/>
                  </a:cubicBezTo>
                  <a:cubicBezTo>
                    <a:pt x="266" y="257"/>
                    <a:pt x="273" y="241"/>
                    <a:pt x="275" y="231"/>
                  </a:cubicBezTo>
                  <a:cubicBezTo>
                    <a:pt x="275" y="230"/>
                    <a:pt x="275" y="230"/>
                    <a:pt x="275" y="230"/>
                  </a:cubicBezTo>
                  <a:cubicBezTo>
                    <a:pt x="275" y="231"/>
                    <a:pt x="275" y="231"/>
                    <a:pt x="275" y="231"/>
                  </a:cubicBezTo>
                  <a:cubicBezTo>
                    <a:pt x="275" y="230"/>
                    <a:pt x="275" y="228"/>
                    <a:pt x="275" y="227"/>
                  </a:cubicBezTo>
                  <a:cubicBezTo>
                    <a:pt x="275" y="220"/>
                    <a:pt x="273" y="215"/>
                    <a:pt x="280" y="213"/>
                  </a:cubicBezTo>
                  <a:cubicBezTo>
                    <a:pt x="288" y="211"/>
                    <a:pt x="299" y="185"/>
                    <a:pt x="302" y="169"/>
                  </a:cubicBezTo>
                  <a:cubicBezTo>
                    <a:pt x="306" y="153"/>
                    <a:pt x="306" y="139"/>
                    <a:pt x="313" y="121"/>
                  </a:cubicBezTo>
                  <a:cubicBezTo>
                    <a:pt x="321" y="104"/>
                    <a:pt x="320" y="87"/>
                    <a:pt x="312" y="65"/>
                  </a:cubicBezTo>
                  <a:cubicBezTo>
                    <a:pt x="312" y="65"/>
                    <a:pt x="312" y="65"/>
                    <a:pt x="312" y="65"/>
                  </a:cubicBezTo>
                  <a:cubicBezTo>
                    <a:pt x="300" y="14"/>
                    <a:pt x="277" y="28"/>
                    <a:pt x="277" y="28"/>
                  </a:cubicBezTo>
                  <a:cubicBezTo>
                    <a:pt x="246" y="0"/>
                    <a:pt x="210" y="26"/>
                    <a:pt x="194" y="42"/>
                  </a:cubicBezTo>
                  <a:cubicBezTo>
                    <a:pt x="194" y="42"/>
                    <a:pt x="194" y="42"/>
                    <a:pt x="193" y="42"/>
                  </a:cubicBezTo>
                  <a:cubicBezTo>
                    <a:pt x="190" y="44"/>
                    <a:pt x="188" y="47"/>
                    <a:pt x="186" y="51"/>
                  </a:cubicBezTo>
                  <a:cubicBezTo>
                    <a:pt x="186" y="51"/>
                    <a:pt x="186" y="51"/>
                    <a:pt x="186" y="51"/>
                  </a:cubicBezTo>
                  <a:cubicBezTo>
                    <a:pt x="171" y="73"/>
                    <a:pt x="175" y="119"/>
                    <a:pt x="175" y="119"/>
                  </a:cubicBezTo>
                  <a:cubicBezTo>
                    <a:pt x="175" y="119"/>
                    <a:pt x="173" y="120"/>
                    <a:pt x="171" y="131"/>
                  </a:cubicBezTo>
                  <a:cubicBezTo>
                    <a:pt x="170" y="142"/>
                    <a:pt x="175" y="159"/>
                    <a:pt x="178" y="165"/>
                  </a:cubicBezTo>
                  <a:cubicBezTo>
                    <a:pt x="180" y="171"/>
                    <a:pt x="185" y="172"/>
                    <a:pt x="186" y="177"/>
                  </a:cubicBezTo>
                  <a:cubicBezTo>
                    <a:pt x="186" y="177"/>
                    <a:pt x="184" y="189"/>
                    <a:pt x="181" y="201"/>
                  </a:cubicBezTo>
                  <a:cubicBezTo>
                    <a:pt x="181" y="201"/>
                    <a:pt x="181" y="201"/>
                    <a:pt x="180" y="201"/>
                  </a:cubicBezTo>
                  <a:cubicBezTo>
                    <a:pt x="179" y="203"/>
                    <a:pt x="181" y="206"/>
                    <a:pt x="175" y="217"/>
                  </a:cubicBezTo>
                  <a:cubicBezTo>
                    <a:pt x="166" y="231"/>
                    <a:pt x="153" y="236"/>
                    <a:pt x="121" y="253"/>
                  </a:cubicBezTo>
                  <a:cubicBezTo>
                    <a:pt x="90" y="269"/>
                    <a:pt x="82" y="302"/>
                    <a:pt x="79" y="333"/>
                  </a:cubicBezTo>
                  <a:cubicBezTo>
                    <a:pt x="76" y="365"/>
                    <a:pt x="71" y="389"/>
                    <a:pt x="76" y="396"/>
                  </a:cubicBezTo>
                  <a:cubicBezTo>
                    <a:pt x="81" y="403"/>
                    <a:pt x="93" y="443"/>
                    <a:pt x="104" y="477"/>
                  </a:cubicBezTo>
                  <a:cubicBezTo>
                    <a:pt x="116" y="510"/>
                    <a:pt x="111" y="549"/>
                    <a:pt x="109" y="564"/>
                  </a:cubicBezTo>
                  <a:cubicBezTo>
                    <a:pt x="107" y="578"/>
                    <a:pt x="98" y="591"/>
                    <a:pt x="99" y="610"/>
                  </a:cubicBezTo>
                  <a:cubicBezTo>
                    <a:pt x="100" y="629"/>
                    <a:pt x="98" y="648"/>
                    <a:pt x="95" y="677"/>
                  </a:cubicBezTo>
                  <a:cubicBezTo>
                    <a:pt x="93" y="705"/>
                    <a:pt x="76" y="759"/>
                    <a:pt x="85" y="763"/>
                  </a:cubicBezTo>
                  <a:cubicBezTo>
                    <a:pt x="93" y="768"/>
                    <a:pt x="96" y="767"/>
                    <a:pt x="96" y="780"/>
                  </a:cubicBezTo>
                  <a:cubicBezTo>
                    <a:pt x="96" y="793"/>
                    <a:pt x="90" y="876"/>
                    <a:pt x="69" y="975"/>
                  </a:cubicBezTo>
                  <a:cubicBezTo>
                    <a:pt x="48" y="1075"/>
                    <a:pt x="16" y="1296"/>
                    <a:pt x="9" y="1338"/>
                  </a:cubicBezTo>
                  <a:cubicBezTo>
                    <a:pt x="2" y="1379"/>
                    <a:pt x="8" y="1383"/>
                    <a:pt x="8" y="1383"/>
                  </a:cubicBezTo>
                  <a:cubicBezTo>
                    <a:pt x="8" y="1383"/>
                    <a:pt x="8" y="1386"/>
                    <a:pt x="4" y="1398"/>
                  </a:cubicBezTo>
                  <a:cubicBezTo>
                    <a:pt x="0" y="1410"/>
                    <a:pt x="4" y="1418"/>
                    <a:pt x="11" y="1423"/>
                  </a:cubicBezTo>
                  <a:cubicBezTo>
                    <a:pt x="18" y="1428"/>
                    <a:pt x="19" y="1438"/>
                    <a:pt x="34" y="1449"/>
                  </a:cubicBezTo>
                  <a:cubicBezTo>
                    <a:pt x="48" y="1460"/>
                    <a:pt x="90" y="1470"/>
                    <a:pt x="108" y="1468"/>
                  </a:cubicBezTo>
                  <a:cubicBezTo>
                    <a:pt x="126" y="1466"/>
                    <a:pt x="121" y="1460"/>
                    <a:pt x="120" y="1442"/>
                  </a:cubicBezTo>
                  <a:cubicBezTo>
                    <a:pt x="119" y="1424"/>
                    <a:pt x="96" y="1398"/>
                    <a:pt x="96" y="1398"/>
                  </a:cubicBezTo>
                  <a:cubicBezTo>
                    <a:pt x="96" y="1398"/>
                    <a:pt x="95" y="1393"/>
                    <a:pt x="101" y="1390"/>
                  </a:cubicBezTo>
                  <a:cubicBezTo>
                    <a:pt x="107" y="1386"/>
                    <a:pt x="132" y="1306"/>
                    <a:pt x="153" y="1231"/>
                  </a:cubicBezTo>
                  <a:cubicBezTo>
                    <a:pt x="175" y="1157"/>
                    <a:pt x="214" y="1022"/>
                    <a:pt x="214" y="1022"/>
                  </a:cubicBezTo>
                  <a:cubicBezTo>
                    <a:pt x="214" y="1022"/>
                    <a:pt x="217" y="1061"/>
                    <a:pt x="220" y="1100"/>
                  </a:cubicBezTo>
                  <a:cubicBezTo>
                    <a:pt x="222" y="1139"/>
                    <a:pt x="224" y="1267"/>
                    <a:pt x="220" y="1300"/>
                  </a:cubicBezTo>
                  <a:cubicBezTo>
                    <a:pt x="215" y="1333"/>
                    <a:pt x="215" y="1363"/>
                    <a:pt x="215" y="1363"/>
                  </a:cubicBezTo>
                  <a:cubicBezTo>
                    <a:pt x="215" y="1363"/>
                    <a:pt x="215" y="1367"/>
                    <a:pt x="215" y="1378"/>
                  </a:cubicBezTo>
                  <a:cubicBezTo>
                    <a:pt x="215" y="1389"/>
                    <a:pt x="223" y="1389"/>
                    <a:pt x="242" y="1391"/>
                  </a:cubicBezTo>
                  <a:cubicBezTo>
                    <a:pt x="261" y="1393"/>
                    <a:pt x="287" y="1392"/>
                    <a:pt x="287" y="1392"/>
                  </a:cubicBezTo>
                  <a:cubicBezTo>
                    <a:pt x="287" y="1392"/>
                    <a:pt x="286" y="1383"/>
                    <a:pt x="297" y="1388"/>
                  </a:cubicBezTo>
                  <a:cubicBezTo>
                    <a:pt x="307" y="1392"/>
                    <a:pt x="329" y="1403"/>
                    <a:pt x="349" y="1403"/>
                  </a:cubicBezTo>
                  <a:cubicBezTo>
                    <a:pt x="369" y="1403"/>
                    <a:pt x="429" y="1412"/>
                    <a:pt x="429" y="1397"/>
                  </a:cubicBezTo>
                  <a:cubicBezTo>
                    <a:pt x="429" y="1382"/>
                    <a:pt x="406" y="1376"/>
                    <a:pt x="385" y="1376"/>
                  </a:cubicBezTo>
                  <a:cubicBezTo>
                    <a:pt x="365" y="1376"/>
                    <a:pt x="342" y="1344"/>
                    <a:pt x="342" y="1344"/>
                  </a:cubicBezTo>
                  <a:cubicBezTo>
                    <a:pt x="342" y="1344"/>
                    <a:pt x="342" y="1344"/>
                    <a:pt x="348" y="1340"/>
                  </a:cubicBezTo>
                  <a:cubicBezTo>
                    <a:pt x="353" y="1337"/>
                    <a:pt x="320" y="1312"/>
                    <a:pt x="316" y="1300"/>
                  </a:cubicBezTo>
                  <a:cubicBezTo>
                    <a:pt x="311" y="1288"/>
                    <a:pt x="312" y="1286"/>
                    <a:pt x="316" y="1257"/>
                  </a:cubicBezTo>
                  <a:cubicBezTo>
                    <a:pt x="319" y="1229"/>
                    <a:pt x="327" y="1136"/>
                    <a:pt x="337" y="1080"/>
                  </a:cubicBezTo>
                  <a:cubicBezTo>
                    <a:pt x="346" y="1023"/>
                    <a:pt x="358" y="968"/>
                    <a:pt x="365" y="920"/>
                  </a:cubicBezTo>
                  <a:cubicBezTo>
                    <a:pt x="372" y="871"/>
                    <a:pt x="376" y="792"/>
                    <a:pt x="376" y="792"/>
                  </a:cubicBezTo>
                  <a:cubicBezTo>
                    <a:pt x="376" y="792"/>
                    <a:pt x="380" y="791"/>
                    <a:pt x="387" y="785"/>
                  </a:cubicBezTo>
                  <a:cubicBezTo>
                    <a:pt x="394" y="779"/>
                    <a:pt x="392" y="764"/>
                    <a:pt x="388" y="747"/>
                  </a:cubicBezTo>
                  <a:cubicBezTo>
                    <a:pt x="385" y="729"/>
                    <a:pt x="380" y="656"/>
                    <a:pt x="377" y="621"/>
                  </a:cubicBezTo>
                  <a:cubicBezTo>
                    <a:pt x="373" y="586"/>
                    <a:pt x="359" y="534"/>
                    <a:pt x="359" y="534"/>
                  </a:cubicBezTo>
                  <a:cubicBezTo>
                    <a:pt x="359" y="534"/>
                    <a:pt x="370" y="529"/>
                    <a:pt x="377" y="522"/>
                  </a:cubicBezTo>
                  <a:cubicBezTo>
                    <a:pt x="384" y="516"/>
                    <a:pt x="385" y="500"/>
                    <a:pt x="385" y="500"/>
                  </a:cubicBezTo>
                  <a:cubicBezTo>
                    <a:pt x="385" y="500"/>
                    <a:pt x="428" y="504"/>
                    <a:pt x="446" y="496"/>
                  </a:cubicBezTo>
                  <a:cubicBezTo>
                    <a:pt x="463" y="489"/>
                    <a:pt x="460" y="450"/>
                    <a:pt x="454" y="422"/>
                  </a:cubicBezTo>
                  <a:close/>
                  <a:moveTo>
                    <a:pt x="311" y="458"/>
                  </a:moveTo>
                  <a:cubicBezTo>
                    <a:pt x="311" y="458"/>
                    <a:pt x="330" y="452"/>
                    <a:pt x="330" y="437"/>
                  </a:cubicBezTo>
                  <a:cubicBezTo>
                    <a:pt x="330" y="421"/>
                    <a:pt x="315" y="411"/>
                    <a:pt x="308" y="410"/>
                  </a:cubicBezTo>
                  <a:cubicBezTo>
                    <a:pt x="301" y="410"/>
                    <a:pt x="313" y="399"/>
                    <a:pt x="327" y="411"/>
                  </a:cubicBezTo>
                  <a:cubicBezTo>
                    <a:pt x="342" y="423"/>
                    <a:pt x="353" y="475"/>
                    <a:pt x="353" y="475"/>
                  </a:cubicBezTo>
                  <a:cubicBezTo>
                    <a:pt x="353" y="475"/>
                    <a:pt x="323" y="463"/>
                    <a:pt x="311" y="458"/>
                  </a:cubicBezTo>
                  <a:close/>
                  <a:moveTo>
                    <a:pt x="350" y="540"/>
                  </a:moveTo>
                  <a:cubicBezTo>
                    <a:pt x="350" y="540"/>
                    <a:pt x="352" y="500"/>
                    <a:pt x="353" y="483"/>
                  </a:cubicBezTo>
                  <a:cubicBezTo>
                    <a:pt x="362" y="531"/>
                    <a:pt x="362" y="531"/>
                    <a:pt x="362" y="531"/>
                  </a:cubicBezTo>
                  <a:lnTo>
                    <a:pt x="350" y="540"/>
                  </a:lnTo>
                  <a:close/>
                </a:path>
              </a:pathLst>
            </a:custGeom>
            <a:grpFill/>
            <a:ln>
              <a:noFill/>
            </a:ln>
            <a:effectLst>
              <a:outerShdw blurRad="76200" dir="13500000" sy="23000" kx="1200000" algn="br" rotWithShape="0">
                <a:prstClr val="black">
                  <a:alpha val="6000"/>
                </a:prstClr>
              </a:outerShdw>
            </a:effectLst>
          </p:spPr>
          <p:txBody>
            <a:bodyPr vert="horz" wrap="square" lIns="86204" tIns="43103" rIns="86204" bIns="43103" numCol="1" anchor="t" anchorCtr="0" compatLnSpc="1">
              <a:prstTxWarp prst="textNoShape">
                <a:avLst/>
              </a:prstTxWarp>
            </a:bodyPr>
            <a:lstStyle/>
            <a:p>
              <a:endParaRPr lang="id-ID" sz="1698">
                <a:cs typeface="+mn-ea"/>
                <a:sym typeface="+mn-lt"/>
              </a:endParaRPr>
            </a:p>
          </p:txBody>
        </p:sp>
        <p:sp>
          <p:nvSpPr>
            <p:cNvPr id="56" name="Freeform 208">
              <a:extLst>
                <a:ext uri="{FF2B5EF4-FFF2-40B4-BE49-F238E27FC236}">
                  <a16:creationId xmlns:a16="http://schemas.microsoft.com/office/drawing/2014/main" id="{546CF470-F476-914B-961B-BB7335C87086}"/>
                </a:ext>
              </a:extLst>
            </p:cNvPr>
            <p:cNvSpPr>
              <a:spLocks noEditPoints="1"/>
            </p:cNvSpPr>
            <p:nvPr/>
          </p:nvSpPr>
          <p:spPr bwMode="auto">
            <a:xfrm>
              <a:off x="9825401" y="2154436"/>
              <a:ext cx="1056820" cy="3929268"/>
            </a:xfrm>
            <a:custGeom>
              <a:avLst/>
              <a:gdLst>
                <a:gd name="T0" fmla="*/ 221 w 224"/>
                <a:gd name="T1" fmla="*/ 237 h 906"/>
                <a:gd name="T2" fmla="*/ 178 w 224"/>
                <a:gd name="T3" fmla="*/ 151 h 906"/>
                <a:gd name="T4" fmla="*/ 161 w 224"/>
                <a:gd name="T5" fmla="*/ 98 h 906"/>
                <a:gd name="T6" fmla="*/ 148 w 224"/>
                <a:gd name="T7" fmla="*/ 36 h 906"/>
                <a:gd name="T8" fmla="*/ 107 w 224"/>
                <a:gd name="T9" fmla="*/ 0 h 906"/>
                <a:gd name="T10" fmla="*/ 63 w 224"/>
                <a:gd name="T11" fmla="*/ 101 h 906"/>
                <a:gd name="T12" fmla="*/ 48 w 224"/>
                <a:gd name="T13" fmla="*/ 145 h 906"/>
                <a:gd name="T14" fmla="*/ 7 w 224"/>
                <a:gd name="T15" fmla="*/ 204 h 906"/>
                <a:gd name="T16" fmla="*/ 2 w 224"/>
                <a:gd name="T17" fmla="*/ 302 h 906"/>
                <a:gd name="T18" fmla="*/ 28 w 224"/>
                <a:gd name="T19" fmla="*/ 360 h 906"/>
                <a:gd name="T20" fmla="*/ 31 w 224"/>
                <a:gd name="T21" fmla="*/ 411 h 906"/>
                <a:gd name="T22" fmla="*/ 35 w 224"/>
                <a:gd name="T23" fmla="*/ 565 h 906"/>
                <a:gd name="T24" fmla="*/ 54 w 224"/>
                <a:gd name="T25" fmla="*/ 607 h 906"/>
                <a:gd name="T26" fmla="*/ 81 w 224"/>
                <a:gd name="T27" fmla="*/ 790 h 906"/>
                <a:gd name="T28" fmla="*/ 89 w 224"/>
                <a:gd name="T29" fmla="*/ 869 h 906"/>
                <a:gd name="T30" fmla="*/ 112 w 224"/>
                <a:gd name="T31" fmla="*/ 906 h 906"/>
                <a:gd name="T32" fmla="*/ 122 w 224"/>
                <a:gd name="T33" fmla="*/ 847 h 906"/>
                <a:gd name="T34" fmla="*/ 157 w 224"/>
                <a:gd name="T35" fmla="*/ 853 h 906"/>
                <a:gd name="T36" fmla="*/ 124 w 224"/>
                <a:gd name="T37" fmla="*/ 764 h 906"/>
                <a:gd name="T38" fmla="*/ 156 w 224"/>
                <a:gd name="T39" fmla="*/ 611 h 906"/>
                <a:gd name="T40" fmla="*/ 166 w 224"/>
                <a:gd name="T41" fmla="*/ 582 h 906"/>
                <a:gd name="T42" fmla="*/ 190 w 224"/>
                <a:gd name="T43" fmla="*/ 474 h 906"/>
                <a:gd name="T44" fmla="*/ 206 w 224"/>
                <a:gd name="T45" fmla="*/ 414 h 906"/>
                <a:gd name="T46" fmla="*/ 192 w 224"/>
                <a:gd name="T47" fmla="*/ 313 h 906"/>
                <a:gd name="T48" fmla="*/ 73 w 224"/>
                <a:gd name="T49" fmla="*/ 279 h 906"/>
                <a:gd name="T50" fmla="*/ 63 w 224"/>
                <a:gd name="T51" fmla="*/ 289 h 906"/>
                <a:gd name="T52" fmla="*/ 73 w 224"/>
                <a:gd name="T53" fmla="*/ 269 h 906"/>
                <a:gd name="T54" fmla="*/ 110 w 224"/>
                <a:gd name="T55" fmla="*/ 621 h 906"/>
                <a:gd name="T56" fmla="*/ 107 w 224"/>
                <a:gd name="T57" fmla="*/ 646 h 906"/>
                <a:gd name="T58" fmla="*/ 104 w 224"/>
                <a:gd name="T59" fmla="*/ 612 h 906"/>
                <a:gd name="T60" fmla="*/ 110 w 224"/>
                <a:gd name="T61" fmla="*/ 580 h 906"/>
                <a:gd name="T62" fmla="*/ 116 w 224"/>
                <a:gd name="T63" fmla="*/ 225 h 906"/>
                <a:gd name="T64" fmla="*/ 91 w 224"/>
                <a:gd name="T65" fmla="*/ 130 h 906"/>
                <a:gd name="T66" fmla="*/ 115 w 224"/>
                <a:gd name="T67" fmla="*/ 200 h 906"/>
                <a:gd name="T68" fmla="*/ 128 w 224"/>
                <a:gd name="T69" fmla="*/ 156 h 906"/>
                <a:gd name="T70" fmla="*/ 143 w 224"/>
                <a:gd name="T71" fmla="*/ 147 h 906"/>
                <a:gd name="T72" fmla="*/ 116 w 224"/>
                <a:gd name="T73" fmla="*/ 225 h 906"/>
                <a:gd name="T74" fmla="*/ 138 w 224"/>
                <a:gd name="T75" fmla="*/ 333 h 906"/>
                <a:gd name="T76" fmla="*/ 149 w 224"/>
                <a:gd name="T77" fmla="*/ 315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4" h="906">
                  <a:moveTo>
                    <a:pt x="215" y="296"/>
                  </a:moveTo>
                  <a:cubicBezTo>
                    <a:pt x="222" y="281"/>
                    <a:pt x="224" y="258"/>
                    <a:pt x="221" y="237"/>
                  </a:cubicBezTo>
                  <a:cubicBezTo>
                    <a:pt x="219" y="217"/>
                    <a:pt x="217" y="187"/>
                    <a:pt x="211" y="170"/>
                  </a:cubicBezTo>
                  <a:cubicBezTo>
                    <a:pt x="204" y="152"/>
                    <a:pt x="178" y="151"/>
                    <a:pt x="178" y="151"/>
                  </a:cubicBezTo>
                  <a:cubicBezTo>
                    <a:pt x="178" y="151"/>
                    <a:pt x="180" y="142"/>
                    <a:pt x="172" y="133"/>
                  </a:cubicBezTo>
                  <a:cubicBezTo>
                    <a:pt x="164" y="124"/>
                    <a:pt x="163" y="113"/>
                    <a:pt x="161" y="98"/>
                  </a:cubicBezTo>
                  <a:cubicBezTo>
                    <a:pt x="159" y="82"/>
                    <a:pt x="155" y="72"/>
                    <a:pt x="155" y="62"/>
                  </a:cubicBezTo>
                  <a:cubicBezTo>
                    <a:pt x="155" y="52"/>
                    <a:pt x="152" y="53"/>
                    <a:pt x="148" y="36"/>
                  </a:cubicBezTo>
                  <a:cubicBezTo>
                    <a:pt x="144" y="19"/>
                    <a:pt x="127" y="0"/>
                    <a:pt x="107" y="0"/>
                  </a:cubicBezTo>
                  <a:cubicBezTo>
                    <a:pt x="107" y="0"/>
                    <a:pt x="107" y="0"/>
                    <a:pt x="107" y="0"/>
                  </a:cubicBezTo>
                  <a:cubicBezTo>
                    <a:pt x="75" y="0"/>
                    <a:pt x="67" y="48"/>
                    <a:pt x="64" y="64"/>
                  </a:cubicBezTo>
                  <a:cubicBezTo>
                    <a:pt x="62" y="79"/>
                    <a:pt x="58" y="89"/>
                    <a:pt x="63" y="101"/>
                  </a:cubicBezTo>
                  <a:cubicBezTo>
                    <a:pt x="68" y="113"/>
                    <a:pt x="62" y="116"/>
                    <a:pt x="50" y="125"/>
                  </a:cubicBezTo>
                  <a:cubicBezTo>
                    <a:pt x="39" y="135"/>
                    <a:pt x="48" y="145"/>
                    <a:pt x="48" y="145"/>
                  </a:cubicBezTo>
                  <a:cubicBezTo>
                    <a:pt x="48" y="145"/>
                    <a:pt x="37" y="152"/>
                    <a:pt x="28" y="154"/>
                  </a:cubicBezTo>
                  <a:cubicBezTo>
                    <a:pt x="19" y="155"/>
                    <a:pt x="9" y="186"/>
                    <a:pt x="7" y="204"/>
                  </a:cubicBezTo>
                  <a:cubicBezTo>
                    <a:pt x="5" y="221"/>
                    <a:pt x="4" y="220"/>
                    <a:pt x="2" y="233"/>
                  </a:cubicBezTo>
                  <a:cubicBezTo>
                    <a:pt x="0" y="247"/>
                    <a:pt x="1" y="279"/>
                    <a:pt x="2" y="302"/>
                  </a:cubicBezTo>
                  <a:cubicBezTo>
                    <a:pt x="4" y="324"/>
                    <a:pt x="31" y="326"/>
                    <a:pt x="31" y="326"/>
                  </a:cubicBezTo>
                  <a:cubicBezTo>
                    <a:pt x="31" y="326"/>
                    <a:pt x="31" y="348"/>
                    <a:pt x="28" y="360"/>
                  </a:cubicBezTo>
                  <a:cubicBezTo>
                    <a:pt x="24" y="373"/>
                    <a:pt x="7" y="405"/>
                    <a:pt x="12" y="407"/>
                  </a:cubicBezTo>
                  <a:cubicBezTo>
                    <a:pt x="16" y="409"/>
                    <a:pt x="31" y="411"/>
                    <a:pt x="31" y="411"/>
                  </a:cubicBezTo>
                  <a:cubicBezTo>
                    <a:pt x="31" y="411"/>
                    <a:pt x="28" y="447"/>
                    <a:pt x="30" y="465"/>
                  </a:cubicBezTo>
                  <a:cubicBezTo>
                    <a:pt x="31" y="483"/>
                    <a:pt x="35" y="544"/>
                    <a:pt x="35" y="565"/>
                  </a:cubicBezTo>
                  <a:cubicBezTo>
                    <a:pt x="35" y="586"/>
                    <a:pt x="50" y="579"/>
                    <a:pt x="50" y="579"/>
                  </a:cubicBezTo>
                  <a:cubicBezTo>
                    <a:pt x="50" y="579"/>
                    <a:pt x="52" y="592"/>
                    <a:pt x="54" y="607"/>
                  </a:cubicBezTo>
                  <a:cubicBezTo>
                    <a:pt x="56" y="622"/>
                    <a:pt x="54" y="641"/>
                    <a:pt x="52" y="663"/>
                  </a:cubicBezTo>
                  <a:cubicBezTo>
                    <a:pt x="51" y="685"/>
                    <a:pt x="75" y="770"/>
                    <a:pt x="81" y="790"/>
                  </a:cubicBezTo>
                  <a:cubicBezTo>
                    <a:pt x="88" y="809"/>
                    <a:pt x="92" y="819"/>
                    <a:pt x="88" y="831"/>
                  </a:cubicBezTo>
                  <a:cubicBezTo>
                    <a:pt x="85" y="844"/>
                    <a:pt x="90" y="848"/>
                    <a:pt x="89" y="869"/>
                  </a:cubicBezTo>
                  <a:cubicBezTo>
                    <a:pt x="89" y="888"/>
                    <a:pt x="96" y="902"/>
                    <a:pt x="107" y="905"/>
                  </a:cubicBezTo>
                  <a:cubicBezTo>
                    <a:pt x="109" y="906"/>
                    <a:pt x="111" y="906"/>
                    <a:pt x="112" y="906"/>
                  </a:cubicBezTo>
                  <a:cubicBezTo>
                    <a:pt x="126" y="906"/>
                    <a:pt x="129" y="872"/>
                    <a:pt x="126" y="865"/>
                  </a:cubicBezTo>
                  <a:cubicBezTo>
                    <a:pt x="123" y="857"/>
                    <a:pt x="122" y="847"/>
                    <a:pt x="122" y="847"/>
                  </a:cubicBezTo>
                  <a:cubicBezTo>
                    <a:pt x="122" y="847"/>
                    <a:pt x="127" y="853"/>
                    <a:pt x="134" y="855"/>
                  </a:cubicBezTo>
                  <a:cubicBezTo>
                    <a:pt x="140" y="857"/>
                    <a:pt x="150" y="857"/>
                    <a:pt x="157" y="853"/>
                  </a:cubicBezTo>
                  <a:cubicBezTo>
                    <a:pt x="164" y="848"/>
                    <a:pt x="151" y="828"/>
                    <a:pt x="141" y="818"/>
                  </a:cubicBezTo>
                  <a:cubicBezTo>
                    <a:pt x="132" y="808"/>
                    <a:pt x="124" y="784"/>
                    <a:pt x="124" y="764"/>
                  </a:cubicBezTo>
                  <a:cubicBezTo>
                    <a:pt x="124" y="745"/>
                    <a:pt x="141" y="698"/>
                    <a:pt x="149" y="670"/>
                  </a:cubicBezTo>
                  <a:cubicBezTo>
                    <a:pt x="158" y="643"/>
                    <a:pt x="153" y="617"/>
                    <a:pt x="156" y="611"/>
                  </a:cubicBezTo>
                  <a:cubicBezTo>
                    <a:pt x="158" y="605"/>
                    <a:pt x="158" y="582"/>
                    <a:pt x="158" y="582"/>
                  </a:cubicBezTo>
                  <a:cubicBezTo>
                    <a:pt x="158" y="582"/>
                    <a:pt x="160" y="582"/>
                    <a:pt x="166" y="582"/>
                  </a:cubicBezTo>
                  <a:cubicBezTo>
                    <a:pt x="172" y="582"/>
                    <a:pt x="172" y="585"/>
                    <a:pt x="172" y="570"/>
                  </a:cubicBezTo>
                  <a:cubicBezTo>
                    <a:pt x="172" y="555"/>
                    <a:pt x="184" y="497"/>
                    <a:pt x="190" y="474"/>
                  </a:cubicBezTo>
                  <a:cubicBezTo>
                    <a:pt x="195" y="452"/>
                    <a:pt x="195" y="416"/>
                    <a:pt x="195" y="416"/>
                  </a:cubicBezTo>
                  <a:cubicBezTo>
                    <a:pt x="195" y="416"/>
                    <a:pt x="199" y="416"/>
                    <a:pt x="206" y="414"/>
                  </a:cubicBezTo>
                  <a:cubicBezTo>
                    <a:pt x="214" y="413"/>
                    <a:pt x="208" y="399"/>
                    <a:pt x="199" y="371"/>
                  </a:cubicBezTo>
                  <a:cubicBezTo>
                    <a:pt x="189" y="344"/>
                    <a:pt x="192" y="313"/>
                    <a:pt x="192" y="313"/>
                  </a:cubicBezTo>
                  <a:cubicBezTo>
                    <a:pt x="192" y="313"/>
                    <a:pt x="208" y="311"/>
                    <a:pt x="215" y="296"/>
                  </a:cubicBezTo>
                  <a:close/>
                  <a:moveTo>
                    <a:pt x="73" y="279"/>
                  </a:moveTo>
                  <a:cubicBezTo>
                    <a:pt x="73" y="286"/>
                    <a:pt x="71" y="292"/>
                    <a:pt x="71" y="292"/>
                  </a:cubicBezTo>
                  <a:cubicBezTo>
                    <a:pt x="71" y="292"/>
                    <a:pt x="67" y="292"/>
                    <a:pt x="63" y="289"/>
                  </a:cubicBezTo>
                  <a:cubicBezTo>
                    <a:pt x="65" y="285"/>
                    <a:pt x="65" y="271"/>
                    <a:pt x="65" y="271"/>
                  </a:cubicBezTo>
                  <a:cubicBezTo>
                    <a:pt x="73" y="269"/>
                    <a:pt x="73" y="269"/>
                    <a:pt x="73" y="269"/>
                  </a:cubicBezTo>
                  <a:cubicBezTo>
                    <a:pt x="73" y="269"/>
                    <a:pt x="73" y="272"/>
                    <a:pt x="73" y="279"/>
                  </a:cubicBezTo>
                  <a:close/>
                  <a:moveTo>
                    <a:pt x="110" y="621"/>
                  </a:moveTo>
                  <a:cubicBezTo>
                    <a:pt x="109" y="625"/>
                    <a:pt x="108" y="631"/>
                    <a:pt x="107" y="637"/>
                  </a:cubicBezTo>
                  <a:cubicBezTo>
                    <a:pt x="107" y="642"/>
                    <a:pt x="107" y="646"/>
                    <a:pt x="107" y="646"/>
                  </a:cubicBezTo>
                  <a:cubicBezTo>
                    <a:pt x="107" y="646"/>
                    <a:pt x="106" y="638"/>
                    <a:pt x="106" y="632"/>
                  </a:cubicBezTo>
                  <a:cubicBezTo>
                    <a:pt x="106" y="626"/>
                    <a:pt x="102" y="620"/>
                    <a:pt x="104" y="612"/>
                  </a:cubicBezTo>
                  <a:cubicBezTo>
                    <a:pt x="105" y="608"/>
                    <a:pt x="106" y="602"/>
                    <a:pt x="107" y="596"/>
                  </a:cubicBezTo>
                  <a:cubicBezTo>
                    <a:pt x="109" y="588"/>
                    <a:pt x="110" y="580"/>
                    <a:pt x="110" y="580"/>
                  </a:cubicBezTo>
                  <a:cubicBezTo>
                    <a:pt x="110" y="601"/>
                    <a:pt x="112" y="615"/>
                    <a:pt x="110" y="621"/>
                  </a:cubicBezTo>
                  <a:close/>
                  <a:moveTo>
                    <a:pt x="116" y="225"/>
                  </a:moveTo>
                  <a:cubicBezTo>
                    <a:pt x="115" y="231"/>
                    <a:pt x="108" y="214"/>
                    <a:pt x="103" y="195"/>
                  </a:cubicBezTo>
                  <a:cubicBezTo>
                    <a:pt x="99" y="176"/>
                    <a:pt x="91" y="148"/>
                    <a:pt x="91" y="130"/>
                  </a:cubicBezTo>
                  <a:cubicBezTo>
                    <a:pt x="91" y="130"/>
                    <a:pt x="105" y="142"/>
                    <a:pt x="105" y="151"/>
                  </a:cubicBezTo>
                  <a:cubicBezTo>
                    <a:pt x="105" y="161"/>
                    <a:pt x="112" y="191"/>
                    <a:pt x="115" y="200"/>
                  </a:cubicBezTo>
                  <a:cubicBezTo>
                    <a:pt x="117" y="209"/>
                    <a:pt x="119" y="189"/>
                    <a:pt x="124" y="180"/>
                  </a:cubicBezTo>
                  <a:cubicBezTo>
                    <a:pt x="129" y="171"/>
                    <a:pt x="131" y="163"/>
                    <a:pt x="128" y="156"/>
                  </a:cubicBezTo>
                  <a:cubicBezTo>
                    <a:pt x="125" y="149"/>
                    <a:pt x="136" y="146"/>
                    <a:pt x="143" y="128"/>
                  </a:cubicBezTo>
                  <a:cubicBezTo>
                    <a:pt x="144" y="135"/>
                    <a:pt x="144" y="140"/>
                    <a:pt x="143" y="147"/>
                  </a:cubicBezTo>
                  <a:cubicBezTo>
                    <a:pt x="143" y="153"/>
                    <a:pt x="132" y="186"/>
                    <a:pt x="129" y="192"/>
                  </a:cubicBezTo>
                  <a:cubicBezTo>
                    <a:pt x="125" y="199"/>
                    <a:pt x="117" y="219"/>
                    <a:pt x="116" y="225"/>
                  </a:cubicBezTo>
                  <a:close/>
                  <a:moveTo>
                    <a:pt x="149" y="333"/>
                  </a:moveTo>
                  <a:cubicBezTo>
                    <a:pt x="149" y="333"/>
                    <a:pt x="138" y="338"/>
                    <a:pt x="138" y="333"/>
                  </a:cubicBezTo>
                  <a:cubicBezTo>
                    <a:pt x="139" y="329"/>
                    <a:pt x="141" y="315"/>
                    <a:pt x="141" y="315"/>
                  </a:cubicBezTo>
                  <a:cubicBezTo>
                    <a:pt x="149" y="315"/>
                    <a:pt x="149" y="315"/>
                    <a:pt x="149" y="315"/>
                  </a:cubicBezTo>
                  <a:lnTo>
                    <a:pt x="149" y="333"/>
                  </a:lnTo>
                  <a:close/>
                </a:path>
              </a:pathLst>
            </a:custGeom>
            <a:grpFill/>
            <a:ln>
              <a:noFill/>
            </a:ln>
            <a:effectLst>
              <a:outerShdw blurRad="76200" dir="13500000" sy="23000" kx="1200000" algn="br" rotWithShape="0">
                <a:prstClr val="black">
                  <a:alpha val="6000"/>
                </a:prstClr>
              </a:outerShdw>
            </a:effectLst>
          </p:spPr>
          <p:txBody>
            <a:bodyPr vert="horz" wrap="square" lIns="86204" tIns="43103" rIns="86204" bIns="43103" numCol="1" anchor="t" anchorCtr="0" compatLnSpc="1">
              <a:prstTxWarp prst="textNoShape">
                <a:avLst/>
              </a:prstTxWarp>
            </a:bodyPr>
            <a:lstStyle/>
            <a:p>
              <a:endParaRPr lang="id-ID" sz="1698">
                <a:cs typeface="+mn-ea"/>
                <a:sym typeface="+mn-lt"/>
              </a:endParaRPr>
            </a:p>
          </p:txBody>
        </p:sp>
        <p:sp>
          <p:nvSpPr>
            <p:cNvPr id="57" name="Freeform 192">
              <a:extLst>
                <a:ext uri="{FF2B5EF4-FFF2-40B4-BE49-F238E27FC236}">
                  <a16:creationId xmlns:a16="http://schemas.microsoft.com/office/drawing/2014/main" id="{A3F66EF8-C1D0-8544-965A-E64CA9BC9991}"/>
                </a:ext>
              </a:extLst>
            </p:cNvPr>
            <p:cNvSpPr>
              <a:spLocks noEditPoints="1"/>
            </p:cNvSpPr>
            <p:nvPr/>
          </p:nvSpPr>
          <p:spPr bwMode="auto">
            <a:xfrm>
              <a:off x="8360934" y="2243312"/>
              <a:ext cx="1744933" cy="4122775"/>
            </a:xfrm>
            <a:custGeom>
              <a:avLst/>
              <a:gdLst>
                <a:gd name="T0" fmla="*/ 625 w 693"/>
                <a:gd name="T1" fmla="*/ 1522 h 1641"/>
                <a:gd name="T2" fmla="*/ 520 w 693"/>
                <a:gd name="T3" fmla="*/ 985 h 1641"/>
                <a:gd name="T4" fmla="*/ 498 w 693"/>
                <a:gd name="T5" fmla="*/ 789 h 1641"/>
                <a:gd name="T6" fmla="*/ 532 w 693"/>
                <a:gd name="T7" fmla="*/ 760 h 1641"/>
                <a:gd name="T8" fmla="*/ 571 w 693"/>
                <a:gd name="T9" fmla="*/ 506 h 1641"/>
                <a:gd name="T10" fmla="*/ 505 w 693"/>
                <a:gd name="T11" fmla="*/ 282 h 1641"/>
                <a:gd name="T12" fmla="*/ 394 w 693"/>
                <a:gd name="T13" fmla="*/ 243 h 1641"/>
                <a:gd name="T14" fmla="*/ 344 w 693"/>
                <a:gd name="T15" fmla="*/ 214 h 1641"/>
                <a:gd name="T16" fmla="*/ 341 w 693"/>
                <a:gd name="T17" fmla="*/ 204 h 1641"/>
                <a:gd name="T18" fmla="*/ 354 w 693"/>
                <a:gd name="T19" fmla="*/ 65 h 1641"/>
                <a:gd name="T20" fmla="*/ 313 w 693"/>
                <a:gd name="T21" fmla="*/ 0 h 1641"/>
                <a:gd name="T22" fmla="*/ 228 w 693"/>
                <a:gd name="T23" fmla="*/ 24 h 1641"/>
                <a:gd name="T24" fmla="*/ 214 w 693"/>
                <a:gd name="T25" fmla="*/ 121 h 1641"/>
                <a:gd name="T26" fmla="*/ 240 w 693"/>
                <a:gd name="T27" fmla="*/ 200 h 1641"/>
                <a:gd name="T28" fmla="*/ 240 w 693"/>
                <a:gd name="T29" fmla="*/ 215 h 1641"/>
                <a:gd name="T30" fmla="*/ 147 w 693"/>
                <a:gd name="T31" fmla="*/ 272 h 1641"/>
                <a:gd name="T32" fmla="*/ 22 w 693"/>
                <a:gd name="T33" fmla="*/ 531 h 1641"/>
                <a:gd name="T34" fmla="*/ 113 w 693"/>
                <a:gd name="T35" fmla="*/ 777 h 1641"/>
                <a:gd name="T36" fmla="*/ 143 w 693"/>
                <a:gd name="T37" fmla="*/ 802 h 1641"/>
                <a:gd name="T38" fmla="*/ 220 w 693"/>
                <a:gd name="T39" fmla="*/ 1183 h 1641"/>
                <a:gd name="T40" fmla="*/ 267 w 693"/>
                <a:gd name="T41" fmla="*/ 1470 h 1641"/>
                <a:gd name="T42" fmla="*/ 231 w 693"/>
                <a:gd name="T43" fmla="*/ 1602 h 1641"/>
                <a:gd name="T44" fmla="*/ 343 w 693"/>
                <a:gd name="T45" fmla="*/ 1595 h 1641"/>
                <a:gd name="T46" fmla="*/ 351 w 693"/>
                <a:gd name="T47" fmla="*/ 1504 h 1641"/>
                <a:gd name="T48" fmla="*/ 342 w 693"/>
                <a:gd name="T49" fmla="*/ 1327 h 1641"/>
                <a:gd name="T50" fmla="*/ 334 w 693"/>
                <a:gd name="T51" fmla="*/ 1168 h 1641"/>
                <a:gd name="T52" fmla="*/ 372 w 693"/>
                <a:gd name="T53" fmla="*/ 991 h 1641"/>
                <a:gd name="T54" fmla="*/ 495 w 693"/>
                <a:gd name="T55" fmla="*/ 1455 h 1641"/>
                <a:gd name="T56" fmla="*/ 553 w 693"/>
                <a:gd name="T57" fmla="*/ 1595 h 1641"/>
                <a:gd name="T58" fmla="*/ 693 w 693"/>
                <a:gd name="T59" fmla="*/ 1628 h 1641"/>
                <a:gd name="T60" fmla="*/ 115 w 693"/>
                <a:gd name="T61" fmla="*/ 608 h 1641"/>
                <a:gd name="T62" fmla="*/ 125 w 693"/>
                <a:gd name="T63" fmla="*/ 524 h 1641"/>
                <a:gd name="T64" fmla="*/ 395 w 693"/>
                <a:gd name="T65" fmla="*/ 690 h 1641"/>
                <a:gd name="T66" fmla="*/ 314 w 693"/>
                <a:gd name="T67" fmla="*/ 307 h 1641"/>
                <a:gd name="T68" fmla="*/ 280 w 693"/>
                <a:gd name="T69" fmla="*/ 291 h 1641"/>
                <a:gd name="T70" fmla="*/ 295 w 693"/>
                <a:gd name="T71" fmla="*/ 485 h 1641"/>
                <a:gd name="T72" fmla="*/ 274 w 693"/>
                <a:gd name="T73" fmla="*/ 687 h 1641"/>
                <a:gd name="T74" fmla="*/ 235 w 693"/>
                <a:gd name="T75" fmla="*/ 542 h 1641"/>
                <a:gd name="T76" fmla="*/ 248 w 693"/>
                <a:gd name="T77" fmla="*/ 225 h 1641"/>
                <a:gd name="T78" fmla="*/ 334 w 693"/>
                <a:gd name="T79" fmla="*/ 227 h 1641"/>
                <a:gd name="T80" fmla="*/ 381 w 693"/>
                <a:gd name="T81" fmla="*/ 413 h 1641"/>
                <a:gd name="T82" fmla="*/ 411 w 693"/>
                <a:gd name="T83" fmla="*/ 689 h 1641"/>
                <a:gd name="T84" fmla="*/ 473 w 693"/>
                <a:gd name="T85" fmla="*/ 485 h 1641"/>
                <a:gd name="T86" fmla="*/ 501 w 693"/>
                <a:gd name="T87" fmla="*/ 57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3" h="1641">
                  <a:moveTo>
                    <a:pt x="669" y="1590"/>
                  </a:moveTo>
                  <a:cubicBezTo>
                    <a:pt x="650" y="1579"/>
                    <a:pt x="636" y="1550"/>
                    <a:pt x="629" y="1542"/>
                  </a:cubicBezTo>
                  <a:cubicBezTo>
                    <a:pt x="622" y="1535"/>
                    <a:pt x="631" y="1537"/>
                    <a:pt x="625" y="1522"/>
                  </a:cubicBezTo>
                  <a:cubicBezTo>
                    <a:pt x="619" y="1507"/>
                    <a:pt x="600" y="1419"/>
                    <a:pt x="597" y="1391"/>
                  </a:cubicBezTo>
                  <a:cubicBezTo>
                    <a:pt x="593" y="1362"/>
                    <a:pt x="595" y="1265"/>
                    <a:pt x="582" y="1219"/>
                  </a:cubicBezTo>
                  <a:cubicBezTo>
                    <a:pt x="568" y="1173"/>
                    <a:pt x="526" y="1025"/>
                    <a:pt x="520" y="985"/>
                  </a:cubicBezTo>
                  <a:cubicBezTo>
                    <a:pt x="514" y="944"/>
                    <a:pt x="505" y="903"/>
                    <a:pt x="505" y="881"/>
                  </a:cubicBezTo>
                  <a:cubicBezTo>
                    <a:pt x="505" y="858"/>
                    <a:pt x="503" y="843"/>
                    <a:pt x="496" y="827"/>
                  </a:cubicBezTo>
                  <a:cubicBezTo>
                    <a:pt x="490" y="811"/>
                    <a:pt x="498" y="789"/>
                    <a:pt x="498" y="789"/>
                  </a:cubicBezTo>
                  <a:cubicBezTo>
                    <a:pt x="498" y="789"/>
                    <a:pt x="514" y="801"/>
                    <a:pt x="524" y="810"/>
                  </a:cubicBezTo>
                  <a:cubicBezTo>
                    <a:pt x="534" y="819"/>
                    <a:pt x="534" y="805"/>
                    <a:pt x="529" y="785"/>
                  </a:cubicBezTo>
                  <a:cubicBezTo>
                    <a:pt x="524" y="765"/>
                    <a:pt x="527" y="754"/>
                    <a:pt x="532" y="760"/>
                  </a:cubicBezTo>
                  <a:cubicBezTo>
                    <a:pt x="537" y="767"/>
                    <a:pt x="541" y="728"/>
                    <a:pt x="553" y="705"/>
                  </a:cubicBezTo>
                  <a:cubicBezTo>
                    <a:pt x="566" y="681"/>
                    <a:pt x="593" y="633"/>
                    <a:pt x="587" y="606"/>
                  </a:cubicBezTo>
                  <a:cubicBezTo>
                    <a:pt x="581" y="578"/>
                    <a:pt x="578" y="530"/>
                    <a:pt x="571" y="506"/>
                  </a:cubicBezTo>
                  <a:cubicBezTo>
                    <a:pt x="563" y="483"/>
                    <a:pt x="556" y="441"/>
                    <a:pt x="547" y="415"/>
                  </a:cubicBezTo>
                  <a:cubicBezTo>
                    <a:pt x="538" y="389"/>
                    <a:pt x="540" y="376"/>
                    <a:pt x="529" y="350"/>
                  </a:cubicBezTo>
                  <a:cubicBezTo>
                    <a:pt x="517" y="324"/>
                    <a:pt x="505" y="295"/>
                    <a:pt x="505" y="282"/>
                  </a:cubicBezTo>
                  <a:cubicBezTo>
                    <a:pt x="505" y="275"/>
                    <a:pt x="502" y="269"/>
                    <a:pt x="491" y="265"/>
                  </a:cubicBezTo>
                  <a:cubicBezTo>
                    <a:pt x="483" y="261"/>
                    <a:pt x="469" y="258"/>
                    <a:pt x="449" y="255"/>
                  </a:cubicBezTo>
                  <a:cubicBezTo>
                    <a:pt x="428" y="252"/>
                    <a:pt x="409" y="248"/>
                    <a:pt x="394" y="243"/>
                  </a:cubicBezTo>
                  <a:cubicBezTo>
                    <a:pt x="393" y="243"/>
                    <a:pt x="392" y="242"/>
                    <a:pt x="391" y="242"/>
                  </a:cubicBezTo>
                  <a:cubicBezTo>
                    <a:pt x="391" y="242"/>
                    <a:pt x="390" y="242"/>
                    <a:pt x="390" y="242"/>
                  </a:cubicBezTo>
                  <a:cubicBezTo>
                    <a:pt x="370" y="235"/>
                    <a:pt x="344" y="214"/>
                    <a:pt x="344" y="214"/>
                  </a:cubicBezTo>
                  <a:cubicBezTo>
                    <a:pt x="336" y="225"/>
                    <a:pt x="336" y="225"/>
                    <a:pt x="336" y="225"/>
                  </a:cubicBezTo>
                  <a:cubicBezTo>
                    <a:pt x="339" y="221"/>
                    <a:pt x="341" y="218"/>
                    <a:pt x="344" y="214"/>
                  </a:cubicBezTo>
                  <a:cubicBezTo>
                    <a:pt x="341" y="211"/>
                    <a:pt x="336" y="204"/>
                    <a:pt x="341" y="204"/>
                  </a:cubicBezTo>
                  <a:cubicBezTo>
                    <a:pt x="352" y="203"/>
                    <a:pt x="354" y="159"/>
                    <a:pt x="360" y="146"/>
                  </a:cubicBezTo>
                  <a:cubicBezTo>
                    <a:pt x="366" y="133"/>
                    <a:pt x="364" y="124"/>
                    <a:pt x="360" y="112"/>
                  </a:cubicBezTo>
                  <a:cubicBezTo>
                    <a:pt x="356" y="101"/>
                    <a:pt x="364" y="84"/>
                    <a:pt x="354" y="65"/>
                  </a:cubicBezTo>
                  <a:cubicBezTo>
                    <a:pt x="344" y="47"/>
                    <a:pt x="358" y="24"/>
                    <a:pt x="344" y="22"/>
                  </a:cubicBezTo>
                  <a:cubicBezTo>
                    <a:pt x="330" y="20"/>
                    <a:pt x="335" y="3"/>
                    <a:pt x="322" y="3"/>
                  </a:cubicBezTo>
                  <a:cubicBezTo>
                    <a:pt x="318" y="3"/>
                    <a:pt x="315" y="2"/>
                    <a:pt x="313" y="0"/>
                  </a:cubicBezTo>
                  <a:cubicBezTo>
                    <a:pt x="302" y="21"/>
                    <a:pt x="285" y="14"/>
                    <a:pt x="285" y="14"/>
                  </a:cubicBezTo>
                  <a:cubicBezTo>
                    <a:pt x="259" y="8"/>
                    <a:pt x="242" y="14"/>
                    <a:pt x="230" y="23"/>
                  </a:cubicBezTo>
                  <a:cubicBezTo>
                    <a:pt x="230" y="23"/>
                    <a:pt x="229" y="24"/>
                    <a:pt x="228" y="24"/>
                  </a:cubicBezTo>
                  <a:cubicBezTo>
                    <a:pt x="213" y="38"/>
                    <a:pt x="208" y="57"/>
                    <a:pt x="208" y="58"/>
                  </a:cubicBezTo>
                  <a:cubicBezTo>
                    <a:pt x="207" y="65"/>
                    <a:pt x="206" y="72"/>
                    <a:pt x="206" y="77"/>
                  </a:cubicBezTo>
                  <a:cubicBezTo>
                    <a:pt x="208" y="95"/>
                    <a:pt x="213" y="113"/>
                    <a:pt x="214" y="121"/>
                  </a:cubicBezTo>
                  <a:cubicBezTo>
                    <a:pt x="215" y="128"/>
                    <a:pt x="219" y="158"/>
                    <a:pt x="225" y="158"/>
                  </a:cubicBezTo>
                  <a:cubicBezTo>
                    <a:pt x="231" y="158"/>
                    <a:pt x="233" y="159"/>
                    <a:pt x="233" y="159"/>
                  </a:cubicBezTo>
                  <a:cubicBezTo>
                    <a:pt x="233" y="159"/>
                    <a:pt x="240" y="182"/>
                    <a:pt x="240" y="200"/>
                  </a:cubicBezTo>
                  <a:cubicBezTo>
                    <a:pt x="240" y="208"/>
                    <a:pt x="240" y="212"/>
                    <a:pt x="240" y="215"/>
                  </a:cubicBezTo>
                  <a:cubicBezTo>
                    <a:pt x="240" y="215"/>
                    <a:pt x="240" y="215"/>
                    <a:pt x="240" y="215"/>
                  </a:cubicBezTo>
                  <a:cubicBezTo>
                    <a:pt x="240" y="215"/>
                    <a:pt x="240" y="215"/>
                    <a:pt x="240" y="215"/>
                  </a:cubicBezTo>
                  <a:cubicBezTo>
                    <a:pt x="240" y="215"/>
                    <a:pt x="240" y="215"/>
                    <a:pt x="240" y="215"/>
                  </a:cubicBezTo>
                  <a:cubicBezTo>
                    <a:pt x="240" y="215"/>
                    <a:pt x="224" y="238"/>
                    <a:pt x="206" y="246"/>
                  </a:cubicBezTo>
                  <a:cubicBezTo>
                    <a:pt x="188" y="255"/>
                    <a:pt x="162" y="268"/>
                    <a:pt x="147" y="272"/>
                  </a:cubicBezTo>
                  <a:cubicBezTo>
                    <a:pt x="136" y="275"/>
                    <a:pt x="124" y="279"/>
                    <a:pt x="115" y="285"/>
                  </a:cubicBezTo>
                  <a:cubicBezTo>
                    <a:pt x="103" y="293"/>
                    <a:pt x="93" y="305"/>
                    <a:pt x="89" y="326"/>
                  </a:cubicBezTo>
                  <a:cubicBezTo>
                    <a:pt x="82" y="365"/>
                    <a:pt x="42" y="495"/>
                    <a:pt x="22" y="531"/>
                  </a:cubicBezTo>
                  <a:cubicBezTo>
                    <a:pt x="3" y="567"/>
                    <a:pt x="0" y="616"/>
                    <a:pt x="20" y="646"/>
                  </a:cubicBezTo>
                  <a:cubicBezTo>
                    <a:pt x="39" y="676"/>
                    <a:pt x="86" y="750"/>
                    <a:pt x="93" y="760"/>
                  </a:cubicBezTo>
                  <a:cubicBezTo>
                    <a:pt x="100" y="770"/>
                    <a:pt x="102" y="778"/>
                    <a:pt x="113" y="777"/>
                  </a:cubicBezTo>
                  <a:cubicBezTo>
                    <a:pt x="113" y="777"/>
                    <a:pt x="114" y="776"/>
                    <a:pt x="115" y="776"/>
                  </a:cubicBezTo>
                  <a:cubicBezTo>
                    <a:pt x="124" y="776"/>
                    <a:pt x="130" y="777"/>
                    <a:pt x="130" y="777"/>
                  </a:cubicBezTo>
                  <a:cubicBezTo>
                    <a:pt x="130" y="777"/>
                    <a:pt x="135" y="796"/>
                    <a:pt x="143" y="802"/>
                  </a:cubicBezTo>
                  <a:cubicBezTo>
                    <a:pt x="151" y="808"/>
                    <a:pt x="161" y="828"/>
                    <a:pt x="163" y="821"/>
                  </a:cubicBezTo>
                  <a:cubicBezTo>
                    <a:pt x="166" y="814"/>
                    <a:pt x="173" y="872"/>
                    <a:pt x="180" y="903"/>
                  </a:cubicBezTo>
                  <a:cubicBezTo>
                    <a:pt x="187" y="934"/>
                    <a:pt x="220" y="1152"/>
                    <a:pt x="220" y="1183"/>
                  </a:cubicBezTo>
                  <a:cubicBezTo>
                    <a:pt x="220" y="1214"/>
                    <a:pt x="232" y="1246"/>
                    <a:pt x="231" y="1268"/>
                  </a:cubicBezTo>
                  <a:cubicBezTo>
                    <a:pt x="230" y="1291"/>
                    <a:pt x="235" y="1349"/>
                    <a:pt x="236" y="1381"/>
                  </a:cubicBezTo>
                  <a:cubicBezTo>
                    <a:pt x="237" y="1413"/>
                    <a:pt x="267" y="1447"/>
                    <a:pt x="267" y="1470"/>
                  </a:cubicBezTo>
                  <a:cubicBezTo>
                    <a:pt x="267" y="1494"/>
                    <a:pt x="260" y="1505"/>
                    <a:pt x="263" y="1519"/>
                  </a:cubicBezTo>
                  <a:cubicBezTo>
                    <a:pt x="267" y="1532"/>
                    <a:pt x="266" y="1542"/>
                    <a:pt x="251" y="1558"/>
                  </a:cubicBezTo>
                  <a:cubicBezTo>
                    <a:pt x="236" y="1574"/>
                    <a:pt x="230" y="1589"/>
                    <a:pt x="231" y="1602"/>
                  </a:cubicBezTo>
                  <a:cubicBezTo>
                    <a:pt x="232" y="1614"/>
                    <a:pt x="236" y="1619"/>
                    <a:pt x="266" y="1620"/>
                  </a:cubicBezTo>
                  <a:cubicBezTo>
                    <a:pt x="296" y="1621"/>
                    <a:pt x="324" y="1613"/>
                    <a:pt x="324" y="1605"/>
                  </a:cubicBezTo>
                  <a:cubicBezTo>
                    <a:pt x="324" y="1598"/>
                    <a:pt x="334" y="1595"/>
                    <a:pt x="343" y="1595"/>
                  </a:cubicBezTo>
                  <a:cubicBezTo>
                    <a:pt x="351" y="1595"/>
                    <a:pt x="350" y="1587"/>
                    <a:pt x="346" y="1569"/>
                  </a:cubicBezTo>
                  <a:cubicBezTo>
                    <a:pt x="343" y="1552"/>
                    <a:pt x="330" y="1528"/>
                    <a:pt x="338" y="1531"/>
                  </a:cubicBezTo>
                  <a:cubicBezTo>
                    <a:pt x="345" y="1533"/>
                    <a:pt x="351" y="1528"/>
                    <a:pt x="351" y="1504"/>
                  </a:cubicBezTo>
                  <a:cubicBezTo>
                    <a:pt x="351" y="1479"/>
                    <a:pt x="355" y="1471"/>
                    <a:pt x="344" y="1457"/>
                  </a:cubicBezTo>
                  <a:cubicBezTo>
                    <a:pt x="333" y="1442"/>
                    <a:pt x="335" y="1415"/>
                    <a:pt x="338" y="1392"/>
                  </a:cubicBezTo>
                  <a:cubicBezTo>
                    <a:pt x="340" y="1370"/>
                    <a:pt x="348" y="1354"/>
                    <a:pt x="342" y="1327"/>
                  </a:cubicBezTo>
                  <a:cubicBezTo>
                    <a:pt x="335" y="1299"/>
                    <a:pt x="334" y="1266"/>
                    <a:pt x="338" y="1252"/>
                  </a:cubicBezTo>
                  <a:cubicBezTo>
                    <a:pt x="342" y="1239"/>
                    <a:pt x="339" y="1222"/>
                    <a:pt x="329" y="1211"/>
                  </a:cubicBezTo>
                  <a:cubicBezTo>
                    <a:pt x="319" y="1200"/>
                    <a:pt x="334" y="1180"/>
                    <a:pt x="334" y="1168"/>
                  </a:cubicBezTo>
                  <a:cubicBezTo>
                    <a:pt x="334" y="1156"/>
                    <a:pt x="330" y="1104"/>
                    <a:pt x="337" y="1052"/>
                  </a:cubicBezTo>
                  <a:cubicBezTo>
                    <a:pt x="343" y="999"/>
                    <a:pt x="344" y="960"/>
                    <a:pt x="345" y="946"/>
                  </a:cubicBezTo>
                  <a:cubicBezTo>
                    <a:pt x="346" y="933"/>
                    <a:pt x="354" y="939"/>
                    <a:pt x="372" y="991"/>
                  </a:cubicBezTo>
                  <a:cubicBezTo>
                    <a:pt x="391" y="1043"/>
                    <a:pt x="438" y="1205"/>
                    <a:pt x="447" y="1241"/>
                  </a:cubicBezTo>
                  <a:cubicBezTo>
                    <a:pt x="454" y="1272"/>
                    <a:pt x="480" y="1385"/>
                    <a:pt x="491" y="1436"/>
                  </a:cubicBezTo>
                  <a:cubicBezTo>
                    <a:pt x="493" y="1444"/>
                    <a:pt x="494" y="1451"/>
                    <a:pt x="495" y="1455"/>
                  </a:cubicBezTo>
                  <a:cubicBezTo>
                    <a:pt x="501" y="1486"/>
                    <a:pt x="509" y="1548"/>
                    <a:pt x="517" y="1548"/>
                  </a:cubicBezTo>
                  <a:cubicBezTo>
                    <a:pt x="526" y="1548"/>
                    <a:pt x="524" y="1554"/>
                    <a:pt x="525" y="1572"/>
                  </a:cubicBezTo>
                  <a:cubicBezTo>
                    <a:pt x="526" y="1589"/>
                    <a:pt x="543" y="1592"/>
                    <a:pt x="553" y="1595"/>
                  </a:cubicBezTo>
                  <a:cubicBezTo>
                    <a:pt x="563" y="1599"/>
                    <a:pt x="566" y="1589"/>
                    <a:pt x="566" y="1589"/>
                  </a:cubicBezTo>
                  <a:cubicBezTo>
                    <a:pt x="566" y="1589"/>
                    <a:pt x="582" y="1623"/>
                    <a:pt x="610" y="1626"/>
                  </a:cubicBezTo>
                  <a:cubicBezTo>
                    <a:pt x="639" y="1630"/>
                    <a:pt x="693" y="1641"/>
                    <a:pt x="693" y="1628"/>
                  </a:cubicBezTo>
                  <a:cubicBezTo>
                    <a:pt x="693" y="1614"/>
                    <a:pt x="687" y="1602"/>
                    <a:pt x="669" y="1590"/>
                  </a:cubicBezTo>
                  <a:close/>
                  <a:moveTo>
                    <a:pt x="128" y="644"/>
                  </a:moveTo>
                  <a:cubicBezTo>
                    <a:pt x="128" y="632"/>
                    <a:pt x="122" y="619"/>
                    <a:pt x="115" y="608"/>
                  </a:cubicBezTo>
                  <a:cubicBezTo>
                    <a:pt x="105" y="594"/>
                    <a:pt x="95" y="582"/>
                    <a:pt x="99" y="575"/>
                  </a:cubicBezTo>
                  <a:cubicBezTo>
                    <a:pt x="105" y="563"/>
                    <a:pt x="110" y="563"/>
                    <a:pt x="115" y="554"/>
                  </a:cubicBezTo>
                  <a:cubicBezTo>
                    <a:pt x="118" y="549"/>
                    <a:pt x="121" y="541"/>
                    <a:pt x="125" y="524"/>
                  </a:cubicBezTo>
                  <a:cubicBezTo>
                    <a:pt x="124" y="559"/>
                    <a:pt x="136" y="611"/>
                    <a:pt x="128" y="644"/>
                  </a:cubicBezTo>
                  <a:close/>
                  <a:moveTo>
                    <a:pt x="411" y="689"/>
                  </a:moveTo>
                  <a:cubicBezTo>
                    <a:pt x="407" y="690"/>
                    <a:pt x="402" y="690"/>
                    <a:pt x="395" y="690"/>
                  </a:cubicBezTo>
                  <a:cubicBezTo>
                    <a:pt x="395" y="685"/>
                    <a:pt x="395" y="680"/>
                    <a:pt x="393" y="674"/>
                  </a:cubicBezTo>
                  <a:cubicBezTo>
                    <a:pt x="389" y="655"/>
                    <a:pt x="367" y="523"/>
                    <a:pt x="351" y="448"/>
                  </a:cubicBezTo>
                  <a:cubicBezTo>
                    <a:pt x="335" y="373"/>
                    <a:pt x="318" y="317"/>
                    <a:pt x="314" y="307"/>
                  </a:cubicBezTo>
                  <a:cubicBezTo>
                    <a:pt x="310" y="297"/>
                    <a:pt x="323" y="293"/>
                    <a:pt x="323" y="293"/>
                  </a:cubicBezTo>
                  <a:cubicBezTo>
                    <a:pt x="299" y="269"/>
                    <a:pt x="299" y="269"/>
                    <a:pt x="299" y="269"/>
                  </a:cubicBezTo>
                  <a:cubicBezTo>
                    <a:pt x="288" y="274"/>
                    <a:pt x="280" y="291"/>
                    <a:pt x="280" y="291"/>
                  </a:cubicBezTo>
                  <a:cubicBezTo>
                    <a:pt x="280" y="291"/>
                    <a:pt x="292" y="299"/>
                    <a:pt x="294" y="307"/>
                  </a:cubicBezTo>
                  <a:cubicBezTo>
                    <a:pt x="296" y="315"/>
                    <a:pt x="292" y="325"/>
                    <a:pt x="286" y="343"/>
                  </a:cubicBezTo>
                  <a:cubicBezTo>
                    <a:pt x="281" y="362"/>
                    <a:pt x="288" y="443"/>
                    <a:pt x="295" y="485"/>
                  </a:cubicBezTo>
                  <a:cubicBezTo>
                    <a:pt x="302" y="527"/>
                    <a:pt x="315" y="621"/>
                    <a:pt x="323" y="669"/>
                  </a:cubicBezTo>
                  <a:cubicBezTo>
                    <a:pt x="324" y="677"/>
                    <a:pt x="326" y="683"/>
                    <a:pt x="327" y="689"/>
                  </a:cubicBezTo>
                  <a:cubicBezTo>
                    <a:pt x="308" y="688"/>
                    <a:pt x="289" y="687"/>
                    <a:pt x="274" y="687"/>
                  </a:cubicBezTo>
                  <a:cubicBezTo>
                    <a:pt x="232" y="687"/>
                    <a:pt x="191" y="692"/>
                    <a:pt x="191" y="692"/>
                  </a:cubicBezTo>
                  <a:cubicBezTo>
                    <a:pt x="191" y="692"/>
                    <a:pt x="199" y="672"/>
                    <a:pt x="212" y="643"/>
                  </a:cubicBezTo>
                  <a:cubicBezTo>
                    <a:pt x="224" y="615"/>
                    <a:pt x="226" y="589"/>
                    <a:pt x="235" y="542"/>
                  </a:cubicBezTo>
                  <a:cubicBezTo>
                    <a:pt x="245" y="495"/>
                    <a:pt x="237" y="463"/>
                    <a:pt x="237" y="406"/>
                  </a:cubicBezTo>
                  <a:cubicBezTo>
                    <a:pt x="237" y="361"/>
                    <a:pt x="234" y="300"/>
                    <a:pt x="231" y="263"/>
                  </a:cubicBezTo>
                  <a:cubicBezTo>
                    <a:pt x="231" y="257"/>
                    <a:pt x="231" y="235"/>
                    <a:pt x="248" y="225"/>
                  </a:cubicBezTo>
                  <a:cubicBezTo>
                    <a:pt x="257" y="236"/>
                    <a:pt x="268" y="248"/>
                    <a:pt x="281" y="257"/>
                  </a:cubicBezTo>
                  <a:cubicBezTo>
                    <a:pt x="304" y="273"/>
                    <a:pt x="306" y="261"/>
                    <a:pt x="320" y="244"/>
                  </a:cubicBezTo>
                  <a:cubicBezTo>
                    <a:pt x="326" y="237"/>
                    <a:pt x="330" y="232"/>
                    <a:pt x="334" y="227"/>
                  </a:cubicBezTo>
                  <a:cubicBezTo>
                    <a:pt x="334" y="227"/>
                    <a:pt x="334" y="227"/>
                    <a:pt x="334" y="227"/>
                  </a:cubicBezTo>
                  <a:cubicBezTo>
                    <a:pt x="353" y="218"/>
                    <a:pt x="370" y="255"/>
                    <a:pt x="370" y="255"/>
                  </a:cubicBezTo>
                  <a:cubicBezTo>
                    <a:pt x="382" y="288"/>
                    <a:pt x="381" y="349"/>
                    <a:pt x="381" y="413"/>
                  </a:cubicBezTo>
                  <a:cubicBezTo>
                    <a:pt x="381" y="478"/>
                    <a:pt x="393" y="542"/>
                    <a:pt x="406" y="589"/>
                  </a:cubicBezTo>
                  <a:cubicBezTo>
                    <a:pt x="418" y="636"/>
                    <a:pt x="437" y="678"/>
                    <a:pt x="437" y="678"/>
                  </a:cubicBezTo>
                  <a:cubicBezTo>
                    <a:pt x="437" y="678"/>
                    <a:pt x="426" y="684"/>
                    <a:pt x="411" y="689"/>
                  </a:cubicBezTo>
                  <a:close/>
                  <a:moveTo>
                    <a:pt x="491" y="631"/>
                  </a:moveTo>
                  <a:cubicBezTo>
                    <a:pt x="489" y="627"/>
                    <a:pt x="490" y="600"/>
                    <a:pt x="484" y="579"/>
                  </a:cubicBezTo>
                  <a:cubicBezTo>
                    <a:pt x="477" y="556"/>
                    <a:pt x="474" y="524"/>
                    <a:pt x="473" y="485"/>
                  </a:cubicBezTo>
                  <a:cubicBezTo>
                    <a:pt x="473" y="485"/>
                    <a:pt x="482" y="518"/>
                    <a:pt x="491" y="538"/>
                  </a:cubicBezTo>
                  <a:cubicBezTo>
                    <a:pt x="495" y="547"/>
                    <a:pt x="498" y="553"/>
                    <a:pt x="501" y="553"/>
                  </a:cubicBezTo>
                  <a:cubicBezTo>
                    <a:pt x="511" y="556"/>
                    <a:pt x="512" y="570"/>
                    <a:pt x="501" y="576"/>
                  </a:cubicBezTo>
                  <a:cubicBezTo>
                    <a:pt x="490" y="582"/>
                    <a:pt x="498" y="624"/>
                    <a:pt x="493" y="630"/>
                  </a:cubicBezTo>
                  <a:cubicBezTo>
                    <a:pt x="492" y="631"/>
                    <a:pt x="491" y="631"/>
                    <a:pt x="491" y="631"/>
                  </a:cubicBezTo>
                  <a:close/>
                </a:path>
              </a:pathLst>
            </a:custGeom>
            <a:grpFill/>
            <a:ln>
              <a:noFill/>
            </a:ln>
            <a:effectLst>
              <a:outerShdw blurRad="76200" dir="13500000" sy="23000" kx="1200000" algn="br" rotWithShape="0">
                <a:prstClr val="black">
                  <a:alpha val="6000"/>
                </a:prstClr>
              </a:outerShdw>
            </a:effectLst>
          </p:spPr>
          <p:txBody>
            <a:bodyPr vert="horz" wrap="square" lIns="86204" tIns="43103" rIns="86204" bIns="43103" numCol="1" anchor="t" anchorCtr="0" compatLnSpc="1">
              <a:prstTxWarp prst="textNoShape">
                <a:avLst/>
              </a:prstTxWarp>
            </a:bodyPr>
            <a:lstStyle/>
            <a:p>
              <a:endParaRPr lang="id-ID" sz="1698">
                <a:cs typeface="+mn-ea"/>
                <a:sym typeface="+mn-lt"/>
              </a:endParaRPr>
            </a:p>
          </p:txBody>
        </p:sp>
      </p:grpSp>
      <p:pic>
        <p:nvPicPr>
          <p:cNvPr id="48" name="图片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589" y="71495"/>
            <a:ext cx="619645" cy="621552"/>
          </a:xfrm>
          <a:prstGeom prst="rect">
            <a:avLst/>
          </a:prstGeom>
        </p:spPr>
      </p:pic>
    </p:spTree>
    <p:extLst>
      <p:ext uri="{BB962C8B-B14F-4D97-AF65-F5344CB8AC3E}">
        <p14:creationId xmlns:p14="http://schemas.microsoft.com/office/powerpoint/2010/main" val="40468012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任意多边形: 形状 48">
            <a:extLst>
              <a:ext uri="{FF2B5EF4-FFF2-40B4-BE49-F238E27FC236}">
                <a16:creationId xmlns:a16="http://schemas.microsoft.com/office/drawing/2014/main" id="{13F99724-055C-46FC-A097-086D5BD47179}"/>
              </a:ext>
            </a:extLst>
          </p:cNvPr>
          <p:cNvSpPr/>
          <p:nvPr/>
        </p:nvSpPr>
        <p:spPr>
          <a:xfrm rot="18900000">
            <a:off x="-1383128" y="320578"/>
            <a:ext cx="2763018" cy="2763018"/>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blipFill dpi="0"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任意多边形: 形状 49">
            <a:extLst>
              <a:ext uri="{FF2B5EF4-FFF2-40B4-BE49-F238E27FC236}">
                <a16:creationId xmlns:a16="http://schemas.microsoft.com/office/drawing/2014/main" id="{DD062E6E-50F2-4205-9A04-A508E0797FD3}"/>
              </a:ext>
            </a:extLst>
          </p:cNvPr>
          <p:cNvSpPr/>
          <p:nvPr/>
        </p:nvSpPr>
        <p:spPr>
          <a:xfrm rot="18958199">
            <a:off x="8213012" y="1362252"/>
            <a:ext cx="651315" cy="651315"/>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 name="任意多边形: 形状 50">
            <a:extLst>
              <a:ext uri="{FF2B5EF4-FFF2-40B4-BE49-F238E27FC236}">
                <a16:creationId xmlns:a16="http://schemas.microsoft.com/office/drawing/2014/main" id="{D7BB0580-6924-4737-8426-6A60F574F497}"/>
              </a:ext>
            </a:extLst>
          </p:cNvPr>
          <p:cNvSpPr/>
          <p:nvPr/>
        </p:nvSpPr>
        <p:spPr>
          <a:xfrm rot="18932100">
            <a:off x="1199526" y="3080526"/>
            <a:ext cx="1159449" cy="1159449"/>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 name="任意多边形: 形状 51">
            <a:extLst>
              <a:ext uri="{FF2B5EF4-FFF2-40B4-BE49-F238E27FC236}">
                <a16:creationId xmlns:a16="http://schemas.microsoft.com/office/drawing/2014/main" id="{E4D55EAB-3B3C-428C-89B6-78FAAA4170E3}"/>
              </a:ext>
            </a:extLst>
          </p:cNvPr>
          <p:cNvSpPr/>
          <p:nvPr/>
        </p:nvSpPr>
        <p:spPr>
          <a:xfrm rot="18958199">
            <a:off x="7845097" y="2156092"/>
            <a:ext cx="462942" cy="462942"/>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TextBox 48">
            <a:extLst>
              <a:ext uri="{FF2B5EF4-FFF2-40B4-BE49-F238E27FC236}">
                <a16:creationId xmlns:a16="http://schemas.microsoft.com/office/drawing/2014/main" id="{8E07D5A0-CBF7-4A45-9B14-8634EFC8BE0B}"/>
              </a:ext>
            </a:extLst>
          </p:cNvPr>
          <p:cNvSpPr txBox="1"/>
          <p:nvPr/>
        </p:nvSpPr>
        <p:spPr>
          <a:xfrm>
            <a:off x="2699711" y="2154696"/>
            <a:ext cx="3983825" cy="677108"/>
          </a:xfrm>
          <a:prstGeom prst="rect">
            <a:avLst/>
          </a:prstGeom>
          <a:noFill/>
        </p:spPr>
        <p:txBody>
          <a:bodyPr wrap="square" lIns="0" tIns="0" rIns="0" bIns="0" rtlCol="0">
            <a:spAutoFit/>
          </a:bodyPr>
          <a:lstStyle/>
          <a:p>
            <a:pPr algn="dist"/>
            <a:r>
              <a:rPr kumimoji="1" lang="zh-CN" altLang="en-US" sz="4400" b="1" dirty="0">
                <a:solidFill>
                  <a:schemeClr val="tx1">
                    <a:lumMod val="75000"/>
                    <a:lumOff val="25000"/>
                  </a:schemeClr>
                </a:solidFill>
                <a:cs typeface="+mn-ea"/>
                <a:sym typeface="+mn-lt"/>
              </a:rPr>
              <a:t>市场调研报告</a:t>
            </a:r>
          </a:p>
        </p:txBody>
      </p:sp>
      <p:sp>
        <p:nvSpPr>
          <p:cNvPr id="56" name="任意多边形: 形状 55">
            <a:extLst>
              <a:ext uri="{FF2B5EF4-FFF2-40B4-BE49-F238E27FC236}">
                <a16:creationId xmlns:a16="http://schemas.microsoft.com/office/drawing/2014/main" id="{CF55519A-F0F3-4C8F-BA4F-43A457C571A2}"/>
              </a:ext>
            </a:extLst>
          </p:cNvPr>
          <p:cNvSpPr/>
          <p:nvPr/>
        </p:nvSpPr>
        <p:spPr>
          <a:xfrm rot="17471221">
            <a:off x="8118276" y="2408223"/>
            <a:ext cx="2875571" cy="2875571"/>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rgbClr val="5AA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任意多边形: 形状 48">
            <a:extLst>
              <a:ext uri="{FF2B5EF4-FFF2-40B4-BE49-F238E27FC236}">
                <a16:creationId xmlns:a16="http://schemas.microsoft.com/office/drawing/2014/main" id="{D5D9CBBD-5F98-7D43-BDA5-BB0FB831847A}"/>
              </a:ext>
            </a:extLst>
          </p:cNvPr>
          <p:cNvSpPr/>
          <p:nvPr/>
        </p:nvSpPr>
        <p:spPr>
          <a:xfrm rot="18900000">
            <a:off x="-1381510" y="320578"/>
            <a:ext cx="2763018" cy="2763018"/>
          </a:xfrm>
          <a:custGeom>
            <a:avLst/>
            <a:gdLst>
              <a:gd name="connsiteX0" fmla="*/ 638672 w 2160240"/>
              <a:gd name="connsiteY0" fmla="*/ 411048 h 2160240"/>
              <a:gd name="connsiteX1" fmla="*/ 417942 w 2160240"/>
              <a:gd name="connsiteY1" fmla="*/ 631778 h 2160240"/>
              <a:gd name="connsiteX2" fmla="*/ 417942 w 2160240"/>
              <a:gd name="connsiteY2" fmla="*/ 1514674 h 2160240"/>
              <a:gd name="connsiteX3" fmla="*/ 638672 w 2160240"/>
              <a:gd name="connsiteY3" fmla="*/ 1735404 h 2160240"/>
              <a:gd name="connsiteX4" fmla="*/ 1521568 w 2160240"/>
              <a:gd name="connsiteY4" fmla="*/ 1735404 h 2160240"/>
              <a:gd name="connsiteX5" fmla="*/ 1742298 w 2160240"/>
              <a:gd name="connsiteY5" fmla="*/ 1514674 h 2160240"/>
              <a:gd name="connsiteX6" fmla="*/ 1742298 w 2160240"/>
              <a:gd name="connsiteY6" fmla="*/ 631778 h 2160240"/>
              <a:gd name="connsiteX7" fmla="*/ 1521568 w 2160240"/>
              <a:gd name="connsiteY7" fmla="*/ 411048 h 2160240"/>
              <a:gd name="connsiteX8" fmla="*/ 360047 w 2160240"/>
              <a:gd name="connsiteY8" fmla="*/ 0 h 2160240"/>
              <a:gd name="connsiteX9" fmla="*/ 1800193 w 2160240"/>
              <a:gd name="connsiteY9" fmla="*/ 0 h 2160240"/>
              <a:gd name="connsiteX10" fmla="*/ 2160240 w 2160240"/>
              <a:gd name="connsiteY10" fmla="*/ 360047 h 2160240"/>
              <a:gd name="connsiteX11" fmla="*/ 2160240 w 2160240"/>
              <a:gd name="connsiteY11" fmla="*/ 1800193 h 2160240"/>
              <a:gd name="connsiteX12" fmla="*/ 1800193 w 2160240"/>
              <a:gd name="connsiteY12" fmla="*/ 2160240 h 2160240"/>
              <a:gd name="connsiteX13" fmla="*/ 360047 w 2160240"/>
              <a:gd name="connsiteY13" fmla="*/ 2160240 h 2160240"/>
              <a:gd name="connsiteX14" fmla="*/ 0 w 2160240"/>
              <a:gd name="connsiteY14" fmla="*/ 1800193 h 2160240"/>
              <a:gd name="connsiteX15" fmla="*/ 0 w 2160240"/>
              <a:gd name="connsiteY15" fmla="*/ 360047 h 2160240"/>
              <a:gd name="connsiteX16" fmla="*/ 360047 w 2160240"/>
              <a:gd name="connsiteY16" fmla="*/ 0 h 21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0240" h="2160240">
                <a:moveTo>
                  <a:pt x="638672" y="411048"/>
                </a:moveTo>
                <a:cubicBezTo>
                  <a:pt x="516766" y="411048"/>
                  <a:pt x="417942" y="509872"/>
                  <a:pt x="417942" y="631778"/>
                </a:cubicBezTo>
                <a:lnTo>
                  <a:pt x="417942" y="1514674"/>
                </a:lnTo>
                <a:cubicBezTo>
                  <a:pt x="417942" y="1636580"/>
                  <a:pt x="516766" y="1735404"/>
                  <a:pt x="638672" y="1735404"/>
                </a:cubicBezTo>
                <a:lnTo>
                  <a:pt x="1521568" y="1735404"/>
                </a:lnTo>
                <a:cubicBezTo>
                  <a:pt x="1643474" y="1735404"/>
                  <a:pt x="1742298" y="1636580"/>
                  <a:pt x="1742298" y="1514674"/>
                </a:cubicBezTo>
                <a:lnTo>
                  <a:pt x="1742298" y="631778"/>
                </a:lnTo>
                <a:cubicBezTo>
                  <a:pt x="1742298" y="509872"/>
                  <a:pt x="1643474" y="411048"/>
                  <a:pt x="1521568" y="411048"/>
                </a:cubicBezTo>
                <a:close/>
                <a:moveTo>
                  <a:pt x="360047" y="0"/>
                </a:moveTo>
                <a:lnTo>
                  <a:pt x="1800193" y="0"/>
                </a:lnTo>
                <a:cubicBezTo>
                  <a:pt x="1999041" y="0"/>
                  <a:pt x="2160240" y="161199"/>
                  <a:pt x="2160240" y="360047"/>
                </a:cubicBezTo>
                <a:lnTo>
                  <a:pt x="2160240" y="1800193"/>
                </a:lnTo>
                <a:cubicBezTo>
                  <a:pt x="2160240" y="1999041"/>
                  <a:pt x="1999041" y="2160240"/>
                  <a:pt x="1800193" y="2160240"/>
                </a:cubicBezTo>
                <a:lnTo>
                  <a:pt x="360047" y="2160240"/>
                </a:lnTo>
                <a:cubicBezTo>
                  <a:pt x="161199" y="2160240"/>
                  <a:pt x="0" y="1999041"/>
                  <a:pt x="0" y="1800193"/>
                </a:cubicBezTo>
                <a:lnTo>
                  <a:pt x="0" y="360047"/>
                </a:lnTo>
                <a:cubicBezTo>
                  <a:pt x="0" y="161199"/>
                  <a:pt x="161199" y="0"/>
                  <a:pt x="360047" y="0"/>
                </a:cubicBezTo>
                <a:close/>
              </a:path>
            </a:pathLst>
          </a:custGeom>
          <a:solidFill>
            <a:srgbClr val="5AAD9E">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文本框 1">
            <a:extLst>
              <a:ext uri="{FF2B5EF4-FFF2-40B4-BE49-F238E27FC236}">
                <a16:creationId xmlns:a16="http://schemas.microsoft.com/office/drawing/2014/main" id="{5D38C2BE-7D7F-F948-AE87-7C9FBE7CAA5F}"/>
              </a:ext>
            </a:extLst>
          </p:cNvPr>
          <p:cNvSpPr txBox="1"/>
          <p:nvPr/>
        </p:nvSpPr>
        <p:spPr>
          <a:xfrm>
            <a:off x="4274135" y="1822984"/>
            <a:ext cx="996918" cy="276999"/>
          </a:xfrm>
          <a:prstGeom prst="rect">
            <a:avLst/>
          </a:prstGeom>
          <a:noFill/>
        </p:spPr>
        <p:txBody>
          <a:bodyPr wrap="square" rtlCol="0">
            <a:spAutoFit/>
          </a:bodyPr>
          <a:lstStyle/>
          <a:p>
            <a:pPr algn="dist"/>
            <a:r>
              <a:rPr kumimoji="1" lang="en-US" altLang="zh-CN" sz="1200" dirty="0">
                <a:solidFill>
                  <a:schemeClr val="tx1">
                    <a:lumMod val="50000"/>
                    <a:lumOff val="50000"/>
                  </a:schemeClr>
                </a:solidFill>
                <a:cs typeface="+mn-ea"/>
                <a:sym typeface="+mn-lt"/>
              </a:rPr>
              <a:t>PART</a:t>
            </a:r>
            <a:endParaRPr kumimoji="1" lang="zh-CN" altLang="en-US" sz="1200" dirty="0">
              <a:solidFill>
                <a:schemeClr val="tx1">
                  <a:lumMod val="50000"/>
                  <a:lumOff val="50000"/>
                </a:schemeClr>
              </a:solidFill>
              <a:cs typeface="+mn-ea"/>
              <a:sym typeface="+mn-lt"/>
            </a:endParaRPr>
          </a:p>
        </p:txBody>
      </p:sp>
      <p:sp>
        <p:nvSpPr>
          <p:cNvPr id="3" name="文本框 2">
            <a:extLst>
              <a:ext uri="{FF2B5EF4-FFF2-40B4-BE49-F238E27FC236}">
                <a16:creationId xmlns:a16="http://schemas.microsoft.com/office/drawing/2014/main" id="{53EFE73E-5C6B-FA46-A6E2-38689CEBB5C5}"/>
              </a:ext>
            </a:extLst>
          </p:cNvPr>
          <p:cNvSpPr txBox="1"/>
          <p:nvPr/>
        </p:nvSpPr>
        <p:spPr>
          <a:xfrm>
            <a:off x="4264011" y="1066747"/>
            <a:ext cx="954107" cy="923330"/>
          </a:xfrm>
          <a:prstGeom prst="rect">
            <a:avLst/>
          </a:prstGeom>
          <a:noFill/>
        </p:spPr>
        <p:txBody>
          <a:bodyPr wrap="none" rtlCol="0">
            <a:spAutoFit/>
          </a:bodyPr>
          <a:lstStyle/>
          <a:p>
            <a:r>
              <a:rPr kumimoji="1" lang="en-US" altLang="zh-CN" sz="5400" b="1" dirty="0">
                <a:solidFill>
                  <a:srgbClr val="5AAD9E"/>
                </a:solidFill>
                <a:cs typeface="+mn-ea"/>
                <a:sym typeface="+mn-lt"/>
              </a:rPr>
              <a:t>02</a:t>
            </a:r>
            <a:endParaRPr kumimoji="1" lang="zh-CN" altLang="en-US" sz="5400" b="1" dirty="0">
              <a:solidFill>
                <a:srgbClr val="5AAD9E"/>
              </a:solidFill>
              <a:cs typeface="+mn-ea"/>
              <a:sym typeface="+mn-lt"/>
            </a:endParaRPr>
          </a:p>
        </p:txBody>
      </p:sp>
      <p:sp>
        <p:nvSpPr>
          <p:cNvPr id="4" name="文本框 3">
            <a:extLst>
              <a:ext uri="{FF2B5EF4-FFF2-40B4-BE49-F238E27FC236}">
                <a16:creationId xmlns:a16="http://schemas.microsoft.com/office/drawing/2014/main" id="{6C28CB32-926A-3F49-B594-FFD35C663543}"/>
              </a:ext>
            </a:extLst>
          </p:cNvPr>
          <p:cNvSpPr txBox="1"/>
          <p:nvPr/>
        </p:nvSpPr>
        <p:spPr>
          <a:xfrm>
            <a:off x="2627784" y="2891720"/>
            <a:ext cx="4103452" cy="400110"/>
          </a:xfrm>
          <a:prstGeom prst="rect">
            <a:avLst/>
          </a:prstGeom>
          <a:noFill/>
        </p:spPr>
        <p:txBody>
          <a:bodyPr wrap="square" rtlCol="0">
            <a:spAutoFit/>
          </a:bodyPr>
          <a:lstStyle/>
          <a:p>
            <a:r>
              <a:rPr lang="en" altLang="zh-CN" sz="1000">
                <a:solidFill>
                  <a:schemeClr val="tx1">
                    <a:lumMod val="50000"/>
                    <a:lumOff val="50000"/>
                  </a:schemeClr>
                </a:solidFill>
                <a:cs typeface="+mn-ea"/>
                <a:sym typeface="+mn-lt"/>
              </a:rPr>
              <a:t>Enter the relevant content you need here. Thank you for downloading our PPT template file.</a:t>
            </a:r>
          </a:p>
        </p:txBody>
      </p:sp>
    </p:spTree>
    <p:extLst>
      <p:ext uri="{BB962C8B-B14F-4D97-AF65-F5344CB8AC3E}">
        <p14:creationId xmlns:p14="http://schemas.microsoft.com/office/powerpoint/2010/main" val="39753224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14:presetBounceEnd="34000">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14:bounceEnd="34000">
                                          <p:cBhvr additive="base">
                                            <p:cTn id="7" dur="500" fill="hold"/>
                                            <p:tgtEl>
                                              <p:spTgt spid="56"/>
                                            </p:tgtEl>
                                            <p:attrNameLst>
                                              <p:attrName>ppt_x</p:attrName>
                                            </p:attrNameLst>
                                          </p:cBhvr>
                                          <p:tavLst>
                                            <p:tav tm="0">
                                              <p:val>
                                                <p:strVal val="1+#ppt_w/2"/>
                                              </p:val>
                                            </p:tav>
                                            <p:tav tm="100000">
                                              <p:val>
                                                <p:strVal val="#ppt_x"/>
                                              </p:val>
                                            </p:tav>
                                          </p:tavLst>
                                        </p:anim>
                                        <p:anim calcmode="lin" valueType="num" p14:bounceEnd="34000">
                                          <p:cBhvr additive="base">
                                            <p:cTn id="8" dur="500" fill="hold"/>
                                            <p:tgtEl>
                                              <p:spTgt spid="56"/>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14:presetBounceEnd="34000">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14:bounceEnd="34000">
                                          <p:cBhvr additive="base">
                                            <p:cTn id="11" dur="500" fill="hold"/>
                                            <p:tgtEl>
                                              <p:spTgt spid="49"/>
                                            </p:tgtEl>
                                            <p:attrNameLst>
                                              <p:attrName>ppt_x</p:attrName>
                                            </p:attrNameLst>
                                          </p:cBhvr>
                                          <p:tavLst>
                                            <p:tav tm="0">
                                              <p:val>
                                                <p:strVal val="1+#ppt_w/2"/>
                                              </p:val>
                                            </p:tav>
                                            <p:tav tm="100000">
                                              <p:val>
                                                <p:strVal val="#ppt_x"/>
                                              </p:val>
                                            </p:tav>
                                          </p:tavLst>
                                        </p:anim>
                                        <p:anim calcmode="lin" valueType="num" p14:bounceEnd="34000">
                                          <p:cBhvr additive="base">
                                            <p:cTn id="12" dur="5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14:presetBounceEnd="34000">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14:bounceEnd="34000">
                                          <p:cBhvr additive="base">
                                            <p:cTn id="15" dur="500" fill="hold"/>
                                            <p:tgtEl>
                                              <p:spTgt spid="50"/>
                                            </p:tgtEl>
                                            <p:attrNameLst>
                                              <p:attrName>ppt_x</p:attrName>
                                            </p:attrNameLst>
                                          </p:cBhvr>
                                          <p:tavLst>
                                            <p:tav tm="0">
                                              <p:val>
                                                <p:strVal val="1+#ppt_w/2"/>
                                              </p:val>
                                            </p:tav>
                                            <p:tav tm="100000">
                                              <p:val>
                                                <p:strVal val="#ppt_x"/>
                                              </p:val>
                                            </p:tav>
                                          </p:tavLst>
                                        </p:anim>
                                        <p:anim calcmode="lin" valueType="num" p14:bounceEnd="34000">
                                          <p:cBhvr additive="base">
                                            <p:cTn id="16" dur="500" fill="hold"/>
                                            <p:tgtEl>
                                              <p:spTgt spid="50"/>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14:presetBounceEnd="34000">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14:bounceEnd="34000">
                                          <p:cBhvr additive="base">
                                            <p:cTn id="19" dur="500" fill="hold"/>
                                            <p:tgtEl>
                                              <p:spTgt spid="52"/>
                                            </p:tgtEl>
                                            <p:attrNameLst>
                                              <p:attrName>ppt_x</p:attrName>
                                            </p:attrNameLst>
                                          </p:cBhvr>
                                          <p:tavLst>
                                            <p:tav tm="0">
                                              <p:val>
                                                <p:strVal val="1+#ppt_w/2"/>
                                              </p:val>
                                            </p:tav>
                                            <p:tav tm="100000">
                                              <p:val>
                                                <p:strVal val="#ppt_x"/>
                                              </p:val>
                                            </p:tav>
                                          </p:tavLst>
                                        </p:anim>
                                        <p:anim calcmode="lin" valueType="num" p14:bounceEnd="34000">
                                          <p:cBhvr additive="base">
                                            <p:cTn id="20" dur="500" fill="hold"/>
                                            <p:tgtEl>
                                              <p:spTgt spid="52"/>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53"/>
                                            </p:tgtEl>
                                            <p:attrNameLst>
                                              <p:attrName>style.visibility</p:attrName>
                                            </p:attrNameLst>
                                          </p:cBhvr>
                                          <p:to>
                                            <p:strVal val="visible"/>
                                          </p:to>
                                        </p:set>
                                        <p:animEffect transition="in" filter="wipe(left)">
                                          <p:cBhvr>
                                            <p:cTn id="24" dur="200"/>
                                            <p:tgtEl>
                                              <p:spTgt spid="53"/>
                                            </p:tgtEl>
                                          </p:cBhvr>
                                        </p:animEffect>
                                      </p:childTnLst>
                                    </p:cTn>
                                  </p:par>
                                </p:childTnLst>
                              </p:cTn>
                            </p:par>
                            <p:par>
                              <p:cTn id="25" fill="hold">
                                <p:stCondLst>
                                  <p:cond delay="1000"/>
                                </p:stCondLst>
                                <p:childTnLst>
                                  <p:par>
                                    <p:cTn id="26" presetID="49" presetClass="entr" presetSubtype="0" decel="100000"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1000" fill="hold"/>
                                            <p:tgtEl>
                                              <p:spTgt spid="51"/>
                                            </p:tgtEl>
                                            <p:attrNameLst>
                                              <p:attrName>ppt_w</p:attrName>
                                            </p:attrNameLst>
                                          </p:cBhvr>
                                          <p:tavLst>
                                            <p:tav tm="0">
                                              <p:val>
                                                <p:fltVal val="0"/>
                                              </p:val>
                                            </p:tav>
                                            <p:tav tm="100000">
                                              <p:val>
                                                <p:strVal val="#ppt_w"/>
                                              </p:val>
                                            </p:tav>
                                          </p:tavLst>
                                        </p:anim>
                                        <p:anim calcmode="lin" valueType="num">
                                          <p:cBhvr>
                                            <p:cTn id="29" dur="1000" fill="hold"/>
                                            <p:tgtEl>
                                              <p:spTgt spid="51"/>
                                            </p:tgtEl>
                                            <p:attrNameLst>
                                              <p:attrName>ppt_h</p:attrName>
                                            </p:attrNameLst>
                                          </p:cBhvr>
                                          <p:tavLst>
                                            <p:tav tm="0">
                                              <p:val>
                                                <p:fltVal val="0"/>
                                              </p:val>
                                            </p:tav>
                                            <p:tav tm="100000">
                                              <p:val>
                                                <p:strVal val="#ppt_h"/>
                                              </p:val>
                                            </p:tav>
                                          </p:tavLst>
                                        </p:anim>
                                        <p:anim calcmode="lin" valueType="num">
                                          <p:cBhvr>
                                            <p:cTn id="30" dur="1000" fill="hold"/>
                                            <p:tgtEl>
                                              <p:spTgt spid="51"/>
                                            </p:tgtEl>
                                            <p:attrNameLst>
                                              <p:attrName>style.rotation</p:attrName>
                                            </p:attrNameLst>
                                          </p:cBhvr>
                                          <p:tavLst>
                                            <p:tav tm="0">
                                              <p:val>
                                                <p:fltVal val="360"/>
                                              </p:val>
                                            </p:tav>
                                            <p:tav tm="100000">
                                              <p:val>
                                                <p:fltVal val="0"/>
                                              </p:val>
                                            </p:tav>
                                          </p:tavLst>
                                        </p:anim>
                                        <p:animEffect transition="in" filter="fade">
                                          <p:cBhvr>
                                            <p:cTn id="31" dur="1000"/>
                                            <p:tgtEl>
                                              <p:spTgt spid="51"/>
                                            </p:tgtEl>
                                          </p:cBhvr>
                                        </p:animEffect>
                                      </p:childTnLst>
                                    </p:cTn>
                                  </p:par>
                                  <p:par>
                                    <p:cTn id="32" presetID="2" presetClass="entr" presetSubtype="3" fill="hold" grpId="0" nodeType="withEffect" p14:presetBounceEnd="34000">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14:bounceEnd="34000">
                                          <p:cBhvr additive="base">
                                            <p:cTn id="34" dur="500" fill="hold"/>
                                            <p:tgtEl>
                                              <p:spTgt spid="10"/>
                                            </p:tgtEl>
                                            <p:attrNameLst>
                                              <p:attrName>ppt_x</p:attrName>
                                            </p:attrNameLst>
                                          </p:cBhvr>
                                          <p:tavLst>
                                            <p:tav tm="0">
                                              <p:val>
                                                <p:strVal val="1+#ppt_w/2"/>
                                              </p:val>
                                            </p:tav>
                                            <p:tav tm="100000">
                                              <p:val>
                                                <p:strVal val="#ppt_x"/>
                                              </p:val>
                                            </p:tav>
                                          </p:tavLst>
                                        </p:anim>
                                        <p:anim calcmode="lin" valueType="num" p14:bounceEnd="34000">
                                          <p:cBhvr additive="base">
                                            <p:cTn id="3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p:bldP spid="56"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1+#ppt_w/2"/>
                                              </p:val>
                                            </p:tav>
                                            <p:tav tm="100000">
                                              <p:val>
                                                <p:strVal val="#ppt_x"/>
                                              </p:val>
                                            </p:tav>
                                          </p:tavLst>
                                        </p:anim>
                                        <p:anim calcmode="lin" valueType="num">
                                          <p:cBhvr additive="base">
                                            <p:cTn id="8" dur="500" fill="hold"/>
                                            <p:tgtEl>
                                              <p:spTgt spid="56"/>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1+#ppt_w/2"/>
                                              </p:val>
                                            </p:tav>
                                            <p:tav tm="100000">
                                              <p:val>
                                                <p:strVal val="#ppt_x"/>
                                              </p:val>
                                            </p:tav>
                                          </p:tavLst>
                                        </p:anim>
                                        <p:anim calcmode="lin" valueType="num">
                                          <p:cBhvr additive="base">
                                            <p:cTn id="12" dur="5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1+#ppt_w/2"/>
                                              </p:val>
                                            </p:tav>
                                            <p:tav tm="100000">
                                              <p:val>
                                                <p:strVal val="#ppt_x"/>
                                              </p:val>
                                            </p:tav>
                                          </p:tavLst>
                                        </p:anim>
                                        <p:anim calcmode="lin" valueType="num">
                                          <p:cBhvr additive="base">
                                            <p:cTn id="16" dur="500" fill="hold"/>
                                            <p:tgtEl>
                                              <p:spTgt spid="50"/>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1+#ppt_w/2"/>
                                              </p:val>
                                            </p:tav>
                                            <p:tav tm="100000">
                                              <p:val>
                                                <p:strVal val="#ppt_x"/>
                                              </p:val>
                                            </p:tav>
                                          </p:tavLst>
                                        </p:anim>
                                        <p:anim calcmode="lin" valueType="num">
                                          <p:cBhvr additive="base">
                                            <p:cTn id="20" dur="500" fill="hold"/>
                                            <p:tgtEl>
                                              <p:spTgt spid="52"/>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53"/>
                                            </p:tgtEl>
                                            <p:attrNameLst>
                                              <p:attrName>style.visibility</p:attrName>
                                            </p:attrNameLst>
                                          </p:cBhvr>
                                          <p:to>
                                            <p:strVal val="visible"/>
                                          </p:to>
                                        </p:set>
                                        <p:animEffect transition="in" filter="wipe(left)">
                                          <p:cBhvr>
                                            <p:cTn id="24" dur="200"/>
                                            <p:tgtEl>
                                              <p:spTgt spid="53"/>
                                            </p:tgtEl>
                                          </p:cBhvr>
                                        </p:animEffect>
                                      </p:childTnLst>
                                    </p:cTn>
                                  </p:par>
                                </p:childTnLst>
                              </p:cTn>
                            </p:par>
                            <p:par>
                              <p:cTn id="25" fill="hold">
                                <p:stCondLst>
                                  <p:cond delay="1000"/>
                                </p:stCondLst>
                                <p:childTnLst>
                                  <p:par>
                                    <p:cTn id="26" presetID="49" presetClass="entr" presetSubtype="0" decel="100000"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1000" fill="hold"/>
                                            <p:tgtEl>
                                              <p:spTgt spid="51"/>
                                            </p:tgtEl>
                                            <p:attrNameLst>
                                              <p:attrName>ppt_w</p:attrName>
                                            </p:attrNameLst>
                                          </p:cBhvr>
                                          <p:tavLst>
                                            <p:tav tm="0">
                                              <p:val>
                                                <p:fltVal val="0"/>
                                              </p:val>
                                            </p:tav>
                                            <p:tav tm="100000">
                                              <p:val>
                                                <p:strVal val="#ppt_w"/>
                                              </p:val>
                                            </p:tav>
                                          </p:tavLst>
                                        </p:anim>
                                        <p:anim calcmode="lin" valueType="num">
                                          <p:cBhvr>
                                            <p:cTn id="29" dur="1000" fill="hold"/>
                                            <p:tgtEl>
                                              <p:spTgt spid="51"/>
                                            </p:tgtEl>
                                            <p:attrNameLst>
                                              <p:attrName>ppt_h</p:attrName>
                                            </p:attrNameLst>
                                          </p:cBhvr>
                                          <p:tavLst>
                                            <p:tav tm="0">
                                              <p:val>
                                                <p:fltVal val="0"/>
                                              </p:val>
                                            </p:tav>
                                            <p:tav tm="100000">
                                              <p:val>
                                                <p:strVal val="#ppt_h"/>
                                              </p:val>
                                            </p:tav>
                                          </p:tavLst>
                                        </p:anim>
                                        <p:anim calcmode="lin" valueType="num">
                                          <p:cBhvr>
                                            <p:cTn id="30" dur="1000" fill="hold"/>
                                            <p:tgtEl>
                                              <p:spTgt spid="51"/>
                                            </p:tgtEl>
                                            <p:attrNameLst>
                                              <p:attrName>style.rotation</p:attrName>
                                            </p:attrNameLst>
                                          </p:cBhvr>
                                          <p:tavLst>
                                            <p:tav tm="0">
                                              <p:val>
                                                <p:fltVal val="360"/>
                                              </p:val>
                                            </p:tav>
                                            <p:tav tm="100000">
                                              <p:val>
                                                <p:fltVal val="0"/>
                                              </p:val>
                                            </p:tav>
                                          </p:tavLst>
                                        </p:anim>
                                        <p:animEffect transition="in" filter="fade">
                                          <p:cBhvr>
                                            <p:cTn id="31" dur="1000"/>
                                            <p:tgtEl>
                                              <p:spTgt spid="51"/>
                                            </p:tgtEl>
                                          </p:cBhvr>
                                        </p:animEffect>
                                      </p:childTnLst>
                                    </p:cTn>
                                  </p:par>
                                  <p:par>
                                    <p:cTn id="32" presetID="2" presetClass="entr" presetSubtype="3"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1+#ppt_w/2"/>
                                              </p:val>
                                            </p:tav>
                                            <p:tav tm="100000">
                                              <p:val>
                                                <p:strVal val="#ppt_x"/>
                                              </p:val>
                                            </p:tav>
                                          </p:tavLst>
                                        </p:anim>
                                        <p:anim calcmode="lin" valueType="num">
                                          <p:cBhvr additive="base">
                                            <p:cTn id="3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p:bldP spid="56" grpId="0" animBg="1"/>
          <p:bldP spid="10"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fontScheme name="Temp">
      <a:majorFont>
        <a:latin typeface="Arial"/>
        <a:ea typeface="思源黑体 CN Regular"/>
        <a:cs typeface=""/>
      </a:majorFont>
      <a:minorFont>
        <a:latin typeface="Arial"/>
        <a:ea typeface="思源黑体 CN Regular"/>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ppt/theme/themeOverride10.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ppt/theme/themeOverride11.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ppt/theme/themeOverride12.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ppt/theme/themeOverride13.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ppt/theme/themeOverride14.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ppt/theme/themeOverride15.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ppt/theme/themeOverride16.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ppt/theme/themeOverride17.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ppt/theme/themeOverride18.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ppt/theme/themeOverride19.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ppt/theme/themeOverride20.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ppt/theme/themeOverride21.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ppt/theme/themeOverride22.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ppt/theme/themeOverride23.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ppt/theme/themeOverride24.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ppt/theme/themeOverride6.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ppt/theme/themeOverride7.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ppt/theme/themeOverride8.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ppt/theme/themeOverride9.xml><?xml version="1.0" encoding="utf-8"?>
<a:themeOverride xmlns:a="http://schemas.openxmlformats.org/drawingml/2006/main">
  <a:clrScheme name="自定义 237">
    <a:dk1>
      <a:srgbClr val="000000"/>
    </a:dk1>
    <a:lt1>
      <a:srgbClr val="FFFFFF"/>
    </a:lt1>
    <a:dk2>
      <a:srgbClr val="778495"/>
    </a:dk2>
    <a:lt2>
      <a:srgbClr val="F0F0F0"/>
    </a:lt2>
    <a:accent1>
      <a:srgbClr val="0070C0"/>
    </a:accent1>
    <a:accent2>
      <a:srgbClr val="7F7F7F"/>
    </a:accent2>
    <a:accent3>
      <a:srgbClr val="0070C0"/>
    </a:accent3>
    <a:accent4>
      <a:srgbClr val="7F7F7F"/>
    </a:accent4>
    <a:accent5>
      <a:srgbClr val="0070C0"/>
    </a:accent5>
    <a:accent6>
      <a:srgbClr val="7F7F7F"/>
    </a:accent6>
    <a:hlink>
      <a:srgbClr val="0070C0"/>
    </a:hlink>
    <a:folHlink>
      <a:srgbClr val="7F7F7F"/>
    </a:folHlink>
  </a:clrScheme>
</a:themeOverride>
</file>

<file path=docProps/app.xml><?xml version="1.0" encoding="utf-8"?>
<Properties xmlns="http://schemas.openxmlformats.org/officeDocument/2006/extended-properties" xmlns:vt="http://schemas.openxmlformats.org/officeDocument/2006/docPropsVTypes">
  <Template/>
  <TotalTime>3177</TotalTime>
  <Words>1748</Words>
  <Application>Microsoft Office PowerPoint</Application>
  <PresentationFormat>全屏显示(16:9)</PresentationFormat>
  <Paragraphs>291</Paragraphs>
  <Slides>25</Slides>
  <Notes>24</Notes>
  <HiddenSlides>0</HiddenSlides>
  <MMClips>0</MMClips>
  <ScaleCrop>false</ScaleCrop>
  <HeadingPairs>
    <vt:vector size="6" baseType="variant">
      <vt:variant>
        <vt:lpstr>已用的字体</vt:lpstr>
      </vt:variant>
      <vt:variant>
        <vt:i4>2</vt:i4>
      </vt:variant>
      <vt:variant>
        <vt:lpstr>主题</vt:lpstr>
      </vt:variant>
      <vt:variant>
        <vt:i4>1</vt:i4>
      </vt:variant>
      <vt:variant>
        <vt:lpstr>幻灯片标题</vt:lpstr>
      </vt:variant>
      <vt:variant>
        <vt:i4>25</vt:i4>
      </vt:variant>
    </vt:vector>
  </HeadingPairs>
  <TitlesOfParts>
    <vt:vector size="28" baseType="lpstr">
      <vt:lpstr>Arial</vt:lpstr>
      <vt:lpstr>Calibri</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creator>user</dc:creator>
  <cp:keywords>第一PPT模板网-WWW.1PPT.COM</cp:keywords>
  <cp:lastModifiedBy> </cp:lastModifiedBy>
  <cp:revision>260</cp:revision>
  <dcterms:created xsi:type="dcterms:W3CDTF">2015-12-11T17:46:17Z</dcterms:created>
  <dcterms:modified xsi:type="dcterms:W3CDTF">2019-09-19T05:55:45Z</dcterms:modified>
</cp:coreProperties>
</file>