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6" r:id="rId6"/>
    <p:sldId id="267" r:id="rId7"/>
    <p:sldId id="261" r:id="rId8"/>
    <p:sldId id="263" r:id="rId9"/>
    <p:sldId id="264" r:id="rId10"/>
    <p:sldId id="265" r:id="rId11"/>
    <p:sldId id="259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CE90-7338-4D98-8180-1AAE56767516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C8E0-6EDE-4451-B665-852168360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96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4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6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28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7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40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265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3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169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104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81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54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21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3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4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75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78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35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13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C8E0-6EDE-4451-B665-8521683605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41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795A80-2FC2-4B46-B1C8-B85A3B040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19F330-6E8B-4007-9616-4BCB546F5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B4DE88-2580-4BD1-AECE-F7801909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584756-15AB-4D01-A8F9-EE46DA0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ABEAE-C933-4E99-83E8-DEEE6A5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D5F33-3A45-423B-A120-33A0CB5D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173B14-541E-4497-BD0A-870E9051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26B13-A8BD-4CC4-A934-3DE02553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E4D169-8663-47FA-8652-FE1D6677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D31FB-7F0C-430A-8D84-AF4FB92E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39EC12-82EB-4096-A13B-6DA8A583D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318046-9BB5-4782-AF72-BCB314A21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E7C8B-CDBE-4B1E-9A32-94BD34FD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2EFD56-DC30-453B-B7F3-801C77E2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C80F3F-29CB-4765-9021-F8D115DB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4904D36-ECDB-487C-AB4E-939120AE9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 b="-1"/>
          <a:stretch/>
        </p:blipFill>
        <p:spPr>
          <a:xfrm>
            <a:off x="-1856" y="6648450"/>
            <a:ext cx="12193855" cy="2095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9B44AB-9913-46F8-853D-30726B18F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6732" b="56471"/>
          <a:stretch/>
        </p:blipFill>
        <p:spPr>
          <a:xfrm>
            <a:off x="7753350" y="5555212"/>
            <a:ext cx="4438648" cy="1078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6F5794-6E8C-43A3-A8C5-869687977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b="26536"/>
          <a:stretch/>
        </p:blipFill>
        <p:spPr>
          <a:xfrm>
            <a:off x="8259176" y="0"/>
            <a:ext cx="393282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3EBFD-E971-4476-B2CE-9757DBE2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16546E-4D31-4AE2-9242-D09D1BA3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F7C6A-6EEA-4E52-A365-F82CDD64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FADB77-3957-42D6-9095-B022EB22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E272EC-8255-4AC9-997A-4CC2B169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763C3-A969-47AF-A1E0-EAE2D1A1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A53C18-1280-4197-BED5-6E7438A28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96E68F-5767-4FA9-B9C3-B074986D8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479F66-8FAA-4696-A704-28FF2932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9D97AE-E835-4323-91F8-B325B10B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0EA398-AC2A-4797-B2A6-174A292B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8794E-21EE-41D6-92EB-29AB6E16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ED47B4-6236-40B2-B08E-59BA7452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912CC2-C7D0-4D2A-BEDF-B75D72EF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26F06F-F096-426A-A0D4-19210C144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80D782-1981-4CEF-9AFC-C96F6512B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4FE81D-0F91-4832-B55C-4212B30A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00E8FE-00D0-48F4-BFF4-BF05200F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981BEC-FC43-4AAE-A4D9-9920B7B2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11EC7-DE89-429C-B442-C4061FA2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20626D-5B61-4E2C-B2CA-6A0D9F46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1D1272-49AE-41CF-B4E5-CCD17041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66B5D4-20CB-40D5-81AB-699E1138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6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F3EA30-A9D7-4913-8F56-F595D632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9CFEE8-DA94-4128-824F-0C8D6F7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EDBF70-EF67-430C-9908-82E28BD3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2EE72-0233-4EA5-87BB-B440FA0F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83593B-E81A-4092-AF15-23EB749B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7E9E62-95C3-4E10-8DF4-F0511A3B0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8177D7-7A05-4A20-BC9D-9954AD8D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6E05B5-3587-4B4D-9B58-7C4084B6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A7045E-2C1E-4CC5-96A6-F6D2BB08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7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3BF3C-320E-4E0E-9B34-818B6881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49233C-181A-4AC2-90B1-6F5867492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46F5AF-8F0F-4301-9400-D4B01C2F0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B578F8-05B6-4C75-87B9-B85F1534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ADC2C-B18B-431E-BD63-74FFD730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C40ED2-6871-4349-8CC7-561C22CA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FFF033-0497-4AAD-BCA8-0BC91E23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B29B1F-32E9-47C1-96E7-EED23DA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6A509-AC3D-4197-B60E-5FD7AB2AD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D3BB-D3B5-47AB-9BE6-99AB69899192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CF28A-7995-4652-AE02-CEC553BAE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DD57AC-82FE-4FA7-9366-BE2946DBE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1236-AB22-40D4-8211-318E13BA5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0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AD35E6E-2895-4710-9B14-CEFAE0BA7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4025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DED7470-0789-4FAE-951A-3A7CC1EF6523}"/>
              </a:ext>
            </a:extLst>
          </p:cNvPr>
          <p:cNvGrpSpPr/>
          <p:nvPr/>
        </p:nvGrpSpPr>
        <p:grpSpPr>
          <a:xfrm>
            <a:off x="1" y="3842176"/>
            <a:ext cx="12323134" cy="3017746"/>
            <a:chOff x="-1" y="3840255"/>
            <a:chExt cx="12193855" cy="301774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D493588-D053-4340-BFDD-219979967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01" b="-1"/>
            <a:stretch/>
          </p:blipFill>
          <p:spPr>
            <a:xfrm>
              <a:off x="-1" y="3840255"/>
              <a:ext cx="12193855" cy="301774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801B619-0D48-4932-A058-2E63B7E47452}"/>
                </a:ext>
              </a:extLst>
            </p:cNvPr>
            <p:cNvSpPr/>
            <p:nvPr/>
          </p:nvSpPr>
          <p:spPr>
            <a:xfrm>
              <a:off x="0" y="6457950"/>
              <a:ext cx="12192000" cy="57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15018D52-66E4-4164-BAF4-1FCA70CFBE7A}"/>
              </a:ext>
            </a:extLst>
          </p:cNvPr>
          <p:cNvSpPr/>
          <p:nvPr/>
        </p:nvSpPr>
        <p:spPr>
          <a:xfrm>
            <a:off x="371471" y="250494"/>
            <a:ext cx="1366513" cy="1366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DB919F-13E3-442D-A047-62DCA849B628}"/>
              </a:ext>
            </a:extLst>
          </p:cNvPr>
          <p:cNvSpPr txBox="1"/>
          <p:nvPr/>
        </p:nvSpPr>
        <p:spPr>
          <a:xfrm>
            <a:off x="265146" y="4028324"/>
            <a:ext cx="779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江苏科技大学</a:t>
            </a: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B38584-9B35-4285-92CF-3C56A45287BE}"/>
              </a:ext>
            </a:extLst>
          </p:cNvPr>
          <p:cNvSpPr txBox="1"/>
          <p:nvPr/>
        </p:nvSpPr>
        <p:spPr>
          <a:xfrm>
            <a:off x="265146" y="5745300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汇报人：小北     汇报时间：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XXXXX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9C90BE-DEB2-48CB-A789-FC9CDCC79F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b="55479"/>
          <a:stretch/>
        </p:blipFill>
        <p:spPr>
          <a:xfrm>
            <a:off x="-1854" y="0"/>
            <a:ext cx="12192001" cy="3887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1" y="245322"/>
            <a:ext cx="1372633" cy="13768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0DB919F-13E3-442D-A047-62DCA849B628}"/>
              </a:ext>
            </a:extLst>
          </p:cNvPr>
          <p:cNvSpPr txBox="1"/>
          <p:nvPr/>
        </p:nvSpPr>
        <p:spPr>
          <a:xfrm>
            <a:off x="265146" y="5094916"/>
            <a:ext cx="779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Jiangsu University Of Science And Technology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3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628C0B7-7DA0-41C8-81A0-B11D16653CA4}"/>
              </a:ext>
            </a:extLst>
          </p:cNvPr>
          <p:cNvGrpSpPr/>
          <p:nvPr/>
        </p:nvGrpSpPr>
        <p:grpSpPr>
          <a:xfrm>
            <a:off x="1094012" y="4324297"/>
            <a:ext cx="2089150" cy="1294094"/>
            <a:chOff x="1094012" y="4324297"/>
            <a:chExt cx="2089150" cy="1294094"/>
          </a:xfrm>
        </p:grpSpPr>
        <p:sp>
          <p:nvSpPr>
            <p:cNvPr id="4" name="ïśľîdê">
              <a:extLst>
                <a:ext uri="{FF2B5EF4-FFF2-40B4-BE49-F238E27FC236}">
                  <a16:creationId xmlns:a16="http://schemas.microsoft.com/office/drawing/2014/main" id="{07FB808D-5DAD-456F-8AA6-87A6A70DA8AA}"/>
                </a:ext>
              </a:extLst>
            </p:cNvPr>
            <p:cNvSpPr txBox="1"/>
            <p:nvPr/>
          </p:nvSpPr>
          <p:spPr bwMode="auto">
            <a:xfrm>
              <a:off x="1094012" y="4324297"/>
              <a:ext cx="2087565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5" name="íṧlíḑe">
              <a:extLst>
                <a:ext uri="{FF2B5EF4-FFF2-40B4-BE49-F238E27FC236}">
                  <a16:creationId xmlns:a16="http://schemas.microsoft.com/office/drawing/2014/main" id="{1432F4AA-1C17-42D7-ADD7-F13C80DB00F7}"/>
                </a:ext>
              </a:extLst>
            </p:cNvPr>
            <p:cNvSpPr/>
            <p:nvPr/>
          </p:nvSpPr>
          <p:spPr bwMode="auto">
            <a:xfrm>
              <a:off x="1095597" y="4722758"/>
              <a:ext cx="2087565" cy="8956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altLang="zh-CN" sz="16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EFF112A-1E6B-4339-A3FD-C58D7B8E75C6}"/>
              </a:ext>
            </a:extLst>
          </p:cNvPr>
          <p:cNvGrpSpPr/>
          <p:nvPr/>
        </p:nvGrpSpPr>
        <p:grpSpPr>
          <a:xfrm>
            <a:off x="3387949" y="4324297"/>
            <a:ext cx="2089150" cy="1294094"/>
            <a:chOff x="3387949" y="4324297"/>
            <a:chExt cx="2089150" cy="1294094"/>
          </a:xfrm>
        </p:grpSpPr>
        <p:sp>
          <p:nvSpPr>
            <p:cNvPr id="8" name="ïṡḷiḋé">
              <a:extLst>
                <a:ext uri="{FF2B5EF4-FFF2-40B4-BE49-F238E27FC236}">
                  <a16:creationId xmlns:a16="http://schemas.microsoft.com/office/drawing/2014/main" id="{9D09C9EA-65B4-4CAC-9880-20BDCF69D97B}"/>
                </a:ext>
              </a:extLst>
            </p:cNvPr>
            <p:cNvSpPr txBox="1"/>
            <p:nvPr/>
          </p:nvSpPr>
          <p:spPr bwMode="auto">
            <a:xfrm>
              <a:off x="3387949" y="4324297"/>
              <a:ext cx="2087565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9" name="iṧ1îḋe">
              <a:extLst>
                <a:ext uri="{FF2B5EF4-FFF2-40B4-BE49-F238E27FC236}">
                  <a16:creationId xmlns:a16="http://schemas.microsoft.com/office/drawing/2014/main" id="{D57C8F49-81D5-4165-87F8-5B9CD61E4EA7}"/>
                </a:ext>
              </a:extLst>
            </p:cNvPr>
            <p:cNvSpPr/>
            <p:nvPr/>
          </p:nvSpPr>
          <p:spPr bwMode="auto">
            <a:xfrm>
              <a:off x="3389534" y="4722758"/>
              <a:ext cx="2087565" cy="8956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altLang="zh-CN" sz="16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1CBA024-F168-4F06-8B20-F69A74652B97}"/>
              </a:ext>
            </a:extLst>
          </p:cNvPr>
          <p:cNvGrpSpPr/>
          <p:nvPr/>
        </p:nvGrpSpPr>
        <p:grpSpPr>
          <a:xfrm>
            <a:off x="5681886" y="4324297"/>
            <a:ext cx="2089150" cy="1294094"/>
            <a:chOff x="5681886" y="4324297"/>
            <a:chExt cx="2089150" cy="1294094"/>
          </a:xfrm>
        </p:grpSpPr>
        <p:sp>
          <p:nvSpPr>
            <p:cNvPr id="11" name="îšḻïḑe">
              <a:extLst>
                <a:ext uri="{FF2B5EF4-FFF2-40B4-BE49-F238E27FC236}">
                  <a16:creationId xmlns:a16="http://schemas.microsoft.com/office/drawing/2014/main" id="{2E2B6462-0C10-489C-B5B5-0DF070BA7489}"/>
                </a:ext>
              </a:extLst>
            </p:cNvPr>
            <p:cNvSpPr txBox="1"/>
            <p:nvPr/>
          </p:nvSpPr>
          <p:spPr bwMode="auto">
            <a:xfrm>
              <a:off x="5681886" y="4324297"/>
              <a:ext cx="2087565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2" name="îśľiḋè">
              <a:extLst>
                <a:ext uri="{FF2B5EF4-FFF2-40B4-BE49-F238E27FC236}">
                  <a16:creationId xmlns:a16="http://schemas.microsoft.com/office/drawing/2014/main" id="{5EA89981-DCB9-4CC4-A387-70403B43B684}"/>
                </a:ext>
              </a:extLst>
            </p:cNvPr>
            <p:cNvSpPr/>
            <p:nvPr/>
          </p:nvSpPr>
          <p:spPr bwMode="auto">
            <a:xfrm>
              <a:off x="5683471" y="4722758"/>
              <a:ext cx="2087565" cy="8956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altLang="zh-CN" sz="1600" dirty="0"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B31D43-915B-49F4-A2D2-C024B6B2229C}"/>
              </a:ext>
            </a:extLst>
          </p:cNvPr>
          <p:cNvGrpSpPr/>
          <p:nvPr/>
        </p:nvGrpSpPr>
        <p:grpSpPr>
          <a:xfrm>
            <a:off x="1094012" y="1951266"/>
            <a:ext cx="9994902" cy="3905249"/>
            <a:chOff x="1094012" y="1951266"/>
            <a:chExt cx="9994902" cy="3905249"/>
          </a:xfrm>
        </p:grpSpPr>
        <p:sp>
          <p:nvSpPr>
            <p:cNvPr id="14" name="íślíde">
              <a:extLst>
                <a:ext uri="{FF2B5EF4-FFF2-40B4-BE49-F238E27FC236}">
                  <a16:creationId xmlns:a16="http://schemas.microsoft.com/office/drawing/2014/main" id="{A296E455-F3B9-4BC6-8C61-D899D5DF0FFA}"/>
                </a:ext>
              </a:extLst>
            </p:cNvPr>
            <p:cNvSpPr/>
            <p:nvPr/>
          </p:nvSpPr>
          <p:spPr>
            <a:xfrm>
              <a:off x="8050437" y="1951266"/>
              <a:ext cx="3038477" cy="390524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1699" b="-5009"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D7047F3-A02C-402D-AC71-56C14A0A7A8F}"/>
                </a:ext>
              </a:extLst>
            </p:cNvPr>
            <p:cNvGrpSpPr/>
            <p:nvPr/>
          </p:nvGrpSpPr>
          <p:grpSpPr>
            <a:xfrm>
              <a:off x="1094012" y="2957740"/>
              <a:ext cx="6959600" cy="1217613"/>
              <a:chOff x="1094012" y="2957740"/>
              <a:chExt cx="6959600" cy="1217613"/>
            </a:xfrm>
          </p:grpSpPr>
          <p:grpSp>
            <p:nvGrpSpPr>
              <p:cNvPr id="16" name="iSḷïḑe">
                <a:extLst>
                  <a:ext uri="{FF2B5EF4-FFF2-40B4-BE49-F238E27FC236}">
                    <a16:creationId xmlns:a16="http://schemas.microsoft.com/office/drawing/2014/main" id="{81F98893-98CF-4BB3-AFAF-57BB8E961416}"/>
                  </a:ext>
                </a:extLst>
              </p:cNvPr>
              <p:cNvGrpSpPr/>
              <p:nvPr/>
            </p:nvGrpSpPr>
            <p:grpSpPr>
              <a:xfrm>
                <a:off x="1094012" y="2957740"/>
                <a:ext cx="6959600" cy="673102"/>
                <a:chOff x="673100" y="3244849"/>
                <a:chExt cx="6959600" cy="673102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C78E2DD7-78FB-48B0-B928-C86D5959F4BE}"/>
                    </a:ext>
                  </a:extLst>
                </p:cNvPr>
                <p:cNvCxnSpPr/>
                <p:nvPr/>
              </p:nvCxnSpPr>
              <p:spPr>
                <a:xfrm>
                  <a:off x="673100" y="3581400"/>
                  <a:ext cx="6959600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íşļiďê">
                  <a:extLst>
                    <a:ext uri="{FF2B5EF4-FFF2-40B4-BE49-F238E27FC236}">
                      <a16:creationId xmlns:a16="http://schemas.microsoft.com/office/drawing/2014/main" id="{2087275C-94A0-4B21-BFD0-AAF04D902CF5}"/>
                    </a:ext>
                  </a:extLst>
                </p:cNvPr>
                <p:cNvSpPr/>
                <p:nvPr/>
              </p:nvSpPr>
              <p:spPr>
                <a:xfrm>
                  <a:off x="919161" y="3244849"/>
                  <a:ext cx="673102" cy="6731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şliḑè">
                  <a:extLst>
                    <a:ext uri="{FF2B5EF4-FFF2-40B4-BE49-F238E27FC236}">
                      <a16:creationId xmlns:a16="http://schemas.microsoft.com/office/drawing/2014/main" id="{E4DFCB53-EB10-4BDF-B4F1-2D365C0F1B54}"/>
                    </a:ext>
                  </a:extLst>
                </p:cNvPr>
                <p:cNvSpPr/>
                <p:nvPr/>
              </p:nvSpPr>
              <p:spPr>
                <a:xfrm>
                  <a:off x="3213098" y="3244849"/>
                  <a:ext cx="673102" cy="67310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ïś1iďé">
                  <a:extLst>
                    <a:ext uri="{FF2B5EF4-FFF2-40B4-BE49-F238E27FC236}">
                      <a16:creationId xmlns:a16="http://schemas.microsoft.com/office/drawing/2014/main" id="{F6F82716-509C-47E2-A298-15CB2D2B0CD8}"/>
                    </a:ext>
                  </a:extLst>
                </p:cNvPr>
                <p:cNvSpPr/>
                <p:nvPr/>
              </p:nvSpPr>
              <p:spPr>
                <a:xfrm>
                  <a:off x="5507035" y="3244849"/>
                  <a:ext cx="673102" cy="6731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ïsļiḑê">
                <a:extLst>
                  <a:ext uri="{FF2B5EF4-FFF2-40B4-BE49-F238E27FC236}">
                    <a16:creationId xmlns:a16="http://schemas.microsoft.com/office/drawing/2014/main" id="{780837BB-6B65-41F4-91E0-6BCED64FEA75}"/>
                  </a:ext>
                </a:extLst>
              </p:cNvPr>
              <p:cNvSpPr/>
              <p:nvPr/>
            </p:nvSpPr>
            <p:spPr>
              <a:xfrm>
                <a:off x="1486125" y="3794641"/>
                <a:ext cx="381000" cy="380424"/>
              </a:xfrm>
              <a:custGeom>
                <a:avLst/>
                <a:gdLst>
                  <a:gd name="connsiteX0" fmla="*/ 285241 w 606933"/>
                  <a:gd name="connsiteY0" fmla="*/ 444068 h 606016"/>
                  <a:gd name="connsiteX1" fmla="*/ 303420 w 606933"/>
                  <a:gd name="connsiteY1" fmla="*/ 445197 h 606016"/>
                  <a:gd name="connsiteX2" fmla="*/ 321693 w 606933"/>
                  <a:gd name="connsiteY2" fmla="*/ 444068 h 606016"/>
                  <a:gd name="connsiteX3" fmla="*/ 321693 w 606933"/>
                  <a:gd name="connsiteY3" fmla="*/ 466921 h 606016"/>
                  <a:gd name="connsiteX4" fmla="*/ 321693 w 606933"/>
                  <a:gd name="connsiteY4" fmla="*/ 503693 h 606016"/>
                  <a:gd name="connsiteX5" fmla="*/ 356356 w 606933"/>
                  <a:gd name="connsiteY5" fmla="*/ 553162 h 606016"/>
                  <a:gd name="connsiteX6" fmla="*/ 303420 w 606933"/>
                  <a:gd name="connsiteY6" fmla="*/ 606016 h 606016"/>
                  <a:gd name="connsiteX7" fmla="*/ 250578 w 606933"/>
                  <a:gd name="connsiteY7" fmla="*/ 553162 h 606016"/>
                  <a:gd name="connsiteX8" fmla="*/ 285241 w 606933"/>
                  <a:gd name="connsiteY8" fmla="*/ 503693 h 606016"/>
                  <a:gd name="connsiteX9" fmla="*/ 285241 w 606933"/>
                  <a:gd name="connsiteY9" fmla="*/ 466921 h 606016"/>
                  <a:gd name="connsiteX10" fmla="*/ 416083 w 606933"/>
                  <a:gd name="connsiteY10" fmla="*/ 389803 h 606016"/>
                  <a:gd name="connsiteX11" fmla="*/ 458471 w 606933"/>
                  <a:gd name="connsiteY11" fmla="*/ 432034 h 606016"/>
                  <a:gd name="connsiteX12" fmla="*/ 480701 w 606933"/>
                  <a:gd name="connsiteY12" fmla="*/ 427143 h 606016"/>
                  <a:gd name="connsiteX13" fmla="*/ 533545 w 606933"/>
                  <a:gd name="connsiteY13" fmla="*/ 480003 h 606016"/>
                  <a:gd name="connsiteX14" fmla="*/ 480701 w 606933"/>
                  <a:gd name="connsiteY14" fmla="*/ 532769 h 606016"/>
                  <a:gd name="connsiteX15" fmla="*/ 427764 w 606933"/>
                  <a:gd name="connsiteY15" fmla="*/ 480003 h 606016"/>
                  <a:gd name="connsiteX16" fmla="*/ 432662 w 606933"/>
                  <a:gd name="connsiteY16" fmla="*/ 457806 h 606016"/>
                  <a:gd name="connsiteX17" fmla="*/ 390368 w 606933"/>
                  <a:gd name="connsiteY17" fmla="*/ 415480 h 606016"/>
                  <a:gd name="connsiteX18" fmla="*/ 416083 w 606933"/>
                  <a:gd name="connsiteY18" fmla="*/ 389803 h 606016"/>
                  <a:gd name="connsiteX19" fmla="*/ 190658 w 606933"/>
                  <a:gd name="connsiteY19" fmla="*/ 389803 h 606016"/>
                  <a:gd name="connsiteX20" fmla="*/ 216283 w 606933"/>
                  <a:gd name="connsiteY20" fmla="*/ 415480 h 606016"/>
                  <a:gd name="connsiteX21" fmla="*/ 174076 w 606933"/>
                  <a:gd name="connsiteY21" fmla="*/ 457806 h 606016"/>
                  <a:gd name="connsiteX22" fmla="*/ 178975 w 606933"/>
                  <a:gd name="connsiteY22" fmla="*/ 480003 h 606016"/>
                  <a:gd name="connsiteX23" fmla="*/ 126123 w 606933"/>
                  <a:gd name="connsiteY23" fmla="*/ 532769 h 606016"/>
                  <a:gd name="connsiteX24" fmla="*/ 73176 w 606933"/>
                  <a:gd name="connsiteY24" fmla="*/ 480003 h 606016"/>
                  <a:gd name="connsiteX25" fmla="*/ 126123 w 606933"/>
                  <a:gd name="connsiteY25" fmla="*/ 427143 h 606016"/>
                  <a:gd name="connsiteX26" fmla="*/ 148357 w 606933"/>
                  <a:gd name="connsiteY26" fmla="*/ 432034 h 606016"/>
                  <a:gd name="connsiteX27" fmla="*/ 52836 w 606933"/>
                  <a:gd name="connsiteY27" fmla="*/ 253330 h 606016"/>
                  <a:gd name="connsiteX28" fmla="*/ 102470 w 606933"/>
                  <a:gd name="connsiteY28" fmla="*/ 287852 h 606016"/>
                  <a:gd name="connsiteX29" fmla="*/ 161711 w 606933"/>
                  <a:gd name="connsiteY29" fmla="*/ 287852 h 606016"/>
                  <a:gd name="connsiteX30" fmla="*/ 160958 w 606933"/>
                  <a:gd name="connsiteY30" fmla="*/ 302997 h 606016"/>
                  <a:gd name="connsiteX31" fmla="*/ 162653 w 606933"/>
                  <a:gd name="connsiteY31" fmla="*/ 324350 h 606016"/>
                  <a:gd name="connsiteX32" fmla="*/ 102470 w 606933"/>
                  <a:gd name="connsiteY32" fmla="*/ 324350 h 606016"/>
                  <a:gd name="connsiteX33" fmla="*/ 52836 w 606933"/>
                  <a:gd name="connsiteY33" fmla="*/ 358966 h 606016"/>
                  <a:gd name="connsiteX34" fmla="*/ 0 w 606933"/>
                  <a:gd name="connsiteY34" fmla="*/ 306195 h 606016"/>
                  <a:gd name="connsiteX35" fmla="*/ 52836 w 606933"/>
                  <a:gd name="connsiteY35" fmla="*/ 253330 h 606016"/>
                  <a:gd name="connsiteX36" fmla="*/ 553987 w 606933"/>
                  <a:gd name="connsiteY36" fmla="*/ 250225 h 606016"/>
                  <a:gd name="connsiteX37" fmla="*/ 606933 w 606933"/>
                  <a:gd name="connsiteY37" fmla="*/ 302996 h 606016"/>
                  <a:gd name="connsiteX38" fmla="*/ 553987 w 606933"/>
                  <a:gd name="connsiteY38" fmla="*/ 355861 h 606016"/>
                  <a:gd name="connsiteX39" fmla="*/ 505658 w 606933"/>
                  <a:gd name="connsiteY39" fmla="*/ 324349 h 606016"/>
                  <a:gd name="connsiteX40" fmla="*/ 444139 w 606933"/>
                  <a:gd name="connsiteY40" fmla="*/ 324349 h 606016"/>
                  <a:gd name="connsiteX41" fmla="*/ 445741 w 606933"/>
                  <a:gd name="connsiteY41" fmla="*/ 302996 h 606016"/>
                  <a:gd name="connsiteX42" fmla="*/ 444987 w 606933"/>
                  <a:gd name="connsiteY42" fmla="*/ 287851 h 606016"/>
                  <a:gd name="connsiteX43" fmla="*/ 503397 w 606933"/>
                  <a:gd name="connsiteY43" fmla="*/ 287851 h 606016"/>
                  <a:gd name="connsiteX44" fmla="*/ 553987 w 606933"/>
                  <a:gd name="connsiteY44" fmla="*/ 250225 h 606016"/>
                  <a:gd name="connsiteX45" fmla="*/ 303361 w 606933"/>
                  <a:gd name="connsiteY45" fmla="*/ 231794 h 606016"/>
                  <a:gd name="connsiteX46" fmla="*/ 232049 w 606933"/>
                  <a:gd name="connsiteY46" fmla="*/ 302996 h 606016"/>
                  <a:gd name="connsiteX47" fmla="*/ 249099 w 606933"/>
                  <a:gd name="connsiteY47" fmla="*/ 320115 h 606016"/>
                  <a:gd name="connsiteX48" fmla="*/ 266150 w 606933"/>
                  <a:gd name="connsiteY48" fmla="*/ 302996 h 606016"/>
                  <a:gd name="connsiteX49" fmla="*/ 303455 w 606933"/>
                  <a:gd name="connsiteY49" fmla="*/ 265749 h 606016"/>
                  <a:gd name="connsiteX50" fmla="*/ 320412 w 606933"/>
                  <a:gd name="connsiteY50" fmla="*/ 248819 h 606016"/>
                  <a:gd name="connsiteX51" fmla="*/ 303361 w 606933"/>
                  <a:gd name="connsiteY51" fmla="*/ 231794 h 606016"/>
                  <a:gd name="connsiteX52" fmla="*/ 303455 w 606933"/>
                  <a:gd name="connsiteY52" fmla="*/ 188904 h 606016"/>
                  <a:gd name="connsiteX53" fmla="*/ 417818 w 606933"/>
                  <a:gd name="connsiteY53" fmla="*/ 302996 h 606016"/>
                  <a:gd name="connsiteX54" fmla="*/ 303455 w 606933"/>
                  <a:gd name="connsiteY54" fmla="*/ 417183 h 606016"/>
                  <a:gd name="connsiteX55" fmla="*/ 189186 w 606933"/>
                  <a:gd name="connsiteY55" fmla="*/ 302996 h 606016"/>
                  <a:gd name="connsiteX56" fmla="*/ 303455 w 606933"/>
                  <a:gd name="connsiteY56" fmla="*/ 188904 h 606016"/>
                  <a:gd name="connsiteX57" fmla="*/ 480677 w 606933"/>
                  <a:gd name="connsiteY57" fmla="*/ 73506 h 606016"/>
                  <a:gd name="connsiteX58" fmla="*/ 518018 w 606933"/>
                  <a:gd name="connsiteY58" fmla="*/ 88889 h 606016"/>
                  <a:gd name="connsiteX59" fmla="*/ 518018 w 606933"/>
                  <a:gd name="connsiteY59" fmla="*/ 163406 h 606016"/>
                  <a:gd name="connsiteX60" fmla="*/ 458574 w 606933"/>
                  <a:gd name="connsiteY60" fmla="*/ 173944 h 606016"/>
                  <a:gd name="connsiteX61" fmla="*/ 416275 w 606933"/>
                  <a:gd name="connsiteY61" fmla="*/ 216283 h 606016"/>
                  <a:gd name="connsiteX62" fmla="*/ 390368 w 606933"/>
                  <a:gd name="connsiteY62" fmla="*/ 190503 h 606016"/>
                  <a:gd name="connsiteX63" fmla="*/ 405818 w 606933"/>
                  <a:gd name="connsiteY63" fmla="*/ 175073 h 606016"/>
                  <a:gd name="connsiteX64" fmla="*/ 432855 w 606933"/>
                  <a:gd name="connsiteY64" fmla="*/ 148258 h 606016"/>
                  <a:gd name="connsiteX65" fmla="*/ 443406 w 606933"/>
                  <a:gd name="connsiteY65" fmla="*/ 88889 h 606016"/>
                  <a:gd name="connsiteX66" fmla="*/ 480677 w 606933"/>
                  <a:gd name="connsiteY66" fmla="*/ 73506 h 606016"/>
                  <a:gd name="connsiteX67" fmla="*/ 126232 w 606933"/>
                  <a:gd name="connsiteY67" fmla="*/ 73247 h 606016"/>
                  <a:gd name="connsiteX68" fmla="*/ 179075 w 606933"/>
                  <a:gd name="connsiteY68" fmla="*/ 126039 h 606016"/>
                  <a:gd name="connsiteX69" fmla="*/ 174177 w 606933"/>
                  <a:gd name="connsiteY69" fmla="*/ 148247 h 606016"/>
                  <a:gd name="connsiteX70" fmla="*/ 216565 w 606933"/>
                  <a:gd name="connsiteY70" fmla="*/ 190499 h 606016"/>
                  <a:gd name="connsiteX71" fmla="*/ 190755 w 606933"/>
                  <a:gd name="connsiteY71" fmla="*/ 216283 h 606016"/>
                  <a:gd name="connsiteX72" fmla="*/ 148462 w 606933"/>
                  <a:gd name="connsiteY72" fmla="*/ 173937 h 606016"/>
                  <a:gd name="connsiteX73" fmla="*/ 126232 w 606933"/>
                  <a:gd name="connsiteY73" fmla="*/ 178830 h 606016"/>
                  <a:gd name="connsiteX74" fmla="*/ 73388 w 606933"/>
                  <a:gd name="connsiteY74" fmla="*/ 126039 h 606016"/>
                  <a:gd name="connsiteX75" fmla="*/ 126232 w 606933"/>
                  <a:gd name="connsiteY75" fmla="*/ 73247 h 606016"/>
                  <a:gd name="connsiteX76" fmla="*/ 303420 w 606933"/>
                  <a:gd name="connsiteY76" fmla="*/ 0 h 606016"/>
                  <a:gd name="connsiteX77" fmla="*/ 356356 w 606933"/>
                  <a:gd name="connsiteY77" fmla="*/ 52775 h 606016"/>
                  <a:gd name="connsiteX78" fmla="*/ 321693 w 606933"/>
                  <a:gd name="connsiteY78" fmla="*/ 102352 h 606016"/>
                  <a:gd name="connsiteX79" fmla="*/ 321693 w 606933"/>
                  <a:gd name="connsiteY79" fmla="*/ 162089 h 606016"/>
                  <a:gd name="connsiteX80" fmla="*/ 303420 w 606933"/>
                  <a:gd name="connsiteY80" fmla="*/ 160960 h 606016"/>
                  <a:gd name="connsiteX81" fmla="*/ 285241 w 606933"/>
                  <a:gd name="connsiteY81" fmla="*/ 162089 h 606016"/>
                  <a:gd name="connsiteX82" fmla="*/ 285241 w 606933"/>
                  <a:gd name="connsiteY82" fmla="*/ 102352 h 606016"/>
                  <a:gd name="connsiteX83" fmla="*/ 250578 w 606933"/>
                  <a:gd name="connsiteY83" fmla="*/ 52775 h 606016"/>
                  <a:gd name="connsiteX84" fmla="*/ 303420 w 606933"/>
                  <a:gd name="connsiteY84" fmla="*/ 0 h 6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06933" h="606016">
                    <a:moveTo>
                      <a:pt x="285241" y="444068"/>
                    </a:moveTo>
                    <a:cubicBezTo>
                      <a:pt x="291175" y="444820"/>
                      <a:pt x="297297" y="445197"/>
                      <a:pt x="303420" y="445197"/>
                    </a:cubicBezTo>
                    <a:cubicBezTo>
                      <a:pt x="309637" y="445197"/>
                      <a:pt x="315665" y="444820"/>
                      <a:pt x="321693" y="444068"/>
                    </a:cubicBezTo>
                    <a:lnTo>
                      <a:pt x="321693" y="466921"/>
                    </a:lnTo>
                    <a:lnTo>
                      <a:pt x="321693" y="503693"/>
                    </a:lnTo>
                    <a:cubicBezTo>
                      <a:pt x="341850" y="511029"/>
                      <a:pt x="356356" y="530497"/>
                      <a:pt x="356356" y="553162"/>
                    </a:cubicBezTo>
                    <a:cubicBezTo>
                      <a:pt x="356356" y="582410"/>
                      <a:pt x="332620" y="606016"/>
                      <a:pt x="303420" y="606016"/>
                    </a:cubicBezTo>
                    <a:cubicBezTo>
                      <a:pt x="274220" y="606016"/>
                      <a:pt x="250578" y="582316"/>
                      <a:pt x="250578" y="553162"/>
                    </a:cubicBezTo>
                    <a:cubicBezTo>
                      <a:pt x="250578" y="530497"/>
                      <a:pt x="264989" y="511029"/>
                      <a:pt x="285241" y="503693"/>
                    </a:cubicBezTo>
                    <a:lnTo>
                      <a:pt x="285241" y="466921"/>
                    </a:lnTo>
                    <a:close/>
                    <a:moveTo>
                      <a:pt x="416083" y="389803"/>
                    </a:moveTo>
                    <a:lnTo>
                      <a:pt x="458471" y="432034"/>
                    </a:lnTo>
                    <a:cubicBezTo>
                      <a:pt x="465253" y="428931"/>
                      <a:pt x="472789" y="427143"/>
                      <a:pt x="480701" y="427143"/>
                    </a:cubicBezTo>
                    <a:cubicBezTo>
                      <a:pt x="509808" y="427143"/>
                      <a:pt x="533451" y="450752"/>
                      <a:pt x="533545" y="480003"/>
                    </a:cubicBezTo>
                    <a:cubicBezTo>
                      <a:pt x="533545" y="509161"/>
                      <a:pt x="509808" y="532769"/>
                      <a:pt x="480701" y="532769"/>
                    </a:cubicBezTo>
                    <a:cubicBezTo>
                      <a:pt x="451407" y="532769"/>
                      <a:pt x="427764" y="509067"/>
                      <a:pt x="427764" y="480003"/>
                    </a:cubicBezTo>
                    <a:cubicBezTo>
                      <a:pt x="427764" y="471914"/>
                      <a:pt x="429553" y="464578"/>
                      <a:pt x="432662" y="457806"/>
                    </a:cubicBezTo>
                    <a:lnTo>
                      <a:pt x="390368" y="415480"/>
                    </a:lnTo>
                    <a:cubicBezTo>
                      <a:pt x="400070" y="408144"/>
                      <a:pt x="408736" y="399491"/>
                      <a:pt x="416083" y="389803"/>
                    </a:cubicBezTo>
                    <a:close/>
                    <a:moveTo>
                      <a:pt x="190658" y="389803"/>
                    </a:moveTo>
                    <a:cubicBezTo>
                      <a:pt x="198194" y="399491"/>
                      <a:pt x="206862" y="408144"/>
                      <a:pt x="216283" y="415480"/>
                    </a:cubicBezTo>
                    <a:lnTo>
                      <a:pt x="174076" y="457806"/>
                    </a:lnTo>
                    <a:cubicBezTo>
                      <a:pt x="177185" y="464578"/>
                      <a:pt x="178975" y="472103"/>
                      <a:pt x="178975" y="480003"/>
                    </a:cubicBezTo>
                    <a:cubicBezTo>
                      <a:pt x="178975" y="509161"/>
                      <a:pt x="155234" y="532769"/>
                      <a:pt x="126123" y="532769"/>
                    </a:cubicBezTo>
                    <a:cubicBezTo>
                      <a:pt x="96823" y="532769"/>
                      <a:pt x="73176" y="509161"/>
                      <a:pt x="73176" y="480003"/>
                    </a:cubicBezTo>
                    <a:cubicBezTo>
                      <a:pt x="73176" y="450752"/>
                      <a:pt x="96917" y="427143"/>
                      <a:pt x="126123" y="427143"/>
                    </a:cubicBezTo>
                    <a:cubicBezTo>
                      <a:pt x="134131" y="427143"/>
                      <a:pt x="141573" y="428931"/>
                      <a:pt x="148357" y="432034"/>
                    </a:cubicBezTo>
                    <a:close/>
                    <a:moveTo>
                      <a:pt x="52836" y="253330"/>
                    </a:moveTo>
                    <a:cubicBezTo>
                      <a:pt x="75628" y="253330"/>
                      <a:pt x="95030" y="267628"/>
                      <a:pt x="102470" y="287852"/>
                    </a:cubicBezTo>
                    <a:lnTo>
                      <a:pt x="161711" y="287852"/>
                    </a:lnTo>
                    <a:cubicBezTo>
                      <a:pt x="161240" y="292838"/>
                      <a:pt x="160958" y="297917"/>
                      <a:pt x="160958" y="302997"/>
                    </a:cubicBezTo>
                    <a:cubicBezTo>
                      <a:pt x="160958" y="310334"/>
                      <a:pt x="161617" y="317483"/>
                      <a:pt x="162653" y="324350"/>
                    </a:cubicBezTo>
                    <a:lnTo>
                      <a:pt x="102470" y="324350"/>
                    </a:lnTo>
                    <a:cubicBezTo>
                      <a:pt x="95030" y="344386"/>
                      <a:pt x="75628" y="358872"/>
                      <a:pt x="52836" y="358966"/>
                    </a:cubicBezTo>
                    <a:cubicBezTo>
                      <a:pt x="23640" y="358966"/>
                      <a:pt x="0" y="335355"/>
                      <a:pt x="0" y="306195"/>
                    </a:cubicBezTo>
                    <a:cubicBezTo>
                      <a:pt x="0" y="276941"/>
                      <a:pt x="23734" y="253330"/>
                      <a:pt x="52836" y="253330"/>
                    </a:cubicBezTo>
                    <a:close/>
                    <a:moveTo>
                      <a:pt x="553987" y="250225"/>
                    </a:moveTo>
                    <a:cubicBezTo>
                      <a:pt x="583192" y="250225"/>
                      <a:pt x="606933" y="273930"/>
                      <a:pt x="606933" y="302996"/>
                    </a:cubicBezTo>
                    <a:cubicBezTo>
                      <a:pt x="606933" y="332250"/>
                      <a:pt x="583192" y="355861"/>
                      <a:pt x="553987" y="355861"/>
                    </a:cubicBezTo>
                    <a:cubicBezTo>
                      <a:pt x="532413" y="355861"/>
                      <a:pt x="513854" y="342880"/>
                      <a:pt x="505658" y="324349"/>
                    </a:cubicBezTo>
                    <a:lnTo>
                      <a:pt x="444139" y="324349"/>
                    </a:lnTo>
                    <a:cubicBezTo>
                      <a:pt x="445270" y="317294"/>
                      <a:pt x="445741" y="310333"/>
                      <a:pt x="445741" y="302996"/>
                    </a:cubicBezTo>
                    <a:cubicBezTo>
                      <a:pt x="445741" y="297916"/>
                      <a:pt x="445458" y="292837"/>
                      <a:pt x="444987" y="287851"/>
                    </a:cubicBezTo>
                    <a:lnTo>
                      <a:pt x="503397" y="287851"/>
                    </a:lnTo>
                    <a:cubicBezTo>
                      <a:pt x="509897" y="266028"/>
                      <a:pt x="530152" y="250225"/>
                      <a:pt x="553987" y="250225"/>
                    </a:cubicBezTo>
                    <a:close/>
                    <a:moveTo>
                      <a:pt x="303361" y="231794"/>
                    </a:moveTo>
                    <a:cubicBezTo>
                      <a:pt x="264078" y="231794"/>
                      <a:pt x="232049" y="263774"/>
                      <a:pt x="232049" y="302996"/>
                    </a:cubicBezTo>
                    <a:cubicBezTo>
                      <a:pt x="232049" y="312402"/>
                      <a:pt x="239679" y="320115"/>
                      <a:pt x="249099" y="320115"/>
                    </a:cubicBezTo>
                    <a:cubicBezTo>
                      <a:pt x="258520" y="320115"/>
                      <a:pt x="266150" y="312402"/>
                      <a:pt x="266150" y="302996"/>
                    </a:cubicBezTo>
                    <a:cubicBezTo>
                      <a:pt x="266150" y="282492"/>
                      <a:pt x="282919" y="265749"/>
                      <a:pt x="303455" y="265749"/>
                    </a:cubicBezTo>
                    <a:cubicBezTo>
                      <a:pt x="312875" y="265749"/>
                      <a:pt x="320600" y="258225"/>
                      <a:pt x="320412" y="248819"/>
                    </a:cubicBezTo>
                    <a:cubicBezTo>
                      <a:pt x="320412" y="239413"/>
                      <a:pt x="312781" y="231794"/>
                      <a:pt x="303361" y="231794"/>
                    </a:cubicBezTo>
                    <a:close/>
                    <a:moveTo>
                      <a:pt x="303455" y="188904"/>
                    </a:moveTo>
                    <a:cubicBezTo>
                      <a:pt x="366665" y="188904"/>
                      <a:pt x="417818" y="239978"/>
                      <a:pt x="417818" y="302996"/>
                    </a:cubicBezTo>
                    <a:cubicBezTo>
                      <a:pt x="417818" y="366109"/>
                      <a:pt x="366665" y="417183"/>
                      <a:pt x="303455" y="417183"/>
                    </a:cubicBezTo>
                    <a:cubicBezTo>
                      <a:pt x="240339" y="417183"/>
                      <a:pt x="189186" y="366109"/>
                      <a:pt x="189186" y="302996"/>
                    </a:cubicBezTo>
                    <a:cubicBezTo>
                      <a:pt x="189186" y="239978"/>
                      <a:pt x="240339" y="188904"/>
                      <a:pt x="303455" y="188904"/>
                    </a:cubicBezTo>
                    <a:close/>
                    <a:moveTo>
                      <a:pt x="480677" y="73506"/>
                    </a:moveTo>
                    <a:cubicBezTo>
                      <a:pt x="494184" y="73506"/>
                      <a:pt x="507702" y="78634"/>
                      <a:pt x="518018" y="88889"/>
                    </a:cubicBezTo>
                    <a:cubicBezTo>
                      <a:pt x="538555" y="109494"/>
                      <a:pt x="538555" y="142895"/>
                      <a:pt x="518018" y="163406"/>
                    </a:cubicBezTo>
                    <a:cubicBezTo>
                      <a:pt x="501909" y="179495"/>
                      <a:pt x="478074" y="182976"/>
                      <a:pt x="458574" y="173944"/>
                    </a:cubicBezTo>
                    <a:lnTo>
                      <a:pt x="416275" y="216283"/>
                    </a:lnTo>
                    <a:cubicBezTo>
                      <a:pt x="408738" y="206592"/>
                      <a:pt x="400071" y="197936"/>
                      <a:pt x="390368" y="190503"/>
                    </a:cubicBezTo>
                    <a:lnTo>
                      <a:pt x="405818" y="175073"/>
                    </a:lnTo>
                    <a:lnTo>
                      <a:pt x="432855" y="148258"/>
                    </a:lnTo>
                    <a:cubicBezTo>
                      <a:pt x="423811" y="128782"/>
                      <a:pt x="427297" y="104978"/>
                      <a:pt x="443406" y="88889"/>
                    </a:cubicBezTo>
                    <a:cubicBezTo>
                      <a:pt x="453674" y="78634"/>
                      <a:pt x="467170" y="73506"/>
                      <a:pt x="480677" y="73506"/>
                    </a:cubicBezTo>
                    <a:close/>
                    <a:moveTo>
                      <a:pt x="126232" y="73247"/>
                    </a:moveTo>
                    <a:cubicBezTo>
                      <a:pt x="155526" y="73247"/>
                      <a:pt x="179075" y="96961"/>
                      <a:pt x="179075" y="126039"/>
                    </a:cubicBezTo>
                    <a:cubicBezTo>
                      <a:pt x="179075" y="134037"/>
                      <a:pt x="177380" y="141471"/>
                      <a:pt x="174177" y="148247"/>
                    </a:cubicBezTo>
                    <a:lnTo>
                      <a:pt x="216565" y="190499"/>
                    </a:lnTo>
                    <a:cubicBezTo>
                      <a:pt x="206863" y="197933"/>
                      <a:pt x="198197" y="206590"/>
                      <a:pt x="190755" y="216283"/>
                    </a:cubicBezTo>
                    <a:lnTo>
                      <a:pt x="148462" y="173937"/>
                    </a:lnTo>
                    <a:cubicBezTo>
                      <a:pt x="141680" y="177136"/>
                      <a:pt x="134144" y="178830"/>
                      <a:pt x="126232" y="178830"/>
                    </a:cubicBezTo>
                    <a:cubicBezTo>
                      <a:pt x="97125" y="178830"/>
                      <a:pt x="73482" y="155304"/>
                      <a:pt x="73388" y="126039"/>
                    </a:cubicBezTo>
                    <a:cubicBezTo>
                      <a:pt x="73388" y="96773"/>
                      <a:pt x="97125" y="73247"/>
                      <a:pt x="126232" y="73247"/>
                    </a:cubicBezTo>
                    <a:close/>
                    <a:moveTo>
                      <a:pt x="303420" y="0"/>
                    </a:moveTo>
                    <a:cubicBezTo>
                      <a:pt x="332714" y="0"/>
                      <a:pt x="356356" y="23707"/>
                      <a:pt x="356356" y="52775"/>
                    </a:cubicBezTo>
                    <a:cubicBezTo>
                      <a:pt x="356356" y="75541"/>
                      <a:pt x="341850" y="94920"/>
                      <a:pt x="321693" y="102352"/>
                    </a:cubicBezTo>
                    <a:lnTo>
                      <a:pt x="321693" y="162089"/>
                    </a:lnTo>
                    <a:cubicBezTo>
                      <a:pt x="315759" y="161336"/>
                      <a:pt x="309637" y="160960"/>
                      <a:pt x="303420" y="160960"/>
                    </a:cubicBezTo>
                    <a:cubicBezTo>
                      <a:pt x="297297" y="160960"/>
                      <a:pt x="291269" y="161336"/>
                      <a:pt x="285241" y="162089"/>
                    </a:cubicBezTo>
                    <a:lnTo>
                      <a:pt x="285241" y="102352"/>
                    </a:lnTo>
                    <a:cubicBezTo>
                      <a:pt x="264989" y="94920"/>
                      <a:pt x="250578" y="75541"/>
                      <a:pt x="250578" y="52775"/>
                    </a:cubicBezTo>
                    <a:cubicBezTo>
                      <a:pt x="250578" y="23613"/>
                      <a:pt x="274314" y="0"/>
                      <a:pt x="30342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i$lîḑé">
                <a:extLst>
                  <a:ext uri="{FF2B5EF4-FFF2-40B4-BE49-F238E27FC236}">
                    <a16:creationId xmlns:a16="http://schemas.microsoft.com/office/drawing/2014/main" id="{0FCBF1D6-CE77-4BA5-8804-287853E23A2E}"/>
                  </a:ext>
                </a:extLst>
              </p:cNvPr>
              <p:cNvSpPr/>
              <p:nvPr/>
            </p:nvSpPr>
            <p:spPr>
              <a:xfrm>
                <a:off x="3830293" y="3794353"/>
                <a:ext cx="280535" cy="381000"/>
              </a:xfrm>
              <a:custGeom>
                <a:avLst/>
                <a:gdLst>
                  <a:gd name="connsiteX0" fmla="*/ 345526 w 447102"/>
                  <a:gd name="connsiteY0" fmla="*/ 386587 h 607216"/>
                  <a:gd name="connsiteX1" fmla="*/ 239995 w 447102"/>
                  <a:gd name="connsiteY1" fmla="*/ 415581 h 607216"/>
                  <a:gd name="connsiteX2" fmla="*/ 239995 w 447102"/>
                  <a:gd name="connsiteY2" fmla="*/ 569388 h 607216"/>
                  <a:gd name="connsiteX3" fmla="*/ 326897 w 447102"/>
                  <a:gd name="connsiteY3" fmla="*/ 545382 h 607216"/>
                  <a:gd name="connsiteX4" fmla="*/ 326272 w 447102"/>
                  <a:gd name="connsiteY4" fmla="*/ 500902 h 607216"/>
                  <a:gd name="connsiteX5" fmla="*/ 345526 w 447102"/>
                  <a:gd name="connsiteY5" fmla="*/ 487600 h 607216"/>
                  <a:gd name="connsiteX6" fmla="*/ 101680 w 447102"/>
                  <a:gd name="connsiteY6" fmla="*/ 386587 h 607216"/>
                  <a:gd name="connsiteX7" fmla="*/ 101680 w 447102"/>
                  <a:gd name="connsiteY7" fmla="*/ 487600 h 607216"/>
                  <a:gd name="connsiteX8" fmla="*/ 120934 w 447102"/>
                  <a:gd name="connsiteY8" fmla="*/ 500902 h 607216"/>
                  <a:gd name="connsiteX9" fmla="*/ 120206 w 447102"/>
                  <a:gd name="connsiteY9" fmla="*/ 545382 h 607216"/>
                  <a:gd name="connsiteX10" fmla="*/ 207212 w 447102"/>
                  <a:gd name="connsiteY10" fmla="*/ 569284 h 607216"/>
                  <a:gd name="connsiteX11" fmla="*/ 207212 w 447102"/>
                  <a:gd name="connsiteY11" fmla="*/ 415581 h 607216"/>
                  <a:gd name="connsiteX12" fmla="*/ 188062 w 447102"/>
                  <a:gd name="connsiteY12" fmla="*/ 249096 h 607216"/>
                  <a:gd name="connsiteX13" fmla="*/ 221678 w 447102"/>
                  <a:gd name="connsiteY13" fmla="*/ 282455 h 607216"/>
                  <a:gd name="connsiteX14" fmla="*/ 207836 w 447102"/>
                  <a:gd name="connsiteY14" fmla="*/ 381806 h 607216"/>
                  <a:gd name="connsiteX15" fmla="*/ 223551 w 447102"/>
                  <a:gd name="connsiteY15" fmla="*/ 386171 h 607216"/>
                  <a:gd name="connsiteX16" fmla="*/ 239370 w 447102"/>
                  <a:gd name="connsiteY16" fmla="*/ 381806 h 607216"/>
                  <a:gd name="connsiteX17" fmla="*/ 225529 w 447102"/>
                  <a:gd name="connsiteY17" fmla="*/ 282455 h 607216"/>
                  <a:gd name="connsiteX18" fmla="*/ 259040 w 447102"/>
                  <a:gd name="connsiteY18" fmla="*/ 249096 h 607216"/>
                  <a:gd name="connsiteX19" fmla="*/ 279959 w 447102"/>
                  <a:gd name="connsiteY19" fmla="*/ 266659 h 607216"/>
                  <a:gd name="connsiteX20" fmla="*/ 323462 w 447102"/>
                  <a:gd name="connsiteY20" fmla="*/ 286716 h 607216"/>
                  <a:gd name="connsiteX21" fmla="*/ 329290 w 447102"/>
                  <a:gd name="connsiteY21" fmla="*/ 289522 h 607216"/>
                  <a:gd name="connsiteX22" fmla="*/ 404432 w 447102"/>
                  <a:gd name="connsiteY22" fmla="*/ 381910 h 607216"/>
                  <a:gd name="connsiteX23" fmla="*/ 446998 w 447102"/>
                  <a:gd name="connsiteY23" fmla="*/ 535509 h 607216"/>
                  <a:gd name="connsiteX24" fmla="*/ 447102 w 447102"/>
                  <a:gd name="connsiteY24" fmla="*/ 538107 h 607216"/>
                  <a:gd name="connsiteX25" fmla="*/ 400789 w 447102"/>
                  <a:gd name="connsiteY25" fmla="*/ 581547 h 607216"/>
                  <a:gd name="connsiteX26" fmla="*/ 395273 w 447102"/>
                  <a:gd name="connsiteY26" fmla="*/ 581131 h 607216"/>
                  <a:gd name="connsiteX27" fmla="*/ 361241 w 447102"/>
                  <a:gd name="connsiteY27" fmla="*/ 569908 h 607216"/>
                  <a:gd name="connsiteX28" fmla="*/ 227922 w 447102"/>
                  <a:gd name="connsiteY28" fmla="*/ 606593 h 607216"/>
                  <a:gd name="connsiteX29" fmla="*/ 226882 w 447102"/>
                  <a:gd name="connsiteY29" fmla="*/ 606800 h 607216"/>
                  <a:gd name="connsiteX30" fmla="*/ 225945 w 447102"/>
                  <a:gd name="connsiteY30" fmla="*/ 607008 h 607216"/>
                  <a:gd name="connsiteX31" fmla="*/ 223551 w 447102"/>
                  <a:gd name="connsiteY31" fmla="*/ 607216 h 607216"/>
                  <a:gd name="connsiteX32" fmla="*/ 221158 w 447102"/>
                  <a:gd name="connsiteY32" fmla="*/ 607008 h 607216"/>
                  <a:gd name="connsiteX33" fmla="*/ 220429 w 447102"/>
                  <a:gd name="connsiteY33" fmla="*/ 606800 h 607216"/>
                  <a:gd name="connsiteX34" fmla="*/ 220221 w 447102"/>
                  <a:gd name="connsiteY34" fmla="*/ 606800 h 607216"/>
                  <a:gd name="connsiteX35" fmla="*/ 219180 w 447102"/>
                  <a:gd name="connsiteY35" fmla="*/ 606593 h 607216"/>
                  <a:gd name="connsiteX36" fmla="*/ 85861 w 447102"/>
                  <a:gd name="connsiteY36" fmla="*/ 569908 h 607216"/>
                  <a:gd name="connsiteX37" fmla="*/ 51933 w 447102"/>
                  <a:gd name="connsiteY37" fmla="*/ 581131 h 607216"/>
                  <a:gd name="connsiteX38" fmla="*/ 46313 w 447102"/>
                  <a:gd name="connsiteY38" fmla="*/ 581547 h 607216"/>
                  <a:gd name="connsiteX39" fmla="*/ 0 w 447102"/>
                  <a:gd name="connsiteY39" fmla="*/ 538107 h 607216"/>
                  <a:gd name="connsiteX40" fmla="*/ 104 w 447102"/>
                  <a:gd name="connsiteY40" fmla="*/ 535509 h 607216"/>
                  <a:gd name="connsiteX41" fmla="*/ 42670 w 447102"/>
                  <a:gd name="connsiteY41" fmla="*/ 381910 h 607216"/>
                  <a:gd name="connsiteX42" fmla="*/ 117916 w 447102"/>
                  <a:gd name="connsiteY42" fmla="*/ 289522 h 607216"/>
                  <a:gd name="connsiteX43" fmla="*/ 123744 w 447102"/>
                  <a:gd name="connsiteY43" fmla="*/ 286716 h 607216"/>
                  <a:gd name="connsiteX44" fmla="*/ 167247 w 447102"/>
                  <a:gd name="connsiteY44" fmla="*/ 266659 h 607216"/>
                  <a:gd name="connsiteX45" fmla="*/ 184672 w 447102"/>
                  <a:gd name="connsiteY45" fmla="*/ 89514 h 607216"/>
                  <a:gd name="connsiteX46" fmla="*/ 144544 w 447102"/>
                  <a:gd name="connsiteY46" fmla="*/ 125639 h 607216"/>
                  <a:gd name="connsiteX47" fmla="*/ 223551 w 447102"/>
                  <a:gd name="connsiteY47" fmla="*/ 226753 h 607216"/>
                  <a:gd name="connsiteX48" fmla="*/ 302663 w 447102"/>
                  <a:gd name="connsiteY48" fmla="*/ 125639 h 607216"/>
                  <a:gd name="connsiteX49" fmla="*/ 202628 w 447102"/>
                  <a:gd name="connsiteY49" fmla="*/ 127822 h 607216"/>
                  <a:gd name="connsiteX50" fmla="*/ 184672 w 447102"/>
                  <a:gd name="connsiteY50" fmla="*/ 89514 h 607216"/>
                  <a:gd name="connsiteX51" fmla="*/ 223551 w 447102"/>
                  <a:gd name="connsiteY51" fmla="*/ 0 h 607216"/>
                  <a:gd name="connsiteX52" fmla="*/ 327646 w 447102"/>
                  <a:gd name="connsiteY52" fmla="*/ 102153 h 607216"/>
                  <a:gd name="connsiteX53" fmla="*/ 223551 w 447102"/>
                  <a:gd name="connsiteY53" fmla="*/ 249096 h 607216"/>
                  <a:gd name="connsiteX54" fmla="*/ 119457 w 447102"/>
                  <a:gd name="connsiteY54" fmla="*/ 102153 h 607216"/>
                  <a:gd name="connsiteX55" fmla="*/ 223551 w 447102"/>
                  <a:gd name="connsiteY55" fmla="*/ 0 h 6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47102" h="607216">
                    <a:moveTo>
                      <a:pt x="345526" y="386587"/>
                    </a:moveTo>
                    <a:lnTo>
                      <a:pt x="239995" y="415581"/>
                    </a:lnTo>
                    <a:lnTo>
                      <a:pt x="239995" y="569388"/>
                    </a:lnTo>
                    <a:lnTo>
                      <a:pt x="326897" y="545382"/>
                    </a:lnTo>
                    <a:cubicBezTo>
                      <a:pt x="316906" y="532703"/>
                      <a:pt x="316177" y="514516"/>
                      <a:pt x="326272" y="500902"/>
                    </a:cubicBezTo>
                    <a:cubicBezTo>
                      <a:pt x="331268" y="494251"/>
                      <a:pt x="338137" y="489783"/>
                      <a:pt x="345526" y="487600"/>
                    </a:cubicBezTo>
                    <a:close/>
                    <a:moveTo>
                      <a:pt x="101680" y="386587"/>
                    </a:moveTo>
                    <a:lnTo>
                      <a:pt x="101680" y="487600"/>
                    </a:lnTo>
                    <a:cubicBezTo>
                      <a:pt x="109069" y="489783"/>
                      <a:pt x="115938" y="494251"/>
                      <a:pt x="120934" y="500902"/>
                    </a:cubicBezTo>
                    <a:cubicBezTo>
                      <a:pt x="131029" y="514516"/>
                      <a:pt x="130301" y="532703"/>
                      <a:pt x="120206" y="545382"/>
                    </a:cubicBezTo>
                    <a:lnTo>
                      <a:pt x="207212" y="569284"/>
                    </a:lnTo>
                    <a:lnTo>
                      <a:pt x="207212" y="415581"/>
                    </a:lnTo>
                    <a:close/>
                    <a:moveTo>
                      <a:pt x="188062" y="249096"/>
                    </a:moveTo>
                    <a:lnTo>
                      <a:pt x="221678" y="282455"/>
                    </a:lnTo>
                    <a:lnTo>
                      <a:pt x="207836" y="381806"/>
                    </a:lnTo>
                    <a:lnTo>
                      <a:pt x="223551" y="386171"/>
                    </a:lnTo>
                    <a:lnTo>
                      <a:pt x="239370" y="381806"/>
                    </a:lnTo>
                    <a:lnTo>
                      <a:pt x="225529" y="282455"/>
                    </a:lnTo>
                    <a:lnTo>
                      <a:pt x="259040" y="249096"/>
                    </a:lnTo>
                    <a:lnTo>
                      <a:pt x="279959" y="266659"/>
                    </a:lnTo>
                    <a:lnTo>
                      <a:pt x="323462" y="286716"/>
                    </a:lnTo>
                    <a:cubicBezTo>
                      <a:pt x="324711" y="287236"/>
                      <a:pt x="328562" y="289107"/>
                      <a:pt x="329290" y="289522"/>
                    </a:cubicBezTo>
                    <a:cubicBezTo>
                      <a:pt x="369255" y="311554"/>
                      <a:pt x="387988" y="348966"/>
                      <a:pt x="404432" y="381910"/>
                    </a:cubicBezTo>
                    <a:cubicBezTo>
                      <a:pt x="404432" y="381910"/>
                      <a:pt x="446998" y="462035"/>
                      <a:pt x="446998" y="535509"/>
                    </a:cubicBezTo>
                    <a:cubicBezTo>
                      <a:pt x="446998" y="536340"/>
                      <a:pt x="447102" y="537276"/>
                      <a:pt x="447102" y="538107"/>
                    </a:cubicBezTo>
                    <a:cubicBezTo>
                      <a:pt x="447102" y="562113"/>
                      <a:pt x="426392" y="581547"/>
                      <a:pt x="400789" y="581547"/>
                    </a:cubicBezTo>
                    <a:cubicBezTo>
                      <a:pt x="398916" y="581547"/>
                      <a:pt x="397147" y="581443"/>
                      <a:pt x="395273" y="581131"/>
                    </a:cubicBezTo>
                    <a:cubicBezTo>
                      <a:pt x="382368" y="579157"/>
                      <a:pt x="371232" y="575104"/>
                      <a:pt x="361241" y="569908"/>
                    </a:cubicBezTo>
                    <a:lnTo>
                      <a:pt x="227922" y="606593"/>
                    </a:lnTo>
                    <a:cubicBezTo>
                      <a:pt x="227610" y="606696"/>
                      <a:pt x="227298" y="606800"/>
                      <a:pt x="226882" y="606800"/>
                    </a:cubicBezTo>
                    <a:cubicBezTo>
                      <a:pt x="226569" y="606904"/>
                      <a:pt x="226257" y="607008"/>
                      <a:pt x="225945" y="607008"/>
                    </a:cubicBezTo>
                    <a:cubicBezTo>
                      <a:pt x="225216" y="607112"/>
                      <a:pt x="224384" y="607216"/>
                      <a:pt x="223551" y="607216"/>
                    </a:cubicBezTo>
                    <a:cubicBezTo>
                      <a:pt x="222823" y="607216"/>
                      <a:pt x="221990" y="607112"/>
                      <a:pt x="221158" y="607008"/>
                    </a:cubicBezTo>
                    <a:cubicBezTo>
                      <a:pt x="220949" y="607008"/>
                      <a:pt x="220637" y="606904"/>
                      <a:pt x="220429" y="606800"/>
                    </a:cubicBezTo>
                    <a:lnTo>
                      <a:pt x="220221" y="606800"/>
                    </a:lnTo>
                    <a:cubicBezTo>
                      <a:pt x="219909" y="606800"/>
                      <a:pt x="219596" y="606696"/>
                      <a:pt x="219180" y="606593"/>
                    </a:cubicBezTo>
                    <a:lnTo>
                      <a:pt x="85861" y="569908"/>
                    </a:lnTo>
                    <a:cubicBezTo>
                      <a:pt x="75870" y="575104"/>
                      <a:pt x="64838" y="579157"/>
                      <a:pt x="51933" y="581131"/>
                    </a:cubicBezTo>
                    <a:cubicBezTo>
                      <a:pt x="50059" y="581443"/>
                      <a:pt x="48186" y="581547"/>
                      <a:pt x="46313" y="581547"/>
                    </a:cubicBezTo>
                    <a:cubicBezTo>
                      <a:pt x="20815" y="581547"/>
                      <a:pt x="0" y="562113"/>
                      <a:pt x="0" y="538107"/>
                    </a:cubicBezTo>
                    <a:cubicBezTo>
                      <a:pt x="0" y="537276"/>
                      <a:pt x="104" y="536340"/>
                      <a:pt x="104" y="535509"/>
                    </a:cubicBezTo>
                    <a:cubicBezTo>
                      <a:pt x="7077" y="454553"/>
                      <a:pt x="42670" y="381910"/>
                      <a:pt x="42670" y="381910"/>
                    </a:cubicBezTo>
                    <a:cubicBezTo>
                      <a:pt x="59218" y="348966"/>
                      <a:pt x="77847" y="311554"/>
                      <a:pt x="117916" y="289522"/>
                    </a:cubicBezTo>
                    <a:cubicBezTo>
                      <a:pt x="118644" y="289107"/>
                      <a:pt x="122495" y="287236"/>
                      <a:pt x="123744" y="286716"/>
                    </a:cubicBezTo>
                    <a:lnTo>
                      <a:pt x="167247" y="266659"/>
                    </a:lnTo>
                    <a:close/>
                    <a:moveTo>
                      <a:pt x="184672" y="89514"/>
                    </a:moveTo>
                    <a:cubicBezTo>
                      <a:pt x="164816" y="87682"/>
                      <a:pt x="141265" y="98256"/>
                      <a:pt x="144544" y="125639"/>
                    </a:cubicBezTo>
                    <a:cubicBezTo>
                      <a:pt x="150581" y="176248"/>
                      <a:pt x="180352" y="226753"/>
                      <a:pt x="223551" y="226753"/>
                    </a:cubicBezTo>
                    <a:cubicBezTo>
                      <a:pt x="264773" y="226753"/>
                      <a:pt x="302247" y="165960"/>
                      <a:pt x="302663" y="125639"/>
                    </a:cubicBezTo>
                    <a:cubicBezTo>
                      <a:pt x="303392" y="58403"/>
                      <a:pt x="256445" y="133537"/>
                      <a:pt x="202628" y="127822"/>
                    </a:cubicBezTo>
                    <a:cubicBezTo>
                      <a:pt x="220689" y="105583"/>
                      <a:pt x="204528" y="91346"/>
                      <a:pt x="184672" y="89514"/>
                    </a:cubicBezTo>
                    <a:close/>
                    <a:moveTo>
                      <a:pt x="223551" y="0"/>
                    </a:moveTo>
                    <a:cubicBezTo>
                      <a:pt x="297875" y="0"/>
                      <a:pt x="328270" y="38243"/>
                      <a:pt x="327646" y="102153"/>
                    </a:cubicBezTo>
                    <a:cubicBezTo>
                      <a:pt x="326709" y="194226"/>
                      <a:pt x="267583" y="249096"/>
                      <a:pt x="223551" y="249096"/>
                    </a:cubicBezTo>
                    <a:cubicBezTo>
                      <a:pt x="172025" y="249096"/>
                      <a:pt x="120498" y="194226"/>
                      <a:pt x="119457" y="102153"/>
                    </a:cubicBezTo>
                    <a:cubicBezTo>
                      <a:pt x="118832" y="38243"/>
                      <a:pt x="149332" y="0"/>
                      <a:pt x="223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ïṧḷiḍé">
                <a:extLst>
                  <a:ext uri="{FF2B5EF4-FFF2-40B4-BE49-F238E27FC236}">
                    <a16:creationId xmlns:a16="http://schemas.microsoft.com/office/drawing/2014/main" id="{615B7367-CAB6-4A94-8BE2-7625099FA1BA}"/>
                  </a:ext>
                </a:extLst>
              </p:cNvPr>
              <p:cNvSpPr/>
              <p:nvPr/>
            </p:nvSpPr>
            <p:spPr>
              <a:xfrm>
                <a:off x="6077313" y="3794353"/>
                <a:ext cx="374369" cy="381000"/>
              </a:xfrm>
              <a:custGeom>
                <a:avLst/>
                <a:gdLst>
                  <a:gd name="connsiteX0" fmla="*/ 418698 w 597618"/>
                  <a:gd name="connsiteY0" fmla="*/ 375700 h 608203"/>
                  <a:gd name="connsiteX1" fmla="*/ 398033 w 597618"/>
                  <a:gd name="connsiteY1" fmla="*/ 379435 h 608203"/>
                  <a:gd name="connsiteX2" fmla="*/ 368439 w 597618"/>
                  <a:gd name="connsiteY2" fmla="*/ 447843 h 608203"/>
                  <a:gd name="connsiteX3" fmla="*/ 437038 w 597618"/>
                  <a:gd name="connsiteY3" fmla="*/ 477396 h 608203"/>
                  <a:gd name="connsiteX4" fmla="*/ 466631 w 597618"/>
                  <a:gd name="connsiteY4" fmla="*/ 408988 h 608203"/>
                  <a:gd name="connsiteX5" fmla="*/ 418698 w 597618"/>
                  <a:gd name="connsiteY5" fmla="*/ 375700 h 608203"/>
                  <a:gd name="connsiteX6" fmla="*/ 368148 w 597618"/>
                  <a:gd name="connsiteY6" fmla="*/ 248531 h 608203"/>
                  <a:gd name="connsiteX7" fmla="*/ 405795 w 597618"/>
                  <a:gd name="connsiteY7" fmla="*/ 306280 h 608203"/>
                  <a:gd name="connsiteX8" fmla="*/ 439463 w 597618"/>
                  <a:gd name="connsiteY8" fmla="*/ 307733 h 608203"/>
                  <a:gd name="connsiteX9" fmla="*/ 477886 w 597618"/>
                  <a:gd name="connsiteY9" fmla="*/ 252504 h 608203"/>
                  <a:gd name="connsiteX10" fmla="*/ 510002 w 597618"/>
                  <a:gd name="connsiteY10" fmla="*/ 266456 h 608203"/>
                  <a:gd name="connsiteX11" fmla="*/ 495739 w 597618"/>
                  <a:gd name="connsiteY11" fmla="*/ 333701 h 608203"/>
                  <a:gd name="connsiteX12" fmla="*/ 518541 w 597618"/>
                  <a:gd name="connsiteY12" fmla="*/ 358506 h 608203"/>
                  <a:gd name="connsiteX13" fmla="*/ 584713 w 597618"/>
                  <a:gd name="connsiteY13" fmla="*/ 346588 h 608203"/>
                  <a:gd name="connsiteX14" fmla="*/ 597618 w 597618"/>
                  <a:gd name="connsiteY14" fmla="*/ 379145 h 608203"/>
                  <a:gd name="connsiteX15" fmla="*/ 539790 w 597618"/>
                  <a:gd name="connsiteY15" fmla="*/ 416740 h 608203"/>
                  <a:gd name="connsiteX16" fmla="*/ 538334 w 597618"/>
                  <a:gd name="connsiteY16" fmla="*/ 450265 h 608203"/>
                  <a:gd name="connsiteX17" fmla="*/ 593640 w 597618"/>
                  <a:gd name="connsiteY17" fmla="*/ 488635 h 608203"/>
                  <a:gd name="connsiteX18" fmla="*/ 579765 w 597618"/>
                  <a:gd name="connsiteY18" fmla="*/ 520707 h 608203"/>
                  <a:gd name="connsiteX19" fmla="*/ 512331 w 597618"/>
                  <a:gd name="connsiteY19" fmla="*/ 506464 h 608203"/>
                  <a:gd name="connsiteX20" fmla="*/ 487492 w 597618"/>
                  <a:gd name="connsiteY20" fmla="*/ 529137 h 608203"/>
                  <a:gd name="connsiteX21" fmla="*/ 499426 w 597618"/>
                  <a:gd name="connsiteY21" fmla="*/ 595219 h 608203"/>
                  <a:gd name="connsiteX22" fmla="*/ 466825 w 597618"/>
                  <a:gd name="connsiteY22" fmla="*/ 608203 h 608203"/>
                  <a:gd name="connsiteX23" fmla="*/ 429178 w 597618"/>
                  <a:gd name="connsiteY23" fmla="*/ 550454 h 608203"/>
                  <a:gd name="connsiteX24" fmla="*/ 395607 w 597618"/>
                  <a:gd name="connsiteY24" fmla="*/ 549001 h 608203"/>
                  <a:gd name="connsiteX25" fmla="*/ 357184 w 597618"/>
                  <a:gd name="connsiteY25" fmla="*/ 604230 h 608203"/>
                  <a:gd name="connsiteX26" fmla="*/ 325068 w 597618"/>
                  <a:gd name="connsiteY26" fmla="*/ 590374 h 608203"/>
                  <a:gd name="connsiteX27" fmla="*/ 339331 w 597618"/>
                  <a:gd name="connsiteY27" fmla="*/ 523033 h 608203"/>
                  <a:gd name="connsiteX28" fmla="*/ 316530 w 597618"/>
                  <a:gd name="connsiteY28" fmla="*/ 498228 h 608203"/>
                  <a:gd name="connsiteX29" fmla="*/ 250357 w 597618"/>
                  <a:gd name="connsiteY29" fmla="*/ 510146 h 608203"/>
                  <a:gd name="connsiteX30" fmla="*/ 237452 w 597618"/>
                  <a:gd name="connsiteY30" fmla="*/ 477686 h 608203"/>
                  <a:gd name="connsiteX31" fmla="*/ 295281 w 597618"/>
                  <a:gd name="connsiteY31" fmla="*/ 440091 h 608203"/>
                  <a:gd name="connsiteX32" fmla="*/ 296736 w 597618"/>
                  <a:gd name="connsiteY32" fmla="*/ 406566 h 608203"/>
                  <a:gd name="connsiteX33" fmla="*/ 241430 w 597618"/>
                  <a:gd name="connsiteY33" fmla="*/ 368196 h 608203"/>
                  <a:gd name="connsiteX34" fmla="*/ 255305 w 597618"/>
                  <a:gd name="connsiteY34" fmla="*/ 336124 h 608203"/>
                  <a:gd name="connsiteX35" fmla="*/ 322739 w 597618"/>
                  <a:gd name="connsiteY35" fmla="*/ 350270 h 608203"/>
                  <a:gd name="connsiteX36" fmla="*/ 347578 w 597618"/>
                  <a:gd name="connsiteY36" fmla="*/ 327597 h 608203"/>
                  <a:gd name="connsiteX37" fmla="*/ 335644 w 597618"/>
                  <a:gd name="connsiteY37" fmla="*/ 261418 h 608203"/>
                  <a:gd name="connsiteX38" fmla="*/ 186800 w 597618"/>
                  <a:gd name="connsiteY38" fmla="*/ 131675 h 608203"/>
                  <a:gd name="connsiteX39" fmla="*/ 133914 w 597618"/>
                  <a:gd name="connsiteY39" fmla="*/ 184384 h 608203"/>
                  <a:gd name="connsiteX40" fmla="*/ 186800 w 597618"/>
                  <a:gd name="connsiteY40" fmla="*/ 237093 h 608203"/>
                  <a:gd name="connsiteX41" fmla="*/ 239589 w 597618"/>
                  <a:gd name="connsiteY41" fmla="*/ 184384 h 608203"/>
                  <a:gd name="connsiteX42" fmla="*/ 186800 w 597618"/>
                  <a:gd name="connsiteY42" fmla="*/ 131675 h 608203"/>
                  <a:gd name="connsiteX43" fmla="*/ 172341 w 597618"/>
                  <a:gd name="connsiteY43" fmla="*/ 0 h 608203"/>
                  <a:gd name="connsiteX44" fmla="*/ 207372 w 597618"/>
                  <a:gd name="connsiteY44" fmla="*/ 0 h 608203"/>
                  <a:gd name="connsiteX45" fmla="*/ 220958 w 597618"/>
                  <a:gd name="connsiteY45" fmla="*/ 67049 h 608203"/>
                  <a:gd name="connsiteX46" fmla="*/ 251622 w 597618"/>
                  <a:gd name="connsiteY46" fmla="*/ 80226 h 608203"/>
                  <a:gd name="connsiteX47" fmla="*/ 307711 w 597618"/>
                  <a:gd name="connsiteY47" fmla="*/ 43117 h 608203"/>
                  <a:gd name="connsiteX48" fmla="*/ 332359 w 597618"/>
                  <a:gd name="connsiteY48" fmla="*/ 67824 h 608203"/>
                  <a:gd name="connsiteX49" fmla="*/ 294125 w 597618"/>
                  <a:gd name="connsiteY49" fmla="*/ 125183 h 608203"/>
                  <a:gd name="connsiteX50" fmla="*/ 305770 w 597618"/>
                  <a:gd name="connsiteY50" fmla="*/ 156576 h 608203"/>
                  <a:gd name="connsiteX51" fmla="*/ 371174 w 597618"/>
                  <a:gd name="connsiteY51" fmla="*/ 169947 h 608203"/>
                  <a:gd name="connsiteX52" fmla="*/ 371174 w 597618"/>
                  <a:gd name="connsiteY52" fmla="*/ 204925 h 608203"/>
                  <a:gd name="connsiteX53" fmla="*/ 304120 w 597618"/>
                  <a:gd name="connsiteY53" fmla="*/ 218587 h 608203"/>
                  <a:gd name="connsiteX54" fmla="*/ 291020 w 597618"/>
                  <a:gd name="connsiteY54" fmla="*/ 249204 h 608203"/>
                  <a:gd name="connsiteX55" fmla="*/ 328186 w 597618"/>
                  <a:gd name="connsiteY55" fmla="*/ 305207 h 608203"/>
                  <a:gd name="connsiteX56" fmla="*/ 303441 w 597618"/>
                  <a:gd name="connsiteY56" fmla="*/ 330012 h 608203"/>
                  <a:gd name="connsiteX57" fmla="*/ 245994 w 597618"/>
                  <a:gd name="connsiteY57" fmla="*/ 292127 h 608203"/>
                  <a:gd name="connsiteX58" fmla="*/ 214553 w 597618"/>
                  <a:gd name="connsiteY58" fmla="*/ 304335 h 608203"/>
                  <a:gd name="connsiteX59" fmla="*/ 201259 w 597618"/>
                  <a:gd name="connsiteY59" fmla="*/ 370609 h 608203"/>
                  <a:gd name="connsiteX60" fmla="*/ 166228 w 597618"/>
                  <a:gd name="connsiteY60" fmla="*/ 370609 h 608203"/>
                  <a:gd name="connsiteX61" fmla="*/ 152545 w 597618"/>
                  <a:gd name="connsiteY61" fmla="*/ 302688 h 608203"/>
                  <a:gd name="connsiteX62" fmla="*/ 121784 w 597618"/>
                  <a:gd name="connsiteY62" fmla="*/ 288445 h 608203"/>
                  <a:gd name="connsiteX63" fmla="*/ 65695 w 597618"/>
                  <a:gd name="connsiteY63" fmla="*/ 325651 h 608203"/>
                  <a:gd name="connsiteX64" fmla="*/ 40853 w 597618"/>
                  <a:gd name="connsiteY64" fmla="*/ 300847 h 608203"/>
                  <a:gd name="connsiteX65" fmla="*/ 78796 w 597618"/>
                  <a:gd name="connsiteY65" fmla="*/ 243585 h 608203"/>
                  <a:gd name="connsiteX66" fmla="*/ 66472 w 597618"/>
                  <a:gd name="connsiteY66" fmla="*/ 212095 h 608203"/>
                  <a:gd name="connsiteX67" fmla="*/ 0 w 597618"/>
                  <a:gd name="connsiteY67" fmla="*/ 198821 h 608203"/>
                  <a:gd name="connsiteX68" fmla="*/ 0 w 597618"/>
                  <a:gd name="connsiteY68" fmla="*/ 163843 h 608203"/>
                  <a:gd name="connsiteX69" fmla="*/ 68121 w 597618"/>
                  <a:gd name="connsiteY69" fmla="*/ 150181 h 608203"/>
                  <a:gd name="connsiteX70" fmla="*/ 82483 w 597618"/>
                  <a:gd name="connsiteY70" fmla="*/ 119564 h 608203"/>
                  <a:gd name="connsiteX71" fmla="*/ 45317 w 597618"/>
                  <a:gd name="connsiteY71" fmla="*/ 63561 h 608203"/>
                  <a:gd name="connsiteX72" fmla="*/ 70062 w 597618"/>
                  <a:gd name="connsiteY72" fmla="*/ 38950 h 608203"/>
                  <a:gd name="connsiteX73" fmla="*/ 127509 w 597618"/>
                  <a:gd name="connsiteY73" fmla="*/ 77125 h 608203"/>
                  <a:gd name="connsiteX74" fmla="*/ 158950 w 597618"/>
                  <a:gd name="connsiteY74" fmla="*/ 65402 h 60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97618" h="608203">
                    <a:moveTo>
                      <a:pt x="418698" y="375700"/>
                    </a:moveTo>
                    <a:cubicBezTo>
                      <a:pt x="411835" y="375553"/>
                      <a:pt x="404825" y="376746"/>
                      <a:pt x="398033" y="379435"/>
                    </a:cubicBezTo>
                    <a:cubicBezTo>
                      <a:pt x="370962" y="390094"/>
                      <a:pt x="357669" y="420809"/>
                      <a:pt x="368439" y="447843"/>
                    </a:cubicBezTo>
                    <a:cubicBezTo>
                      <a:pt x="379209" y="474973"/>
                      <a:pt x="409870" y="488151"/>
                      <a:pt x="437038" y="477396"/>
                    </a:cubicBezTo>
                    <a:cubicBezTo>
                      <a:pt x="464108" y="466640"/>
                      <a:pt x="477401" y="436022"/>
                      <a:pt x="466631" y="408988"/>
                    </a:cubicBezTo>
                    <a:cubicBezTo>
                      <a:pt x="458553" y="388640"/>
                      <a:pt x="439287" y="376141"/>
                      <a:pt x="418698" y="375700"/>
                    </a:cubicBezTo>
                    <a:close/>
                    <a:moveTo>
                      <a:pt x="368148" y="248531"/>
                    </a:moveTo>
                    <a:lnTo>
                      <a:pt x="405795" y="306280"/>
                    </a:lnTo>
                    <a:cubicBezTo>
                      <a:pt x="417147" y="305214"/>
                      <a:pt x="428499" y="305699"/>
                      <a:pt x="439463" y="307733"/>
                    </a:cubicBezTo>
                    <a:lnTo>
                      <a:pt x="477886" y="252504"/>
                    </a:lnTo>
                    <a:lnTo>
                      <a:pt x="510002" y="266456"/>
                    </a:lnTo>
                    <a:lnTo>
                      <a:pt x="495739" y="333701"/>
                    </a:lnTo>
                    <a:cubicBezTo>
                      <a:pt x="504375" y="340774"/>
                      <a:pt x="511943" y="349107"/>
                      <a:pt x="518541" y="358506"/>
                    </a:cubicBezTo>
                    <a:lnTo>
                      <a:pt x="584713" y="346588"/>
                    </a:lnTo>
                    <a:lnTo>
                      <a:pt x="597618" y="379145"/>
                    </a:lnTo>
                    <a:lnTo>
                      <a:pt x="539790" y="416740"/>
                    </a:lnTo>
                    <a:cubicBezTo>
                      <a:pt x="540954" y="428076"/>
                      <a:pt x="540372" y="439316"/>
                      <a:pt x="538334" y="450265"/>
                    </a:cubicBezTo>
                    <a:lnTo>
                      <a:pt x="593640" y="488635"/>
                    </a:lnTo>
                    <a:lnTo>
                      <a:pt x="579765" y="520707"/>
                    </a:lnTo>
                    <a:lnTo>
                      <a:pt x="512331" y="506464"/>
                    </a:lnTo>
                    <a:cubicBezTo>
                      <a:pt x="505248" y="515087"/>
                      <a:pt x="496904" y="522645"/>
                      <a:pt x="487492" y="529137"/>
                    </a:cubicBezTo>
                    <a:lnTo>
                      <a:pt x="499426" y="595219"/>
                    </a:lnTo>
                    <a:lnTo>
                      <a:pt x="466825" y="608203"/>
                    </a:lnTo>
                    <a:lnTo>
                      <a:pt x="429178" y="550454"/>
                    </a:lnTo>
                    <a:cubicBezTo>
                      <a:pt x="417826" y="551520"/>
                      <a:pt x="406571" y="551035"/>
                      <a:pt x="395607" y="549001"/>
                    </a:cubicBezTo>
                    <a:lnTo>
                      <a:pt x="357184" y="604230"/>
                    </a:lnTo>
                    <a:lnTo>
                      <a:pt x="325068" y="590374"/>
                    </a:lnTo>
                    <a:lnTo>
                      <a:pt x="339331" y="523033"/>
                    </a:lnTo>
                    <a:cubicBezTo>
                      <a:pt x="330696" y="515960"/>
                      <a:pt x="323127" y="507627"/>
                      <a:pt x="316530" y="498228"/>
                    </a:cubicBezTo>
                    <a:lnTo>
                      <a:pt x="250357" y="510146"/>
                    </a:lnTo>
                    <a:lnTo>
                      <a:pt x="237452" y="477686"/>
                    </a:lnTo>
                    <a:lnTo>
                      <a:pt x="295281" y="440091"/>
                    </a:lnTo>
                    <a:cubicBezTo>
                      <a:pt x="294116" y="428755"/>
                      <a:pt x="294698" y="417515"/>
                      <a:pt x="296736" y="406566"/>
                    </a:cubicBezTo>
                    <a:lnTo>
                      <a:pt x="241430" y="368196"/>
                    </a:lnTo>
                    <a:lnTo>
                      <a:pt x="255305" y="336124"/>
                    </a:lnTo>
                    <a:lnTo>
                      <a:pt x="322739" y="350270"/>
                    </a:lnTo>
                    <a:cubicBezTo>
                      <a:pt x="329822" y="341743"/>
                      <a:pt x="338167" y="334089"/>
                      <a:pt x="347578" y="327597"/>
                    </a:cubicBezTo>
                    <a:lnTo>
                      <a:pt x="335644" y="261418"/>
                    </a:lnTo>
                    <a:close/>
                    <a:moveTo>
                      <a:pt x="186800" y="131675"/>
                    </a:moveTo>
                    <a:cubicBezTo>
                      <a:pt x="157591" y="131675"/>
                      <a:pt x="133914" y="155220"/>
                      <a:pt x="133914" y="184384"/>
                    </a:cubicBezTo>
                    <a:cubicBezTo>
                      <a:pt x="133914" y="213451"/>
                      <a:pt x="157591" y="237093"/>
                      <a:pt x="186800" y="237093"/>
                    </a:cubicBezTo>
                    <a:cubicBezTo>
                      <a:pt x="215912" y="237093"/>
                      <a:pt x="239589" y="213451"/>
                      <a:pt x="239589" y="184384"/>
                    </a:cubicBezTo>
                    <a:cubicBezTo>
                      <a:pt x="239589" y="155220"/>
                      <a:pt x="215912" y="131675"/>
                      <a:pt x="186800" y="131675"/>
                    </a:cubicBezTo>
                    <a:close/>
                    <a:moveTo>
                      <a:pt x="172341" y="0"/>
                    </a:moveTo>
                    <a:lnTo>
                      <a:pt x="207372" y="0"/>
                    </a:lnTo>
                    <a:lnTo>
                      <a:pt x="220958" y="67049"/>
                    </a:lnTo>
                    <a:cubicBezTo>
                      <a:pt x="231923" y="70149"/>
                      <a:pt x="242209" y="74412"/>
                      <a:pt x="251622" y="80226"/>
                    </a:cubicBezTo>
                    <a:lnTo>
                      <a:pt x="307711" y="43117"/>
                    </a:lnTo>
                    <a:lnTo>
                      <a:pt x="332359" y="67824"/>
                    </a:lnTo>
                    <a:lnTo>
                      <a:pt x="294125" y="125183"/>
                    </a:lnTo>
                    <a:cubicBezTo>
                      <a:pt x="299462" y="134873"/>
                      <a:pt x="303247" y="145434"/>
                      <a:pt x="305770" y="156576"/>
                    </a:cubicBezTo>
                    <a:lnTo>
                      <a:pt x="371174" y="169947"/>
                    </a:lnTo>
                    <a:lnTo>
                      <a:pt x="371174" y="204925"/>
                    </a:lnTo>
                    <a:lnTo>
                      <a:pt x="304120" y="218587"/>
                    </a:lnTo>
                    <a:cubicBezTo>
                      <a:pt x="301015" y="229438"/>
                      <a:pt x="296939" y="239806"/>
                      <a:pt x="291020" y="249204"/>
                    </a:cubicBezTo>
                    <a:lnTo>
                      <a:pt x="328186" y="305207"/>
                    </a:lnTo>
                    <a:lnTo>
                      <a:pt x="303441" y="330012"/>
                    </a:lnTo>
                    <a:lnTo>
                      <a:pt x="245994" y="292127"/>
                    </a:lnTo>
                    <a:cubicBezTo>
                      <a:pt x="236290" y="297456"/>
                      <a:pt x="225712" y="301719"/>
                      <a:pt x="214553" y="304335"/>
                    </a:cubicBezTo>
                    <a:lnTo>
                      <a:pt x="201259" y="370609"/>
                    </a:lnTo>
                    <a:lnTo>
                      <a:pt x="166228" y="370609"/>
                    </a:lnTo>
                    <a:lnTo>
                      <a:pt x="152545" y="302688"/>
                    </a:lnTo>
                    <a:cubicBezTo>
                      <a:pt x="141580" y="299491"/>
                      <a:pt x="131294" y="294356"/>
                      <a:pt x="121784" y="288445"/>
                    </a:cubicBezTo>
                    <a:lnTo>
                      <a:pt x="65695" y="325651"/>
                    </a:lnTo>
                    <a:lnTo>
                      <a:pt x="40853" y="300847"/>
                    </a:lnTo>
                    <a:lnTo>
                      <a:pt x="78796" y="243585"/>
                    </a:lnTo>
                    <a:cubicBezTo>
                      <a:pt x="73361" y="233799"/>
                      <a:pt x="69092" y="223237"/>
                      <a:pt x="66472" y="212095"/>
                    </a:cubicBezTo>
                    <a:lnTo>
                      <a:pt x="0" y="198821"/>
                    </a:lnTo>
                    <a:lnTo>
                      <a:pt x="0" y="163843"/>
                    </a:lnTo>
                    <a:lnTo>
                      <a:pt x="68121" y="150181"/>
                    </a:lnTo>
                    <a:cubicBezTo>
                      <a:pt x="71324" y="139233"/>
                      <a:pt x="76564" y="128962"/>
                      <a:pt x="82483" y="119564"/>
                    </a:cubicBezTo>
                    <a:lnTo>
                      <a:pt x="45317" y="63561"/>
                    </a:lnTo>
                    <a:lnTo>
                      <a:pt x="70062" y="38950"/>
                    </a:lnTo>
                    <a:lnTo>
                      <a:pt x="127509" y="77125"/>
                    </a:lnTo>
                    <a:cubicBezTo>
                      <a:pt x="137213" y="71700"/>
                      <a:pt x="147790" y="67921"/>
                      <a:pt x="158950" y="6540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ïṧḻîḍè">
            <a:extLst>
              <a:ext uri="{FF2B5EF4-FFF2-40B4-BE49-F238E27FC236}">
                <a16:creationId xmlns:a16="http://schemas.microsoft.com/office/drawing/2014/main" id="{F7193892-E4A0-4309-999D-CF3FC2AFFC47}"/>
              </a:ext>
            </a:extLst>
          </p:cNvPr>
          <p:cNvSpPr txBox="1"/>
          <p:nvPr/>
        </p:nvSpPr>
        <p:spPr>
          <a:xfrm>
            <a:off x="1094012" y="1720298"/>
            <a:ext cx="6956425" cy="10584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zh-CN" altLang="en-US" sz="20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buSzPct val="25000"/>
            </a:pPr>
            <a:r>
              <a:rPr lang="zh-CN" altLang="en-US" sz="20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buSzPct val="25000"/>
            </a:pPr>
            <a:endParaRPr 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6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A7125C-3566-45AE-98CE-22ED6894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b="26536"/>
          <a:stretch/>
        </p:blipFill>
        <p:spPr>
          <a:xfrm flipH="1">
            <a:off x="0" y="-4646"/>
            <a:ext cx="7998965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B7ED3C-E526-4285-BF30-BD3AAD9D9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6732" b="56471"/>
          <a:stretch/>
        </p:blipFill>
        <p:spPr>
          <a:xfrm>
            <a:off x="6221516" y="1554119"/>
            <a:ext cx="5970482" cy="14501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E20CDB4-EEF8-40A8-A2EC-28A686DEAB36}"/>
              </a:ext>
            </a:extLst>
          </p:cNvPr>
          <p:cNvGrpSpPr/>
          <p:nvPr/>
        </p:nvGrpSpPr>
        <p:grpSpPr>
          <a:xfrm>
            <a:off x="4105275" y="2719209"/>
            <a:ext cx="8086724" cy="2400657"/>
            <a:chOff x="4105275" y="2719209"/>
            <a:chExt cx="8086724" cy="24006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E5608E0-74B7-4CE2-A33F-6DE888731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01" b="-1"/>
            <a:stretch/>
          </p:blipFill>
          <p:spPr>
            <a:xfrm>
              <a:off x="4105275" y="3048000"/>
              <a:ext cx="8086724" cy="1743074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9068C5C-D4AE-4473-808D-B0743F5F116B}"/>
                </a:ext>
              </a:extLst>
            </p:cNvPr>
            <p:cNvSpPr txBox="1"/>
            <p:nvPr/>
          </p:nvSpPr>
          <p:spPr>
            <a:xfrm>
              <a:off x="4105275" y="2719209"/>
              <a:ext cx="259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5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531120-6869-4839-949A-F13F4291D050}"/>
                </a:ext>
              </a:extLst>
            </p:cNvPr>
            <p:cNvSpPr txBox="1"/>
            <p:nvPr/>
          </p:nvSpPr>
          <p:spPr>
            <a:xfrm>
              <a:off x="6915150" y="3319373"/>
              <a:ext cx="4556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自我评估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F5BB6A34-FB0B-4CEC-B6A7-CD32C9376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 b="-1"/>
          <a:stretch/>
        </p:blipFill>
        <p:spPr>
          <a:xfrm>
            <a:off x="-1856" y="6517340"/>
            <a:ext cx="12193855" cy="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4F884A9-DA7C-4E34-B5A5-CE3CDE744E08}"/>
              </a:ext>
            </a:extLst>
          </p:cNvPr>
          <p:cNvGrpSpPr/>
          <p:nvPr/>
        </p:nvGrpSpPr>
        <p:grpSpPr>
          <a:xfrm>
            <a:off x="673100" y="1327728"/>
            <a:ext cx="10801350" cy="4819072"/>
            <a:chOff x="673100" y="1327728"/>
            <a:chExt cx="10801350" cy="4819072"/>
          </a:xfrm>
        </p:grpSpPr>
        <p:sp>
          <p:nvSpPr>
            <p:cNvPr id="4" name="îṩľiḑê">
              <a:extLst>
                <a:ext uri="{FF2B5EF4-FFF2-40B4-BE49-F238E27FC236}">
                  <a16:creationId xmlns:a16="http://schemas.microsoft.com/office/drawing/2014/main" id="{411E6216-1727-4B4E-AD5A-8140400E70ED}"/>
                </a:ext>
              </a:extLst>
            </p:cNvPr>
            <p:cNvSpPr/>
            <p:nvPr/>
          </p:nvSpPr>
          <p:spPr>
            <a:xfrm>
              <a:off x="2102403" y="1327728"/>
              <a:ext cx="9372047" cy="372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48" y="19804"/>
                    <a:pt x="1543" y="18700"/>
                    <a:pt x="2504" y="18506"/>
                  </a:cubicBezTo>
                  <a:cubicBezTo>
                    <a:pt x="4191" y="18166"/>
                    <a:pt x="5946" y="20784"/>
                    <a:pt x="7576" y="18924"/>
                  </a:cubicBezTo>
                  <a:cubicBezTo>
                    <a:pt x="9202" y="17068"/>
                    <a:pt x="9589" y="11720"/>
                    <a:pt x="11076" y="9332"/>
                  </a:cubicBezTo>
                  <a:cubicBezTo>
                    <a:pt x="13189" y="5937"/>
                    <a:pt x="15789" y="10111"/>
                    <a:pt x="18164" y="8979"/>
                  </a:cubicBezTo>
                  <a:cubicBezTo>
                    <a:pt x="19952" y="8127"/>
                    <a:pt x="21330" y="4525"/>
                    <a:pt x="21600" y="0"/>
                  </a:cubicBezTo>
                </a:path>
              </a:pathLst>
            </a:custGeom>
            <a:ln w="12700">
              <a:solidFill>
                <a:schemeClr val="bg1">
                  <a:lumMod val="75000"/>
                </a:schemeClr>
              </a:solidFill>
              <a:prstDash val="dash"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ctr">
                <a:defRPr sz="3000">
                  <a:solidFill>
                    <a:srgbClr val="000000"/>
                  </a:solidFill>
                </a:defRPr>
              </a:pPr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išļïḋe">
              <a:extLst>
                <a:ext uri="{FF2B5EF4-FFF2-40B4-BE49-F238E27FC236}">
                  <a16:creationId xmlns:a16="http://schemas.microsoft.com/office/drawing/2014/main" id="{762DA915-0C1B-4613-864F-CDF248CCD435}"/>
                </a:ext>
              </a:extLst>
            </p:cNvPr>
            <p:cNvGrpSpPr/>
            <p:nvPr/>
          </p:nvGrpSpPr>
          <p:grpSpPr>
            <a:xfrm>
              <a:off x="673100" y="4809813"/>
              <a:ext cx="1702567" cy="1336987"/>
              <a:chOff x="717550" y="4612385"/>
              <a:chExt cx="1702567" cy="1336987"/>
            </a:xfrm>
            <a:solidFill>
              <a:schemeClr val="accent1"/>
            </a:solidFill>
          </p:grpSpPr>
          <p:sp>
            <p:nvSpPr>
              <p:cNvPr id="7" name="iṧḷide">
                <a:extLst>
                  <a:ext uri="{FF2B5EF4-FFF2-40B4-BE49-F238E27FC236}">
                    <a16:creationId xmlns:a16="http://schemas.microsoft.com/office/drawing/2014/main" id="{1AE4B909-73F3-48B1-8466-6AB6B9E33E31}"/>
                  </a:ext>
                </a:extLst>
              </p:cNvPr>
              <p:cNvSpPr/>
              <p:nvPr/>
            </p:nvSpPr>
            <p:spPr>
              <a:xfrm>
                <a:off x="1211834" y="4614388"/>
                <a:ext cx="1203918" cy="130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535"/>
                    </a:moveTo>
                    <a:lnTo>
                      <a:pt x="21600" y="0"/>
                    </a:lnTo>
                    <a:lnTo>
                      <a:pt x="2081" y="21600"/>
                    </a:lnTo>
                    <a:lnTo>
                      <a:pt x="0" y="14535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000">
                    <a:solidFill>
                      <a:srgbClr val="000000"/>
                    </a:solidFill>
                  </a:defRPr>
                </a:pPr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ïsļîḍè">
                <a:extLst>
                  <a:ext uri="{FF2B5EF4-FFF2-40B4-BE49-F238E27FC236}">
                    <a16:creationId xmlns:a16="http://schemas.microsoft.com/office/drawing/2014/main" id="{9818C91F-57A4-4E78-BA65-C092DB4D0AF9}"/>
                  </a:ext>
                </a:extLst>
              </p:cNvPr>
              <p:cNvSpPr/>
              <p:nvPr/>
            </p:nvSpPr>
            <p:spPr>
              <a:xfrm>
                <a:off x="1327529" y="4612431"/>
                <a:ext cx="1090390" cy="1308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" y="15533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202" y="15533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000">
                    <a:solidFill>
                      <a:srgbClr val="000000"/>
                    </a:solidFill>
                  </a:defRPr>
                </a:pPr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íśļîḓe">
                <a:extLst>
                  <a:ext uri="{FF2B5EF4-FFF2-40B4-BE49-F238E27FC236}">
                    <a16:creationId xmlns:a16="http://schemas.microsoft.com/office/drawing/2014/main" id="{327C9A60-77C1-49BE-BA8B-210C9FC9A54D}"/>
                  </a:ext>
                </a:extLst>
              </p:cNvPr>
              <p:cNvSpPr/>
              <p:nvPr/>
            </p:nvSpPr>
            <p:spPr>
              <a:xfrm>
                <a:off x="717550" y="4612856"/>
                <a:ext cx="1700413" cy="880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317"/>
                    </a:moveTo>
                    <a:lnTo>
                      <a:pt x="6301" y="21600"/>
                    </a:lnTo>
                    <a:lnTo>
                      <a:pt x="21600" y="0"/>
                    </a:lnTo>
                    <a:lnTo>
                      <a:pt x="0" y="17317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000">
                    <a:solidFill>
                      <a:srgbClr val="000000"/>
                    </a:solidFill>
                  </a:defRPr>
                </a:pPr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íšļiḍé">
                <a:extLst>
                  <a:ext uri="{FF2B5EF4-FFF2-40B4-BE49-F238E27FC236}">
                    <a16:creationId xmlns:a16="http://schemas.microsoft.com/office/drawing/2014/main" id="{897F0B77-84F9-47BF-A177-298D0C9E0C37}"/>
                  </a:ext>
                </a:extLst>
              </p:cNvPr>
              <p:cNvSpPr/>
              <p:nvPr/>
            </p:nvSpPr>
            <p:spPr>
              <a:xfrm>
                <a:off x="1338032" y="4613025"/>
                <a:ext cx="1080065" cy="133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166"/>
                    </a:moveTo>
                    <a:lnTo>
                      <a:pt x="14073" y="21600"/>
                    </a:lnTo>
                    <a:lnTo>
                      <a:pt x="21600" y="0"/>
                    </a:lnTo>
                    <a:lnTo>
                      <a:pt x="0" y="15166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000">
                    <a:solidFill>
                      <a:srgbClr val="000000"/>
                    </a:solidFill>
                  </a:defRPr>
                </a:pPr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íŝļïďê">
                <a:extLst>
                  <a:ext uri="{FF2B5EF4-FFF2-40B4-BE49-F238E27FC236}">
                    <a16:creationId xmlns:a16="http://schemas.microsoft.com/office/drawing/2014/main" id="{47CF9F65-2EFC-4AD3-BB1A-6E6D2071FCB6}"/>
                  </a:ext>
                </a:extLst>
              </p:cNvPr>
              <p:cNvSpPr/>
              <p:nvPr/>
            </p:nvSpPr>
            <p:spPr>
              <a:xfrm>
                <a:off x="1693700" y="4613041"/>
                <a:ext cx="726417" cy="1336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160"/>
                    </a:moveTo>
                    <a:lnTo>
                      <a:pt x="10411" y="21600"/>
                    </a:lnTo>
                    <a:lnTo>
                      <a:pt x="21600" y="0"/>
                    </a:lnTo>
                    <a:lnTo>
                      <a:pt x="0" y="10160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000">
                    <a:solidFill>
                      <a:srgbClr val="000000"/>
                    </a:solidFill>
                  </a:defRPr>
                </a:pPr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îṡḻiḍê">
                <a:extLst>
                  <a:ext uri="{FF2B5EF4-FFF2-40B4-BE49-F238E27FC236}">
                    <a16:creationId xmlns:a16="http://schemas.microsoft.com/office/drawing/2014/main" id="{5B54B3AD-02EA-4CBB-BB16-855786F8116B}"/>
                  </a:ext>
                </a:extLst>
              </p:cNvPr>
              <p:cNvSpPr/>
              <p:nvPr/>
            </p:nvSpPr>
            <p:spPr>
              <a:xfrm>
                <a:off x="719238" y="4612385"/>
                <a:ext cx="1699148" cy="705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1443" y="17896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254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000">
                    <a:solidFill>
                      <a:srgbClr val="000000"/>
                    </a:solidFill>
                  </a:defRPr>
                </a:pPr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íṥḻídé">
            <a:extLst>
              <a:ext uri="{FF2B5EF4-FFF2-40B4-BE49-F238E27FC236}">
                <a16:creationId xmlns:a16="http://schemas.microsoft.com/office/drawing/2014/main" id="{0221D8A5-43F8-4A66-80B8-B1E842D40343}"/>
              </a:ext>
            </a:extLst>
          </p:cNvPr>
          <p:cNvGrpSpPr/>
          <p:nvPr/>
        </p:nvGrpSpPr>
        <p:grpSpPr>
          <a:xfrm>
            <a:off x="3425486" y="4332146"/>
            <a:ext cx="2199661" cy="1442729"/>
            <a:chOff x="3180123" y="4315620"/>
            <a:chExt cx="2199661" cy="1442729"/>
          </a:xfrm>
        </p:grpSpPr>
        <p:grpSp>
          <p:nvGrpSpPr>
            <p:cNvPr id="14" name="îŝḷiḑê">
              <a:extLst>
                <a:ext uri="{FF2B5EF4-FFF2-40B4-BE49-F238E27FC236}">
                  <a16:creationId xmlns:a16="http://schemas.microsoft.com/office/drawing/2014/main" id="{40E2FA26-983E-4FE9-B241-DF598796BC87}"/>
                </a:ext>
              </a:extLst>
            </p:cNvPr>
            <p:cNvGrpSpPr/>
            <p:nvPr/>
          </p:nvGrpSpPr>
          <p:grpSpPr>
            <a:xfrm>
              <a:off x="3299619" y="4315620"/>
              <a:ext cx="432340" cy="432340"/>
              <a:chOff x="3299619" y="4315620"/>
              <a:chExt cx="432340" cy="432340"/>
            </a:xfrm>
          </p:grpSpPr>
          <p:sp>
            <p:nvSpPr>
              <p:cNvPr id="18" name="îṥḻiďe">
                <a:extLst>
                  <a:ext uri="{FF2B5EF4-FFF2-40B4-BE49-F238E27FC236}">
                    <a16:creationId xmlns:a16="http://schemas.microsoft.com/office/drawing/2014/main" id="{1797EB55-49C4-49E0-90AE-19CBBB777FFE}"/>
                  </a:ext>
                </a:extLst>
              </p:cNvPr>
              <p:cNvSpPr/>
              <p:nvPr/>
            </p:nvSpPr>
            <p:spPr>
              <a:xfrm>
                <a:off x="3299619" y="4315620"/>
                <a:ext cx="432340" cy="4323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îṧľïḓé">
                <a:extLst>
                  <a:ext uri="{FF2B5EF4-FFF2-40B4-BE49-F238E27FC236}">
                    <a16:creationId xmlns:a16="http://schemas.microsoft.com/office/drawing/2014/main" id="{E2CA9BA9-AB3E-473D-8462-37178CA717F9}"/>
                  </a:ext>
                </a:extLst>
              </p:cNvPr>
              <p:cNvSpPr/>
              <p:nvPr/>
            </p:nvSpPr>
            <p:spPr>
              <a:xfrm>
                <a:off x="3392263" y="4410103"/>
                <a:ext cx="247051" cy="243374"/>
              </a:xfrm>
              <a:custGeom>
                <a:avLst/>
                <a:gdLst>
                  <a:gd name="T0" fmla="*/ 4878 w 6724"/>
                  <a:gd name="T1" fmla="*/ 4322 h 6635"/>
                  <a:gd name="T2" fmla="*/ 4845 w 6724"/>
                  <a:gd name="T3" fmla="*/ 4381 h 6635"/>
                  <a:gd name="T4" fmla="*/ 4405 w 6724"/>
                  <a:gd name="T5" fmla="*/ 4860 h 6635"/>
                  <a:gd name="T6" fmla="*/ 3785 w 6724"/>
                  <a:gd name="T7" fmla="*/ 5026 h 6635"/>
                  <a:gd name="T8" fmla="*/ 3167 w 6724"/>
                  <a:gd name="T9" fmla="*/ 4860 h 6635"/>
                  <a:gd name="T10" fmla="*/ 2729 w 6724"/>
                  <a:gd name="T11" fmla="*/ 4413 h 6635"/>
                  <a:gd name="T12" fmla="*/ 2556 w 6724"/>
                  <a:gd name="T13" fmla="*/ 3975 h 6635"/>
                  <a:gd name="T14" fmla="*/ 6701 w 6724"/>
                  <a:gd name="T15" fmla="*/ 3975 h 6635"/>
                  <a:gd name="T16" fmla="*/ 6710 w 6724"/>
                  <a:gd name="T17" fmla="*/ 3869 h 6635"/>
                  <a:gd name="T18" fmla="*/ 6713 w 6724"/>
                  <a:gd name="T19" fmla="*/ 3637 h 6635"/>
                  <a:gd name="T20" fmla="*/ 6711 w 6724"/>
                  <a:gd name="T21" fmla="*/ 3512 h 6635"/>
                  <a:gd name="T22" fmla="*/ 6443 w 6724"/>
                  <a:gd name="T23" fmla="*/ 1990 h 6635"/>
                  <a:gd name="T24" fmla="*/ 6300 w 6724"/>
                  <a:gd name="T25" fmla="*/ 264 h 6635"/>
                  <a:gd name="T26" fmla="*/ 5331 w 6724"/>
                  <a:gd name="T27" fmla="*/ 30 h 6635"/>
                  <a:gd name="T28" fmla="*/ 3937 w 6724"/>
                  <a:gd name="T29" fmla="*/ 406 h 6635"/>
                  <a:gd name="T30" fmla="*/ 3738 w 6724"/>
                  <a:gd name="T31" fmla="*/ 395 h 6635"/>
                  <a:gd name="T32" fmla="*/ 1825 w 6724"/>
                  <a:gd name="T33" fmla="*/ 1049 h 6635"/>
                  <a:gd name="T34" fmla="*/ 355 w 6724"/>
                  <a:gd name="T35" fmla="*/ 2775 h 6635"/>
                  <a:gd name="T36" fmla="*/ 173 w 6724"/>
                  <a:gd name="T37" fmla="*/ 3230 h 6635"/>
                  <a:gd name="T38" fmla="*/ 540 w 6724"/>
                  <a:gd name="T39" fmla="*/ 2904 h 6635"/>
                  <a:gd name="T40" fmla="*/ 1635 w 6724"/>
                  <a:gd name="T41" fmla="*/ 2068 h 6635"/>
                  <a:gd name="T42" fmla="*/ 849 w 6724"/>
                  <a:gd name="T43" fmla="*/ 3090 h 6635"/>
                  <a:gd name="T44" fmla="*/ 811 w 6724"/>
                  <a:gd name="T45" fmla="*/ 3152 h 6635"/>
                  <a:gd name="T46" fmla="*/ 189 w 6724"/>
                  <a:gd name="T47" fmla="*/ 4457 h 6635"/>
                  <a:gd name="T48" fmla="*/ 0 w 6724"/>
                  <a:gd name="T49" fmla="*/ 5548 h 6635"/>
                  <a:gd name="T50" fmla="*/ 251 w 6724"/>
                  <a:gd name="T51" fmla="*/ 6307 h 6635"/>
                  <a:gd name="T52" fmla="*/ 1103 w 6724"/>
                  <a:gd name="T53" fmla="*/ 6635 h 6635"/>
                  <a:gd name="T54" fmla="*/ 2381 w 6724"/>
                  <a:gd name="T55" fmla="*/ 6285 h 6635"/>
                  <a:gd name="T56" fmla="*/ 3738 w 6724"/>
                  <a:gd name="T57" fmla="*/ 6584 h 6635"/>
                  <a:gd name="T58" fmla="*/ 5543 w 6724"/>
                  <a:gd name="T59" fmla="*/ 6000 h 6635"/>
                  <a:gd name="T60" fmla="*/ 6669 w 6724"/>
                  <a:gd name="T61" fmla="*/ 4476 h 6635"/>
                  <a:gd name="T62" fmla="*/ 6724 w 6724"/>
                  <a:gd name="T63" fmla="*/ 4322 h 6635"/>
                  <a:gd name="T64" fmla="*/ 4878 w 6724"/>
                  <a:gd name="T65" fmla="*/ 4322 h 6635"/>
                  <a:gd name="T66" fmla="*/ 4792 w 6724"/>
                  <a:gd name="T67" fmla="*/ 622 h 6635"/>
                  <a:gd name="T68" fmla="*/ 5755 w 6724"/>
                  <a:gd name="T69" fmla="*/ 522 h 6635"/>
                  <a:gd name="T70" fmla="*/ 6113 w 6724"/>
                  <a:gd name="T71" fmla="*/ 896 h 6635"/>
                  <a:gd name="T72" fmla="*/ 6009 w 6724"/>
                  <a:gd name="T73" fmla="*/ 1585 h 6635"/>
                  <a:gd name="T74" fmla="*/ 5940 w 6724"/>
                  <a:gd name="T75" fmla="*/ 1771 h 6635"/>
                  <a:gd name="T76" fmla="*/ 5813 w 6724"/>
                  <a:gd name="T77" fmla="*/ 1620 h 6635"/>
                  <a:gd name="T78" fmla="*/ 4786 w 6724"/>
                  <a:gd name="T79" fmla="*/ 832 h 6635"/>
                  <a:gd name="T80" fmla="*/ 4558 w 6724"/>
                  <a:gd name="T81" fmla="*/ 720 h 6635"/>
                  <a:gd name="T82" fmla="*/ 4792 w 6724"/>
                  <a:gd name="T83" fmla="*/ 622 h 6635"/>
                  <a:gd name="T84" fmla="*/ 2015 w 6724"/>
                  <a:gd name="T85" fmla="*/ 5931 h 6635"/>
                  <a:gd name="T86" fmla="*/ 1078 w 6724"/>
                  <a:gd name="T87" fmla="*/ 6220 h 6635"/>
                  <a:gd name="T88" fmla="*/ 613 w 6724"/>
                  <a:gd name="T89" fmla="*/ 6024 h 6635"/>
                  <a:gd name="T90" fmla="*/ 813 w 6724"/>
                  <a:gd name="T91" fmla="*/ 4439 h 6635"/>
                  <a:gd name="T92" fmla="*/ 934 w 6724"/>
                  <a:gd name="T93" fmla="*/ 4204 h 6635"/>
                  <a:gd name="T94" fmla="*/ 1025 w 6724"/>
                  <a:gd name="T95" fmla="*/ 4452 h 6635"/>
                  <a:gd name="T96" fmla="*/ 2027 w 6724"/>
                  <a:gd name="T97" fmla="*/ 5727 h 6635"/>
                  <a:gd name="T98" fmla="*/ 2214 w 6724"/>
                  <a:gd name="T99" fmla="*/ 5841 h 6635"/>
                  <a:gd name="T100" fmla="*/ 2015 w 6724"/>
                  <a:gd name="T101" fmla="*/ 5931 h 6635"/>
                  <a:gd name="T102" fmla="*/ 2308 w 6724"/>
                  <a:gd name="T103" fmla="*/ 3165 h 6635"/>
                  <a:gd name="T104" fmla="*/ 2314 w 6724"/>
                  <a:gd name="T105" fmla="*/ 3043 h 6635"/>
                  <a:gd name="T106" fmla="*/ 2791 w 6724"/>
                  <a:gd name="T107" fmla="*/ 2126 h 6635"/>
                  <a:gd name="T108" fmla="*/ 3732 w 6724"/>
                  <a:gd name="T109" fmla="*/ 1776 h 6635"/>
                  <a:gd name="T110" fmla="*/ 4672 w 6724"/>
                  <a:gd name="T111" fmla="*/ 2126 h 6635"/>
                  <a:gd name="T112" fmla="*/ 5091 w 6724"/>
                  <a:gd name="T113" fmla="*/ 3043 h 6635"/>
                  <a:gd name="T114" fmla="*/ 5098 w 6724"/>
                  <a:gd name="T115" fmla="*/ 3165 h 6635"/>
                  <a:gd name="T116" fmla="*/ 2308 w 6724"/>
                  <a:gd name="T117" fmla="*/ 3165 h 6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724" h="6635">
                    <a:moveTo>
                      <a:pt x="4878" y="4322"/>
                    </a:moveTo>
                    <a:lnTo>
                      <a:pt x="4845" y="4381"/>
                    </a:lnTo>
                    <a:cubicBezTo>
                      <a:pt x="4724" y="4594"/>
                      <a:pt x="4572" y="4759"/>
                      <a:pt x="4405" y="4860"/>
                    </a:cubicBezTo>
                    <a:cubicBezTo>
                      <a:pt x="4220" y="4970"/>
                      <a:pt x="4012" y="5026"/>
                      <a:pt x="3785" y="5026"/>
                    </a:cubicBezTo>
                    <a:cubicBezTo>
                      <a:pt x="3559" y="5026"/>
                      <a:pt x="3351" y="4970"/>
                      <a:pt x="3167" y="4860"/>
                    </a:cubicBezTo>
                    <a:cubicBezTo>
                      <a:pt x="2981" y="4749"/>
                      <a:pt x="2833" y="4597"/>
                      <a:pt x="2729" y="4413"/>
                    </a:cubicBezTo>
                    <a:cubicBezTo>
                      <a:pt x="2654" y="4264"/>
                      <a:pt x="2582" y="4122"/>
                      <a:pt x="2556" y="3975"/>
                    </a:cubicBezTo>
                    <a:lnTo>
                      <a:pt x="6701" y="3975"/>
                    </a:lnTo>
                    <a:lnTo>
                      <a:pt x="6710" y="3869"/>
                    </a:lnTo>
                    <a:cubicBezTo>
                      <a:pt x="6717" y="3797"/>
                      <a:pt x="6715" y="3719"/>
                      <a:pt x="6713" y="3637"/>
                    </a:cubicBezTo>
                    <a:cubicBezTo>
                      <a:pt x="6712" y="3596"/>
                      <a:pt x="6711" y="3554"/>
                      <a:pt x="6711" y="3512"/>
                    </a:cubicBezTo>
                    <a:cubicBezTo>
                      <a:pt x="6711" y="2976"/>
                      <a:pt x="6690" y="2457"/>
                      <a:pt x="6443" y="1990"/>
                    </a:cubicBezTo>
                    <a:cubicBezTo>
                      <a:pt x="6718" y="1224"/>
                      <a:pt x="6671" y="644"/>
                      <a:pt x="6300" y="264"/>
                    </a:cubicBezTo>
                    <a:cubicBezTo>
                      <a:pt x="6102" y="77"/>
                      <a:pt x="5784" y="0"/>
                      <a:pt x="5331" y="30"/>
                    </a:cubicBezTo>
                    <a:cubicBezTo>
                      <a:pt x="4911" y="57"/>
                      <a:pt x="4442" y="184"/>
                      <a:pt x="3937" y="406"/>
                    </a:cubicBezTo>
                    <a:cubicBezTo>
                      <a:pt x="3870" y="399"/>
                      <a:pt x="3804" y="395"/>
                      <a:pt x="3738" y="395"/>
                    </a:cubicBezTo>
                    <a:cubicBezTo>
                      <a:pt x="3044" y="395"/>
                      <a:pt x="2531" y="625"/>
                      <a:pt x="1825" y="1049"/>
                    </a:cubicBezTo>
                    <a:cubicBezTo>
                      <a:pt x="1287" y="1384"/>
                      <a:pt x="736" y="1826"/>
                      <a:pt x="355" y="2775"/>
                    </a:cubicBezTo>
                    <a:lnTo>
                      <a:pt x="173" y="3230"/>
                    </a:lnTo>
                    <a:lnTo>
                      <a:pt x="540" y="2904"/>
                    </a:lnTo>
                    <a:cubicBezTo>
                      <a:pt x="879" y="2603"/>
                      <a:pt x="1263" y="2312"/>
                      <a:pt x="1635" y="2068"/>
                    </a:cubicBezTo>
                    <a:cubicBezTo>
                      <a:pt x="1195" y="2522"/>
                      <a:pt x="1033" y="2788"/>
                      <a:pt x="849" y="3090"/>
                    </a:cubicBezTo>
                    <a:lnTo>
                      <a:pt x="811" y="3152"/>
                    </a:lnTo>
                    <a:cubicBezTo>
                      <a:pt x="523" y="3622"/>
                      <a:pt x="313" y="4061"/>
                      <a:pt x="189" y="4457"/>
                    </a:cubicBezTo>
                    <a:cubicBezTo>
                      <a:pt x="63" y="4855"/>
                      <a:pt x="0" y="5221"/>
                      <a:pt x="0" y="5548"/>
                    </a:cubicBezTo>
                    <a:cubicBezTo>
                      <a:pt x="0" y="5896"/>
                      <a:pt x="85" y="6152"/>
                      <a:pt x="251" y="6307"/>
                    </a:cubicBezTo>
                    <a:cubicBezTo>
                      <a:pt x="470" y="6525"/>
                      <a:pt x="755" y="6635"/>
                      <a:pt x="1103" y="6635"/>
                    </a:cubicBezTo>
                    <a:cubicBezTo>
                      <a:pt x="1462" y="6635"/>
                      <a:pt x="1889" y="6518"/>
                      <a:pt x="2381" y="6285"/>
                    </a:cubicBezTo>
                    <a:cubicBezTo>
                      <a:pt x="2806" y="6484"/>
                      <a:pt x="3262" y="6584"/>
                      <a:pt x="3738" y="6584"/>
                    </a:cubicBezTo>
                    <a:cubicBezTo>
                      <a:pt x="4402" y="6584"/>
                      <a:pt x="5009" y="6388"/>
                      <a:pt x="5543" y="6000"/>
                    </a:cubicBezTo>
                    <a:cubicBezTo>
                      <a:pt x="6066" y="5620"/>
                      <a:pt x="6445" y="5108"/>
                      <a:pt x="6669" y="4476"/>
                    </a:cubicBezTo>
                    <a:lnTo>
                      <a:pt x="6724" y="4322"/>
                    </a:lnTo>
                    <a:lnTo>
                      <a:pt x="4878" y="4322"/>
                    </a:lnTo>
                    <a:close/>
                    <a:moveTo>
                      <a:pt x="4792" y="622"/>
                    </a:moveTo>
                    <a:cubicBezTo>
                      <a:pt x="5296" y="408"/>
                      <a:pt x="5494" y="387"/>
                      <a:pt x="5755" y="522"/>
                    </a:cubicBezTo>
                    <a:cubicBezTo>
                      <a:pt x="5918" y="606"/>
                      <a:pt x="6046" y="739"/>
                      <a:pt x="6113" y="896"/>
                    </a:cubicBezTo>
                    <a:cubicBezTo>
                      <a:pt x="6184" y="1061"/>
                      <a:pt x="6153" y="1198"/>
                      <a:pt x="6009" y="1585"/>
                    </a:cubicBezTo>
                    <a:lnTo>
                      <a:pt x="5940" y="1771"/>
                    </a:lnTo>
                    <a:lnTo>
                      <a:pt x="5813" y="1620"/>
                    </a:lnTo>
                    <a:cubicBezTo>
                      <a:pt x="5413" y="1148"/>
                      <a:pt x="5339" y="1103"/>
                      <a:pt x="4786" y="832"/>
                    </a:cubicBezTo>
                    <a:lnTo>
                      <a:pt x="4558" y="720"/>
                    </a:lnTo>
                    <a:lnTo>
                      <a:pt x="4792" y="622"/>
                    </a:lnTo>
                    <a:close/>
                    <a:moveTo>
                      <a:pt x="2015" y="5931"/>
                    </a:moveTo>
                    <a:cubicBezTo>
                      <a:pt x="1616" y="6112"/>
                      <a:pt x="1319" y="6220"/>
                      <a:pt x="1078" y="6220"/>
                    </a:cubicBezTo>
                    <a:cubicBezTo>
                      <a:pt x="898" y="6220"/>
                      <a:pt x="749" y="6160"/>
                      <a:pt x="613" y="6024"/>
                    </a:cubicBezTo>
                    <a:cubicBezTo>
                      <a:pt x="235" y="5647"/>
                      <a:pt x="437" y="5174"/>
                      <a:pt x="813" y="4439"/>
                    </a:cubicBezTo>
                    <a:lnTo>
                      <a:pt x="934" y="4204"/>
                    </a:lnTo>
                    <a:lnTo>
                      <a:pt x="1025" y="4452"/>
                    </a:lnTo>
                    <a:cubicBezTo>
                      <a:pt x="1259" y="5092"/>
                      <a:pt x="1436" y="5366"/>
                      <a:pt x="2027" y="5727"/>
                    </a:cubicBezTo>
                    <a:lnTo>
                      <a:pt x="2214" y="5841"/>
                    </a:lnTo>
                    <a:lnTo>
                      <a:pt x="2015" y="5931"/>
                    </a:lnTo>
                    <a:close/>
                    <a:moveTo>
                      <a:pt x="2308" y="3165"/>
                    </a:moveTo>
                    <a:lnTo>
                      <a:pt x="2314" y="3043"/>
                    </a:lnTo>
                    <a:cubicBezTo>
                      <a:pt x="2333" y="2715"/>
                      <a:pt x="2493" y="2407"/>
                      <a:pt x="2791" y="2126"/>
                    </a:cubicBezTo>
                    <a:cubicBezTo>
                      <a:pt x="3041" y="1891"/>
                      <a:pt x="3348" y="1776"/>
                      <a:pt x="3732" y="1776"/>
                    </a:cubicBezTo>
                    <a:cubicBezTo>
                      <a:pt x="4114" y="1776"/>
                      <a:pt x="4422" y="1891"/>
                      <a:pt x="4672" y="2126"/>
                    </a:cubicBezTo>
                    <a:cubicBezTo>
                      <a:pt x="4930" y="2369"/>
                      <a:pt x="5070" y="2678"/>
                      <a:pt x="5091" y="3043"/>
                    </a:cubicBezTo>
                    <a:lnTo>
                      <a:pt x="5098" y="3165"/>
                    </a:lnTo>
                    <a:lnTo>
                      <a:pt x="2308" y="316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iṡḷíde">
              <a:extLst>
                <a:ext uri="{FF2B5EF4-FFF2-40B4-BE49-F238E27FC236}">
                  <a16:creationId xmlns:a16="http://schemas.microsoft.com/office/drawing/2014/main" id="{0B4E8AF2-9075-46FD-9CFC-ACAEE04AF16E}"/>
                </a:ext>
              </a:extLst>
            </p:cNvPr>
            <p:cNvGrpSpPr/>
            <p:nvPr/>
          </p:nvGrpSpPr>
          <p:grpSpPr>
            <a:xfrm>
              <a:off x="3180123" y="4783790"/>
              <a:ext cx="2199661" cy="974559"/>
              <a:chOff x="3972154" y="4959516"/>
              <a:chExt cx="2352445" cy="974559"/>
            </a:xfrm>
          </p:grpSpPr>
          <p:sp>
            <p:nvSpPr>
              <p:cNvPr id="16" name="ïşḷiďê">
                <a:extLst>
                  <a:ext uri="{FF2B5EF4-FFF2-40B4-BE49-F238E27FC236}">
                    <a16:creationId xmlns:a16="http://schemas.microsoft.com/office/drawing/2014/main" id="{94E34C40-7BF1-4FF0-90D2-F2C63E54AC5F}"/>
                  </a:ext>
                </a:extLst>
              </p:cNvPr>
              <p:cNvSpPr txBox="1"/>
              <p:nvPr/>
            </p:nvSpPr>
            <p:spPr>
              <a:xfrm flipH="1">
                <a:off x="3972154" y="5317050"/>
                <a:ext cx="2352443" cy="6170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17" name="íšľïḓè">
                <a:extLst>
                  <a:ext uri="{FF2B5EF4-FFF2-40B4-BE49-F238E27FC236}">
                    <a16:creationId xmlns:a16="http://schemas.microsoft.com/office/drawing/2014/main" id="{2F6412BB-07BC-4D45-8B24-C26D50C7E469}"/>
                  </a:ext>
                </a:extLst>
              </p:cNvPr>
              <p:cNvSpPr/>
              <p:nvPr/>
            </p:nvSpPr>
            <p:spPr>
              <a:xfrm flipH="1">
                <a:off x="3972156" y="4959516"/>
                <a:ext cx="2352443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</p:grpSp>
      <p:grpSp>
        <p:nvGrpSpPr>
          <p:cNvPr id="20" name="ïş1îďè">
            <a:extLst>
              <a:ext uri="{FF2B5EF4-FFF2-40B4-BE49-F238E27FC236}">
                <a16:creationId xmlns:a16="http://schemas.microsoft.com/office/drawing/2014/main" id="{63FE1F75-F464-48E3-B018-071A637DE6E7}"/>
              </a:ext>
            </a:extLst>
          </p:cNvPr>
          <p:cNvGrpSpPr/>
          <p:nvPr/>
        </p:nvGrpSpPr>
        <p:grpSpPr>
          <a:xfrm>
            <a:off x="7931889" y="2495911"/>
            <a:ext cx="2199661" cy="1442729"/>
            <a:chOff x="7486232" y="2500518"/>
            <a:chExt cx="2199661" cy="1442729"/>
          </a:xfrm>
        </p:grpSpPr>
        <p:grpSp>
          <p:nvGrpSpPr>
            <p:cNvPr id="21" name="iṧľîdè">
              <a:extLst>
                <a:ext uri="{FF2B5EF4-FFF2-40B4-BE49-F238E27FC236}">
                  <a16:creationId xmlns:a16="http://schemas.microsoft.com/office/drawing/2014/main" id="{9250D47A-BE1A-4EB0-9951-60AD9A2932E7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05728" y="2500518"/>
              <a:ext cx="432340" cy="432340"/>
              <a:chOff x="5844000" y="1610138"/>
              <a:chExt cx="504000" cy="504000"/>
            </a:xfrm>
          </p:grpSpPr>
          <p:sp>
            <p:nvSpPr>
              <p:cNvPr id="25" name="îslîde">
                <a:extLst>
                  <a:ext uri="{FF2B5EF4-FFF2-40B4-BE49-F238E27FC236}">
                    <a16:creationId xmlns:a16="http://schemas.microsoft.com/office/drawing/2014/main" id="{FF44A25C-201C-48D4-AB61-047FC42AF90E}"/>
                  </a:ext>
                </a:extLst>
              </p:cNvPr>
              <p:cNvSpPr/>
              <p:nvPr/>
            </p:nvSpPr>
            <p:spPr>
              <a:xfrm>
                <a:off x="5844000" y="1610138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î$ḻîde">
                <a:extLst>
                  <a:ext uri="{FF2B5EF4-FFF2-40B4-BE49-F238E27FC236}">
                    <a16:creationId xmlns:a16="http://schemas.microsoft.com/office/drawing/2014/main" id="{6579D428-ADA7-4B5A-ADE8-A9C0EEA7EC0B}"/>
                  </a:ext>
                </a:extLst>
              </p:cNvPr>
              <p:cNvSpPr/>
              <p:nvPr/>
            </p:nvSpPr>
            <p:spPr>
              <a:xfrm>
                <a:off x="5952000" y="1718333"/>
                <a:ext cx="288000" cy="287609"/>
              </a:xfrm>
              <a:custGeom>
                <a:avLst/>
                <a:gdLst>
                  <a:gd name="T0" fmla="*/ 652 w 1303"/>
                  <a:gd name="T1" fmla="*/ 0 h 1303"/>
                  <a:gd name="T2" fmla="*/ 0 w 1303"/>
                  <a:gd name="T3" fmla="*/ 652 h 1303"/>
                  <a:gd name="T4" fmla="*/ 652 w 1303"/>
                  <a:gd name="T5" fmla="*/ 1303 h 1303"/>
                  <a:gd name="T6" fmla="*/ 1303 w 1303"/>
                  <a:gd name="T7" fmla="*/ 652 h 1303"/>
                  <a:gd name="T8" fmla="*/ 652 w 1303"/>
                  <a:gd name="T9" fmla="*/ 0 h 1303"/>
                  <a:gd name="T10" fmla="*/ 698 w 1303"/>
                  <a:gd name="T11" fmla="*/ 342 h 1303"/>
                  <a:gd name="T12" fmla="*/ 821 w 1303"/>
                  <a:gd name="T13" fmla="*/ 216 h 1303"/>
                  <a:gd name="T14" fmla="*/ 911 w 1303"/>
                  <a:gd name="T15" fmla="*/ 357 h 1303"/>
                  <a:gd name="T16" fmla="*/ 781 w 1303"/>
                  <a:gd name="T17" fmla="*/ 485 h 1303"/>
                  <a:gd name="T18" fmla="*/ 698 w 1303"/>
                  <a:gd name="T19" fmla="*/ 342 h 1303"/>
                  <a:gd name="T20" fmla="*/ 543 w 1303"/>
                  <a:gd name="T21" fmla="*/ 192 h 1303"/>
                  <a:gd name="T22" fmla="*/ 643 w 1303"/>
                  <a:gd name="T23" fmla="*/ 334 h 1303"/>
                  <a:gd name="T24" fmla="*/ 543 w 1303"/>
                  <a:gd name="T25" fmla="*/ 476 h 1303"/>
                  <a:gd name="T26" fmla="*/ 443 w 1303"/>
                  <a:gd name="T27" fmla="*/ 334 h 1303"/>
                  <a:gd name="T28" fmla="*/ 543 w 1303"/>
                  <a:gd name="T29" fmla="*/ 192 h 1303"/>
                  <a:gd name="T30" fmla="*/ 231 w 1303"/>
                  <a:gd name="T31" fmla="*/ 528 h 1303"/>
                  <a:gd name="T32" fmla="*/ 324 w 1303"/>
                  <a:gd name="T33" fmla="*/ 404 h 1303"/>
                  <a:gd name="T34" fmla="*/ 441 w 1303"/>
                  <a:gd name="T35" fmla="*/ 509 h 1303"/>
                  <a:gd name="T36" fmla="*/ 357 w 1303"/>
                  <a:gd name="T37" fmla="*/ 676 h 1303"/>
                  <a:gd name="T38" fmla="*/ 231 w 1303"/>
                  <a:gd name="T39" fmla="*/ 528 h 1303"/>
                  <a:gd name="T40" fmla="*/ 993 w 1303"/>
                  <a:gd name="T41" fmla="*/ 1032 h 1303"/>
                  <a:gd name="T42" fmla="*/ 738 w 1303"/>
                  <a:gd name="T43" fmla="*/ 1094 h 1303"/>
                  <a:gd name="T44" fmla="*/ 579 w 1303"/>
                  <a:gd name="T45" fmla="*/ 1089 h 1303"/>
                  <a:gd name="T46" fmla="*/ 419 w 1303"/>
                  <a:gd name="T47" fmla="*/ 1101 h 1303"/>
                  <a:gd name="T48" fmla="*/ 291 w 1303"/>
                  <a:gd name="T49" fmla="*/ 977 h 1303"/>
                  <a:gd name="T50" fmla="*/ 400 w 1303"/>
                  <a:gd name="T51" fmla="*/ 770 h 1303"/>
                  <a:gd name="T52" fmla="*/ 519 w 1303"/>
                  <a:gd name="T53" fmla="*/ 641 h 1303"/>
                  <a:gd name="T54" fmla="*/ 781 w 1303"/>
                  <a:gd name="T55" fmla="*/ 653 h 1303"/>
                  <a:gd name="T56" fmla="*/ 962 w 1303"/>
                  <a:gd name="T57" fmla="*/ 836 h 1303"/>
                  <a:gd name="T58" fmla="*/ 993 w 1303"/>
                  <a:gd name="T59" fmla="*/ 1032 h 1303"/>
                  <a:gd name="T60" fmla="*/ 976 w 1303"/>
                  <a:gd name="T61" fmla="*/ 738 h 1303"/>
                  <a:gd name="T62" fmla="*/ 862 w 1303"/>
                  <a:gd name="T63" fmla="*/ 610 h 1303"/>
                  <a:gd name="T64" fmla="*/ 962 w 1303"/>
                  <a:gd name="T65" fmla="*/ 471 h 1303"/>
                  <a:gd name="T66" fmla="*/ 1073 w 1303"/>
                  <a:gd name="T67" fmla="*/ 586 h 1303"/>
                  <a:gd name="T68" fmla="*/ 976 w 1303"/>
                  <a:gd name="T69" fmla="*/ 738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03" h="1303">
                    <a:moveTo>
                      <a:pt x="652" y="0"/>
                    </a:moveTo>
                    <a:cubicBezTo>
                      <a:pt x="292" y="0"/>
                      <a:pt x="0" y="292"/>
                      <a:pt x="0" y="652"/>
                    </a:cubicBezTo>
                    <a:cubicBezTo>
                      <a:pt x="0" y="1012"/>
                      <a:pt x="292" y="1303"/>
                      <a:pt x="652" y="1303"/>
                    </a:cubicBezTo>
                    <a:cubicBezTo>
                      <a:pt x="1012" y="1303"/>
                      <a:pt x="1303" y="1012"/>
                      <a:pt x="1303" y="652"/>
                    </a:cubicBezTo>
                    <a:cubicBezTo>
                      <a:pt x="1303" y="292"/>
                      <a:pt x="1012" y="0"/>
                      <a:pt x="652" y="0"/>
                    </a:cubicBezTo>
                    <a:close/>
                    <a:moveTo>
                      <a:pt x="698" y="342"/>
                    </a:moveTo>
                    <a:cubicBezTo>
                      <a:pt x="703" y="288"/>
                      <a:pt x="769" y="204"/>
                      <a:pt x="821" y="216"/>
                    </a:cubicBezTo>
                    <a:cubicBezTo>
                      <a:pt x="873" y="228"/>
                      <a:pt x="921" y="297"/>
                      <a:pt x="911" y="357"/>
                    </a:cubicBezTo>
                    <a:cubicBezTo>
                      <a:pt x="902" y="416"/>
                      <a:pt x="855" y="495"/>
                      <a:pt x="781" y="485"/>
                    </a:cubicBezTo>
                    <a:cubicBezTo>
                      <a:pt x="707" y="476"/>
                      <a:pt x="690" y="409"/>
                      <a:pt x="698" y="342"/>
                    </a:cubicBezTo>
                    <a:close/>
                    <a:moveTo>
                      <a:pt x="543" y="192"/>
                    </a:moveTo>
                    <a:cubicBezTo>
                      <a:pt x="598" y="192"/>
                      <a:pt x="643" y="255"/>
                      <a:pt x="643" y="334"/>
                    </a:cubicBezTo>
                    <a:cubicBezTo>
                      <a:pt x="643" y="412"/>
                      <a:pt x="598" y="476"/>
                      <a:pt x="543" y="476"/>
                    </a:cubicBezTo>
                    <a:cubicBezTo>
                      <a:pt x="488" y="476"/>
                      <a:pt x="443" y="412"/>
                      <a:pt x="443" y="334"/>
                    </a:cubicBezTo>
                    <a:cubicBezTo>
                      <a:pt x="443" y="255"/>
                      <a:pt x="488" y="192"/>
                      <a:pt x="543" y="192"/>
                    </a:cubicBezTo>
                    <a:close/>
                    <a:moveTo>
                      <a:pt x="231" y="528"/>
                    </a:moveTo>
                    <a:cubicBezTo>
                      <a:pt x="231" y="528"/>
                      <a:pt x="243" y="411"/>
                      <a:pt x="324" y="404"/>
                    </a:cubicBezTo>
                    <a:cubicBezTo>
                      <a:pt x="388" y="399"/>
                      <a:pt x="436" y="469"/>
                      <a:pt x="441" y="509"/>
                    </a:cubicBezTo>
                    <a:cubicBezTo>
                      <a:pt x="444" y="535"/>
                      <a:pt x="457" y="655"/>
                      <a:pt x="357" y="676"/>
                    </a:cubicBezTo>
                    <a:cubicBezTo>
                      <a:pt x="258" y="698"/>
                      <a:pt x="221" y="582"/>
                      <a:pt x="231" y="528"/>
                    </a:cubicBezTo>
                    <a:close/>
                    <a:moveTo>
                      <a:pt x="993" y="1032"/>
                    </a:moveTo>
                    <a:cubicBezTo>
                      <a:pt x="938" y="1161"/>
                      <a:pt x="738" y="1094"/>
                      <a:pt x="738" y="1094"/>
                    </a:cubicBezTo>
                    <a:cubicBezTo>
                      <a:pt x="738" y="1094"/>
                      <a:pt x="664" y="1070"/>
                      <a:pt x="579" y="1089"/>
                    </a:cubicBezTo>
                    <a:cubicBezTo>
                      <a:pt x="493" y="1108"/>
                      <a:pt x="419" y="1101"/>
                      <a:pt x="419" y="1101"/>
                    </a:cubicBezTo>
                    <a:cubicBezTo>
                      <a:pt x="419" y="1101"/>
                      <a:pt x="319" y="1104"/>
                      <a:pt x="291" y="977"/>
                    </a:cubicBezTo>
                    <a:cubicBezTo>
                      <a:pt x="262" y="851"/>
                      <a:pt x="391" y="781"/>
                      <a:pt x="400" y="770"/>
                    </a:cubicBezTo>
                    <a:cubicBezTo>
                      <a:pt x="410" y="758"/>
                      <a:pt x="476" y="712"/>
                      <a:pt x="519" y="641"/>
                    </a:cubicBezTo>
                    <a:cubicBezTo>
                      <a:pt x="562" y="569"/>
                      <a:pt x="690" y="512"/>
                      <a:pt x="781" y="653"/>
                    </a:cubicBezTo>
                    <a:cubicBezTo>
                      <a:pt x="847" y="748"/>
                      <a:pt x="962" y="836"/>
                      <a:pt x="962" y="836"/>
                    </a:cubicBezTo>
                    <a:cubicBezTo>
                      <a:pt x="962" y="836"/>
                      <a:pt x="1047" y="903"/>
                      <a:pt x="993" y="1032"/>
                    </a:cubicBezTo>
                    <a:close/>
                    <a:moveTo>
                      <a:pt x="976" y="738"/>
                    </a:moveTo>
                    <a:cubicBezTo>
                      <a:pt x="866" y="741"/>
                      <a:pt x="862" y="664"/>
                      <a:pt x="862" y="610"/>
                    </a:cubicBezTo>
                    <a:cubicBezTo>
                      <a:pt x="862" y="552"/>
                      <a:pt x="873" y="471"/>
                      <a:pt x="962" y="471"/>
                    </a:cubicBezTo>
                    <a:cubicBezTo>
                      <a:pt x="1050" y="471"/>
                      <a:pt x="1073" y="557"/>
                      <a:pt x="1073" y="586"/>
                    </a:cubicBezTo>
                    <a:cubicBezTo>
                      <a:pt x="1073" y="614"/>
                      <a:pt x="1085" y="736"/>
                      <a:pt x="976" y="73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ïṧlíďê">
              <a:extLst>
                <a:ext uri="{FF2B5EF4-FFF2-40B4-BE49-F238E27FC236}">
                  <a16:creationId xmlns:a16="http://schemas.microsoft.com/office/drawing/2014/main" id="{B19983CA-36A0-46E4-8EED-3840D10B40B3}"/>
                </a:ext>
              </a:extLst>
            </p:cNvPr>
            <p:cNvGrpSpPr/>
            <p:nvPr/>
          </p:nvGrpSpPr>
          <p:grpSpPr>
            <a:xfrm>
              <a:off x="7486232" y="2968688"/>
              <a:ext cx="2199661" cy="974559"/>
              <a:chOff x="3972154" y="4959516"/>
              <a:chExt cx="2352445" cy="974559"/>
            </a:xfrm>
          </p:grpSpPr>
          <p:sp>
            <p:nvSpPr>
              <p:cNvPr id="23" name="í$ḻíḑé">
                <a:extLst>
                  <a:ext uri="{FF2B5EF4-FFF2-40B4-BE49-F238E27FC236}">
                    <a16:creationId xmlns:a16="http://schemas.microsoft.com/office/drawing/2014/main" id="{C6EE9A2D-8C0A-4732-8867-57721BFE11DD}"/>
                  </a:ext>
                </a:extLst>
              </p:cNvPr>
              <p:cNvSpPr txBox="1"/>
              <p:nvPr/>
            </p:nvSpPr>
            <p:spPr>
              <a:xfrm flipH="1">
                <a:off x="3972154" y="5317050"/>
                <a:ext cx="2352443" cy="6170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24" name="íṩ1ïḓe">
                <a:extLst>
                  <a:ext uri="{FF2B5EF4-FFF2-40B4-BE49-F238E27FC236}">
                    <a16:creationId xmlns:a16="http://schemas.microsoft.com/office/drawing/2014/main" id="{8C5942E5-AB29-4D08-8E7B-919F52EB66C7}"/>
                  </a:ext>
                </a:extLst>
              </p:cNvPr>
              <p:cNvSpPr/>
              <p:nvPr/>
            </p:nvSpPr>
            <p:spPr>
              <a:xfrm flipH="1">
                <a:off x="3972156" y="4959516"/>
                <a:ext cx="2352443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</p:grpSp>
      <p:grpSp>
        <p:nvGrpSpPr>
          <p:cNvPr id="27" name="îşļiḍê">
            <a:extLst>
              <a:ext uri="{FF2B5EF4-FFF2-40B4-BE49-F238E27FC236}">
                <a16:creationId xmlns:a16="http://schemas.microsoft.com/office/drawing/2014/main" id="{7BC776EA-0193-46A1-BB88-D519E6D61013}"/>
              </a:ext>
            </a:extLst>
          </p:cNvPr>
          <p:cNvGrpSpPr/>
          <p:nvPr/>
        </p:nvGrpSpPr>
        <p:grpSpPr>
          <a:xfrm>
            <a:off x="8886899" y="1130300"/>
            <a:ext cx="2632001" cy="974559"/>
            <a:chOff x="8886899" y="1130300"/>
            <a:chExt cx="2632001" cy="974559"/>
          </a:xfrm>
        </p:grpSpPr>
        <p:grpSp>
          <p:nvGrpSpPr>
            <p:cNvPr id="28" name="ïŝļíḑê">
              <a:extLst>
                <a:ext uri="{FF2B5EF4-FFF2-40B4-BE49-F238E27FC236}">
                  <a16:creationId xmlns:a16="http://schemas.microsoft.com/office/drawing/2014/main" id="{FA01CD96-3EDA-4865-BE56-2E2D6A6C7FFA}"/>
                </a:ext>
              </a:extLst>
            </p:cNvPr>
            <p:cNvGrpSpPr/>
            <p:nvPr/>
          </p:nvGrpSpPr>
          <p:grpSpPr>
            <a:xfrm>
              <a:off x="11086560" y="1271664"/>
              <a:ext cx="432340" cy="432340"/>
              <a:chOff x="11086560" y="1271664"/>
              <a:chExt cx="432340" cy="432340"/>
            </a:xfrm>
          </p:grpSpPr>
          <p:sp>
            <p:nvSpPr>
              <p:cNvPr id="32" name="íṩľiḓé">
                <a:extLst>
                  <a:ext uri="{FF2B5EF4-FFF2-40B4-BE49-F238E27FC236}">
                    <a16:creationId xmlns:a16="http://schemas.microsoft.com/office/drawing/2014/main" id="{011B12EF-157C-4AF2-8234-065F243801E0}"/>
                  </a:ext>
                </a:extLst>
              </p:cNvPr>
              <p:cNvSpPr/>
              <p:nvPr/>
            </p:nvSpPr>
            <p:spPr>
              <a:xfrm>
                <a:off x="11086560" y="1271664"/>
                <a:ext cx="432340" cy="4323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íṥḷîḍê">
                <a:extLst>
                  <a:ext uri="{FF2B5EF4-FFF2-40B4-BE49-F238E27FC236}">
                    <a16:creationId xmlns:a16="http://schemas.microsoft.com/office/drawing/2014/main" id="{5E19B4F6-D186-41F2-AC06-735FEE17AC24}"/>
                  </a:ext>
                </a:extLst>
              </p:cNvPr>
              <p:cNvSpPr/>
              <p:nvPr/>
            </p:nvSpPr>
            <p:spPr>
              <a:xfrm>
                <a:off x="11179204" y="1373327"/>
                <a:ext cx="247051" cy="229013"/>
              </a:xfrm>
              <a:custGeom>
                <a:avLst/>
                <a:gdLst>
                  <a:gd name="connsiteX0" fmla="*/ 476517 w 601409"/>
                  <a:gd name="connsiteY0" fmla="*/ 289505 h 557498"/>
                  <a:gd name="connsiteX1" fmla="*/ 449242 w 601409"/>
                  <a:gd name="connsiteY1" fmla="*/ 315301 h 557498"/>
                  <a:gd name="connsiteX2" fmla="*/ 476517 w 601409"/>
                  <a:gd name="connsiteY2" fmla="*/ 342531 h 557498"/>
                  <a:gd name="connsiteX3" fmla="*/ 503792 w 601409"/>
                  <a:gd name="connsiteY3" fmla="*/ 315301 h 557498"/>
                  <a:gd name="connsiteX4" fmla="*/ 476517 w 601409"/>
                  <a:gd name="connsiteY4" fmla="*/ 289505 h 557498"/>
                  <a:gd name="connsiteX5" fmla="*/ 350190 w 601409"/>
                  <a:gd name="connsiteY5" fmla="*/ 289505 h 557498"/>
                  <a:gd name="connsiteX6" fmla="*/ 322915 w 601409"/>
                  <a:gd name="connsiteY6" fmla="*/ 315301 h 557498"/>
                  <a:gd name="connsiteX7" fmla="*/ 350190 w 601409"/>
                  <a:gd name="connsiteY7" fmla="*/ 342531 h 557498"/>
                  <a:gd name="connsiteX8" fmla="*/ 377465 w 601409"/>
                  <a:gd name="connsiteY8" fmla="*/ 315301 h 557498"/>
                  <a:gd name="connsiteX9" fmla="*/ 350190 w 601409"/>
                  <a:gd name="connsiteY9" fmla="*/ 289505 h 557498"/>
                  <a:gd name="connsiteX10" fmla="*/ 413354 w 601409"/>
                  <a:gd name="connsiteY10" fmla="*/ 226448 h 557498"/>
                  <a:gd name="connsiteX11" fmla="*/ 601409 w 601409"/>
                  <a:gd name="connsiteY11" fmla="*/ 385524 h 557498"/>
                  <a:gd name="connsiteX12" fmla="*/ 568392 w 601409"/>
                  <a:gd name="connsiteY12" fmla="*/ 474377 h 557498"/>
                  <a:gd name="connsiteX13" fmla="*/ 577005 w 601409"/>
                  <a:gd name="connsiteY13" fmla="*/ 557498 h 557498"/>
                  <a:gd name="connsiteX14" fmla="*/ 503792 w 601409"/>
                  <a:gd name="connsiteY14" fmla="*/ 524537 h 557498"/>
                  <a:gd name="connsiteX15" fmla="*/ 413354 w 601409"/>
                  <a:gd name="connsiteY15" fmla="*/ 544600 h 557498"/>
                  <a:gd name="connsiteX16" fmla="*/ 225298 w 601409"/>
                  <a:gd name="connsiteY16" fmla="*/ 385524 h 557498"/>
                  <a:gd name="connsiteX17" fmla="*/ 413354 w 601409"/>
                  <a:gd name="connsiteY17" fmla="*/ 226448 h 557498"/>
                  <a:gd name="connsiteX18" fmla="*/ 331567 w 601409"/>
                  <a:gd name="connsiteY18" fmla="*/ 83108 h 557498"/>
                  <a:gd name="connsiteX19" fmla="*/ 295683 w 601409"/>
                  <a:gd name="connsiteY19" fmla="*/ 117497 h 557498"/>
                  <a:gd name="connsiteX20" fmla="*/ 331567 w 601409"/>
                  <a:gd name="connsiteY20" fmla="*/ 153320 h 557498"/>
                  <a:gd name="connsiteX21" fmla="*/ 366015 w 601409"/>
                  <a:gd name="connsiteY21" fmla="*/ 117497 h 557498"/>
                  <a:gd name="connsiteX22" fmla="*/ 331567 w 601409"/>
                  <a:gd name="connsiteY22" fmla="*/ 83108 h 557498"/>
                  <a:gd name="connsiteX23" fmla="*/ 163630 w 601409"/>
                  <a:gd name="connsiteY23" fmla="*/ 83108 h 557498"/>
                  <a:gd name="connsiteX24" fmla="*/ 129182 w 601409"/>
                  <a:gd name="connsiteY24" fmla="*/ 117497 h 557498"/>
                  <a:gd name="connsiteX25" fmla="*/ 163630 w 601409"/>
                  <a:gd name="connsiteY25" fmla="*/ 153320 h 557498"/>
                  <a:gd name="connsiteX26" fmla="*/ 199514 w 601409"/>
                  <a:gd name="connsiteY26" fmla="*/ 117497 h 557498"/>
                  <a:gd name="connsiteX27" fmla="*/ 163630 w 601409"/>
                  <a:gd name="connsiteY27" fmla="*/ 83108 h 557498"/>
                  <a:gd name="connsiteX28" fmla="*/ 248316 w 601409"/>
                  <a:gd name="connsiteY28" fmla="*/ 0 h 557498"/>
                  <a:gd name="connsiteX29" fmla="*/ 495197 w 601409"/>
                  <a:gd name="connsiteY29" fmla="*/ 210635 h 557498"/>
                  <a:gd name="connsiteX30" fmla="*/ 495197 w 601409"/>
                  <a:gd name="connsiteY30" fmla="*/ 220666 h 557498"/>
                  <a:gd name="connsiteX31" fmla="*/ 413382 w 601409"/>
                  <a:gd name="connsiteY31" fmla="*/ 204904 h 557498"/>
                  <a:gd name="connsiteX32" fmla="*/ 205256 w 601409"/>
                  <a:gd name="connsiteY32" fmla="*/ 385448 h 557498"/>
                  <a:gd name="connsiteX33" fmla="*/ 208126 w 601409"/>
                  <a:gd name="connsiteY33" fmla="*/ 416972 h 557498"/>
                  <a:gd name="connsiteX34" fmla="*/ 129182 w 601409"/>
                  <a:gd name="connsiteY34" fmla="*/ 394045 h 557498"/>
                  <a:gd name="connsiteX35" fmla="*/ 31578 w 601409"/>
                  <a:gd name="connsiteY35" fmla="*/ 437032 h 557498"/>
                  <a:gd name="connsiteX36" fmla="*/ 43061 w 601409"/>
                  <a:gd name="connsiteY36" fmla="*/ 328132 h 557498"/>
                  <a:gd name="connsiteX37" fmla="*/ 0 w 601409"/>
                  <a:gd name="connsiteY37" fmla="*/ 210635 h 557498"/>
                  <a:gd name="connsiteX38" fmla="*/ 248316 w 601409"/>
                  <a:gd name="connsiteY38" fmla="*/ 0 h 5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1409" h="557498">
                    <a:moveTo>
                      <a:pt x="476517" y="289505"/>
                    </a:moveTo>
                    <a:cubicBezTo>
                      <a:pt x="462162" y="289505"/>
                      <a:pt x="449242" y="300970"/>
                      <a:pt x="449242" y="315301"/>
                    </a:cubicBezTo>
                    <a:cubicBezTo>
                      <a:pt x="449242" y="331066"/>
                      <a:pt x="462162" y="342531"/>
                      <a:pt x="476517" y="342531"/>
                    </a:cubicBezTo>
                    <a:cubicBezTo>
                      <a:pt x="490873" y="342531"/>
                      <a:pt x="503792" y="331066"/>
                      <a:pt x="503792" y="315301"/>
                    </a:cubicBezTo>
                    <a:cubicBezTo>
                      <a:pt x="503792" y="300970"/>
                      <a:pt x="490873" y="289505"/>
                      <a:pt x="476517" y="289505"/>
                    </a:cubicBezTo>
                    <a:close/>
                    <a:moveTo>
                      <a:pt x="350190" y="289505"/>
                    </a:moveTo>
                    <a:cubicBezTo>
                      <a:pt x="335834" y="289505"/>
                      <a:pt x="322915" y="300970"/>
                      <a:pt x="322915" y="315301"/>
                    </a:cubicBezTo>
                    <a:cubicBezTo>
                      <a:pt x="322915" y="331066"/>
                      <a:pt x="335834" y="342531"/>
                      <a:pt x="350190" y="342531"/>
                    </a:cubicBezTo>
                    <a:cubicBezTo>
                      <a:pt x="364545" y="342531"/>
                      <a:pt x="377465" y="331066"/>
                      <a:pt x="377465" y="315301"/>
                    </a:cubicBezTo>
                    <a:cubicBezTo>
                      <a:pt x="377465" y="300970"/>
                      <a:pt x="364545" y="289505"/>
                      <a:pt x="350190" y="289505"/>
                    </a:cubicBezTo>
                    <a:close/>
                    <a:moveTo>
                      <a:pt x="413354" y="226448"/>
                    </a:moveTo>
                    <a:cubicBezTo>
                      <a:pt x="516712" y="226448"/>
                      <a:pt x="601409" y="298104"/>
                      <a:pt x="601409" y="385524"/>
                    </a:cubicBezTo>
                    <a:cubicBezTo>
                      <a:pt x="601409" y="418486"/>
                      <a:pt x="588489" y="450014"/>
                      <a:pt x="568392" y="474377"/>
                    </a:cubicBezTo>
                    <a:lnTo>
                      <a:pt x="577005" y="557498"/>
                    </a:lnTo>
                    <a:lnTo>
                      <a:pt x="503792" y="524537"/>
                    </a:lnTo>
                    <a:cubicBezTo>
                      <a:pt x="476517" y="537435"/>
                      <a:pt x="446371" y="544600"/>
                      <a:pt x="413354" y="544600"/>
                    </a:cubicBezTo>
                    <a:cubicBezTo>
                      <a:pt x="309995" y="544600"/>
                      <a:pt x="225298" y="472944"/>
                      <a:pt x="225298" y="385524"/>
                    </a:cubicBezTo>
                    <a:cubicBezTo>
                      <a:pt x="225298" y="298104"/>
                      <a:pt x="309995" y="226448"/>
                      <a:pt x="413354" y="226448"/>
                    </a:cubicBezTo>
                    <a:close/>
                    <a:moveTo>
                      <a:pt x="331567" y="83108"/>
                    </a:moveTo>
                    <a:cubicBezTo>
                      <a:pt x="311472" y="83108"/>
                      <a:pt x="295683" y="98870"/>
                      <a:pt x="295683" y="117497"/>
                    </a:cubicBezTo>
                    <a:cubicBezTo>
                      <a:pt x="295683" y="137558"/>
                      <a:pt x="311472" y="153320"/>
                      <a:pt x="331567" y="153320"/>
                    </a:cubicBezTo>
                    <a:cubicBezTo>
                      <a:pt x="350226" y="153320"/>
                      <a:pt x="366015" y="137558"/>
                      <a:pt x="366015" y="117497"/>
                    </a:cubicBezTo>
                    <a:cubicBezTo>
                      <a:pt x="366015" y="98870"/>
                      <a:pt x="350226" y="83108"/>
                      <a:pt x="331567" y="83108"/>
                    </a:cubicBezTo>
                    <a:close/>
                    <a:moveTo>
                      <a:pt x="163630" y="83108"/>
                    </a:moveTo>
                    <a:cubicBezTo>
                      <a:pt x="144971" y="83108"/>
                      <a:pt x="129182" y="98870"/>
                      <a:pt x="129182" y="117497"/>
                    </a:cubicBezTo>
                    <a:cubicBezTo>
                      <a:pt x="129182" y="137558"/>
                      <a:pt x="144971" y="153320"/>
                      <a:pt x="163630" y="153320"/>
                    </a:cubicBezTo>
                    <a:cubicBezTo>
                      <a:pt x="183725" y="153320"/>
                      <a:pt x="199514" y="137558"/>
                      <a:pt x="199514" y="117497"/>
                    </a:cubicBezTo>
                    <a:cubicBezTo>
                      <a:pt x="199514" y="98870"/>
                      <a:pt x="183725" y="83108"/>
                      <a:pt x="163630" y="83108"/>
                    </a:cubicBezTo>
                    <a:close/>
                    <a:moveTo>
                      <a:pt x="248316" y="0"/>
                    </a:moveTo>
                    <a:cubicBezTo>
                      <a:pt x="384675" y="0"/>
                      <a:pt x="495197" y="94571"/>
                      <a:pt x="495197" y="210635"/>
                    </a:cubicBezTo>
                    <a:cubicBezTo>
                      <a:pt x="495197" y="213501"/>
                      <a:pt x="495197" y="216367"/>
                      <a:pt x="495197" y="220666"/>
                    </a:cubicBezTo>
                    <a:cubicBezTo>
                      <a:pt x="469361" y="210635"/>
                      <a:pt x="442089" y="204904"/>
                      <a:pt x="413382" y="204904"/>
                    </a:cubicBezTo>
                    <a:cubicBezTo>
                      <a:pt x="298554" y="204904"/>
                      <a:pt x="205256" y="286579"/>
                      <a:pt x="205256" y="385448"/>
                    </a:cubicBezTo>
                    <a:cubicBezTo>
                      <a:pt x="205256" y="396911"/>
                      <a:pt x="206691" y="406942"/>
                      <a:pt x="208126" y="416972"/>
                    </a:cubicBezTo>
                    <a:cubicBezTo>
                      <a:pt x="179419" y="412673"/>
                      <a:pt x="153583" y="405509"/>
                      <a:pt x="129182" y="394045"/>
                    </a:cubicBezTo>
                    <a:lnTo>
                      <a:pt x="31578" y="437032"/>
                    </a:lnTo>
                    <a:lnTo>
                      <a:pt x="43061" y="328132"/>
                    </a:lnTo>
                    <a:cubicBezTo>
                      <a:pt x="15789" y="293743"/>
                      <a:pt x="0" y="253622"/>
                      <a:pt x="0" y="210635"/>
                    </a:cubicBezTo>
                    <a:cubicBezTo>
                      <a:pt x="0" y="94571"/>
                      <a:pt x="110522" y="0"/>
                      <a:pt x="2483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ïšḷíďè">
              <a:extLst>
                <a:ext uri="{FF2B5EF4-FFF2-40B4-BE49-F238E27FC236}">
                  <a16:creationId xmlns:a16="http://schemas.microsoft.com/office/drawing/2014/main" id="{644E7C22-3E10-4541-8961-16114DB69802}"/>
                </a:ext>
              </a:extLst>
            </p:cNvPr>
            <p:cNvGrpSpPr/>
            <p:nvPr/>
          </p:nvGrpSpPr>
          <p:grpSpPr>
            <a:xfrm>
              <a:off x="8886899" y="1130300"/>
              <a:ext cx="2199661" cy="974559"/>
              <a:chOff x="3972154" y="4959516"/>
              <a:chExt cx="2352445" cy="974559"/>
            </a:xfrm>
          </p:grpSpPr>
          <p:sp>
            <p:nvSpPr>
              <p:cNvPr id="30" name="ïşḷiḋè">
                <a:extLst>
                  <a:ext uri="{FF2B5EF4-FFF2-40B4-BE49-F238E27FC236}">
                    <a16:creationId xmlns:a16="http://schemas.microsoft.com/office/drawing/2014/main" id="{1C19D6EE-0A5F-4307-BB1D-7030CCF537DD}"/>
                  </a:ext>
                </a:extLst>
              </p:cNvPr>
              <p:cNvSpPr txBox="1"/>
              <p:nvPr/>
            </p:nvSpPr>
            <p:spPr>
              <a:xfrm flipH="1">
                <a:off x="3972154" y="5317050"/>
                <a:ext cx="2352443" cy="6170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31" name="î$ḻíďé">
                <a:extLst>
                  <a:ext uri="{FF2B5EF4-FFF2-40B4-BE49-F238E27FC236}">
                    <a16:creationId xmlns:a16="http://schemas.microsoft.com/office/drawing/2014/main" id="{52B8DFAE-BD60-443C-835E-7F06B8462AF9}"/>
                  </a:ext>
                </a:extLst>
              </p:cNvPr>
              <p:cNvSpPr/>
              <p:nvPr/>
            </p:nvSpPr>
            <p:spPr>
              <a:xfrm flipH="1">
                <a:off x="3972156" y="4959516"/>
                <a:ext cx="2352443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</p:grpSp>
      <p:grpSp>
        <p:nvGrpSpPr>
          <p:cNvPr id="34" name="ïṧḷîḋè">
            <a:extLst>
              <a:ext uri="{FF2B5EF4-FFF2-40B4-BE49-F238E27FC236}">
                <a16:creationId xmlns:a16="http://schemas.microsoft.com/office/drawing/2014/main" id="{796AF2FC-EBC0-478E-AF68-DEC2A35FA5AA}"/>
              </a:ext>
            </a:extLst>
          </p:cNvPr>
          <p:cNvGrpSpPr/>
          <p:nvPr/>
        </p:nvGrpSpPr>
        <p:grpSpPr>
          <a:xfrm>
            <a:off x="5936692" y="3519043"/>
            <a:ext cx="2199661" cy="1442729"/>
            <a:chOff x="5732230" y="3838501"/>
            <a:chExt cx="2199661" cy="1442729"/>
          </a:xfrm>
        </p:grpSpPr>
        <p:grpSp>
          <p:nvGrpSpPr>
            <p:cNvPr id="35" name="işḷíḋê">
              <a:extLst>
                <a:ext uri="{FF2B5EF4-FFF2-40B4-BE49-F238E27FC236}">
                  <a16:creationId xmlns:a16="http://schemas.microsoft.com/office/drawing/2014/main" id="{14A539AD-26BE-4B9B-BB67-A75D8F9AFE93}"/>
                </a:ext>
              </a:extLst>
            </p:cNvPr>
            <p:cNvGrpSpPr/>
            <p:nvPr/>
          </p:nvGrpSpPr>
          <p:grpSpPr>
            <a:xfrm>
              <a:off x="5732230" y="4306671"/>
              <a:ext cx="2199661" cy="974559"/>
              <a:chOff x="3972154" y="4959516"/>
              <a:chExt cx="2352445" cy="974559"/>
            </a:xfrm>
          </p:grpSpPr>
          <p:sp>
            <p:nvSpPr>
              <p:cNvPr id="39" name="ïṧlïḑè">
                <a:extLst>
                  <a:ext uri="{FF2B5EF4-FFF2-40B4-BE49-F238E27FC236}">
                    <a16:creationId xmlns:a16="http://schemas.microsoft.com/office/drawing/2014/main" id="{98AE5DDF-C037-4C2C-93B6-F425CF83CDB3}"/>
                  </a:ext>
                </a:extLst>
              </p:cNvPr>
              <p:cNvSpPr txBox="1"/>
              <p:nvPr/>
            </p:nvSpPr>
            <p:spPr>
              <a:xfrm flipH="1">
                <a:off x="3972154" y="5317050"/>
                <a:ext cx="2352443" cy="6170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40" name="íŝliḋé">
                <a:extLst>
                  <a:ext uri="{FF2B5EF4-FFF2-40B4-BE49-F238E27FC236}">
                    <a16:creationId xmlns:a16="http://schemas.microsoft.com/office/drawing/2014/main" id="{2397A066-EA3F-4BDC-8796-D63D483E309C}"/>
                  </a:ext>
                </a:extLst>
              </p:cNvPr>
              <p:cNvSpPr/>
              <p:nvPr/>
            </p:nvSpPr>
            <p:spPr>
              <a:xfrm flipH="1">
                <a:off x="3972156" y="4959516"/>
                <a:ext cx="2352443" cy="3575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  <p:grpSp>
          <p:nvGrpSpPr>
            <p:cNvPr id="36" name="îṥľïḓe">
              <a:extLst>
                <a:ext uri="{FF2B5EF4-FFF2-40B4-BE49-F238E27FC236}">
                  <a16:creationId xmlns:a16="http://schemas.microsoft.com/office/drawing/2014/main" id="{8D4278EE-9AA3-4E8A-BCCB-67335866109A}"/>
                </a:ext>
              </a:extLst>
            </p:cNvPr>
            <p:cNvGrpSpPr/>
            <p:nvPr/>
          </p:nvGrpSpPr>
          <p:grpSpPr>
            <a:xfrm>
              <a:off x="5851726" y="3838501"/>
              <a:ext cx="432340" cy="432340"/>
              <a:chOff x="5851726" y="3838501"/>
              <a:chExt cx="432340" cy="432340"/>
            </a:xfrm>
          </p:grpSpPr>
          <p:sp>
            <p:nvSpPr>
              <p:cNvPr id="37" name="îṡľíḍé">
                <a:extLst>
                  <a:ext uri="{FF2B5EF4-FFF2-40B4-BE49-F238E27FC236}">
                    <a16:creationId xmlns:a16="http://schemas.microsoft.com/office/drawing/2014/main" id="{DCAEE352-6632-4332-B417-BF3CE3DADFAD}"/>
                  </a:ext>
                </a:extLst>
              </p:cNvPr>
              <p:cNvSpPr/>
              <p:nvPr/>
            </p:nvSpPr>
            <p:spPr>
              <a:xfrm>
                <a:off x="5851726" y="3838501"/>
                <a:ext cx="432340" cy="4323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íṧḻïḑé">
                <a:extLst>
                  <a:ext uri="{FF2B5EF4-FFF2-40B4-BE49-F238E27FC236}">
                    <a16:creationId xmlns:a16="http://schemas.microsoft.com/office/drawing/2014/main" id="{77F3B614-3EE2-46B6-A5A3-D048C2A9B9A5}"/>
                  </a:ext>
                </a:extLst>
              </p:cNvPr>
              <p:cNvSpPr/>
              <p:nvPr/>
            </p:nvSpPr>
            <p:spPr>
              <a:xfrm>
                <a:off x="5944370" y="3931329"/>
                <a:ext cx="247051" cy="246684"/>
              </a:xfrm>
              <a:custGeom>
                <a:avLst/>
                <a:gdLst>
                  <a:gd name="connsiteX0" fmla="*/ 281864 w 603334"/>
                  <a:gd name="connsiteY0" fmla="*/ 316013 h 602438"/>
                  <a:gd name="connsiteX1" fmla="*/ 598290 w 603334"/>
                  <a:gd name="connsiteY1" fmla="*/ 316013 h 602438"/>
                  <a:gd name="connsiteX2" fmla="*/ 601851 w 603334"/>
                  <a:gd name="connsiteY2" fmla="*/ 317494 h 602438"/>
                  <a:gd name="connsiteX3" fmla="*/ 603334 w 603334"/>
                  <a:gd name="connsiteY3" fmla="*/ 321048 h 602438"/>
                  <a:gd name="connsiteX4" fmla="*/ 603186 w 603334"/>
                  <a:gd name="connsiteY4" fmla="*/ 597403 h 602438"/>
                  <a:gd name="connsiteX5" fmla="*/ 601554 w 603334"/>
                  <a:gd name="connsiteY5" fmla="*/ 601105 h 602438"/>
                  <a:gd name="connsiteX6" fmla="*/ 598290 w 603334"/>
                  <a:gd name="connsiteY6" fmla="*/ 602438 h 602438"/>
                  <a:gd name="connsiteX7" fmla="*/ 597548 w 603334"/>
                  <a:gd name="connsiteY7" fmla="*/ 602290 h 602438"/>
                  <a:gd name="connsiteX8" fmla="*/ 281123 w 603334"/>
                  <a:gd name="connsiteY8" fmla="*/ 557860 h 602438"/>
                  <a:gd name="connsiteX9" fmla="*/ 276969 w 603334"/>
                  <a:gd name="connsiteY9" fmla="*/ 552973 h 602438"/>
                  <a:gd name="connsiteX10" fmla="*/ 276969 w 603334"/>
                  <a:gd name="connsiteY10" fmla="*/ 321048 h 602438"/>
                  <a:gd name="connsiteX11" fmla="*/ 281864 w 603334"/>
                  <a:gd name="connsiteY11" fmla="*/ 316013 h 602438"/>
                  <a:gd name="connsiteX12" fmla="*/ 5184 w 603334"/>
                  <a:gd name="connsiteY12" fmla="*/ 316013 h 602438"/>
                  <a:gd name="connsiteX13" fmla="*/ 242218 w 603334"/>
                  <a:gd name="connsiteY13" fmla="*/ 316013 h 602438"/>
                  <a:gd name="connsiteX14" fmla="*/ 247261 w 603334"/>
                  <a:gd name="connsiteY14" fmla="*/ 321048 h 602438"/>
                  <a:gd name="connsiteX15" fmla="*/ 247261 w 603334"/>
                  <a:gd name="connsiteY15" fmla="*/ 547937 h 602438"/>
                  <a:gd name="connsiteX16" fmla="*/ 245481 w 603334"/>
                  <a:gd name="connsiteY16" fmla="*/ 551639 h 602438"/>
                  <a:gd name="connsiteX17" fmla="*/ 242218 w 603334"/>
                  <a:gd name="connsiteY17" fmla="*/ 552972 h 602438"/>
                  <a:gd name="connsiteX18" fmla="*/ 241624 w 603334"/>
                  <a:gd name="connsiteY18" fmla="*/ 552824 h 602438"/>
                  <a:gd name="connsiteX19" fmla="*/ 4443 w 603334"/>
                  <a:gd name="connsiteY19" fmla="*/ 520390 h 602438"/>
                  <a:gd name="connsiteX20" fmla="*/ 141 w 603334"/>
                  <a:gd name="connsiteY20" fmla="*/ 515503 h 602438"/>
                  <a:gd name="connsiteX21" fmla="*/ 141 w 603334"/>
                  <a:gd name="connsiteY21" fmla="*/ 321048 h 602438"/>
                  <a:gd name="connsiteX22" fmla="*/ 1624 w 603334"/>
                  <a:gd name="connsiteY22" fmla="*/ 317494 h 602438"/>
                  <a:gd name="connsiteX23" fmla="*/ 5184 w 603334"/>
                  <a:gd name="connsiteY23" fmla="*/ 316013 h 602438"/>
                  <a:gd name="connsiteX24" fmla="*/ 241625 w 603334"/>
                  <a:gd name="connsiteY24" fmla="*/ 51752 h 602438"/>
                  <a:gd name="connsiteX25" fmla="*/ 245481 w 603334"/>
                  <a:gd name="connsiteY25" fmla="*/ 52937 h 602438"/>
                  <a:gd name="connsiteX26" fmla="*/ 247261 w 603334"/>
                  <a:gd name="connsiteY26" fmla="*/ 56640 h 602438"/>
                  <a:gd name="connsiteX27" fmla="*/ 247261 w 603334"/>
                  <a:gd name="connsiteY27" fmla="*/ 281487 h 602438"/>
                  <a:gd name="connsiteX28" fmla="*/ 242218 w 603334"/>
                  <a:gd name="connsiteY28" fmla="*/ 286375 h 602438"/>
                  <a:gd name="connsiteX29" fmla="*/ 5191 w 603334"/>
                  <a:gd name="connsiteY29" fmla="*/ 286375 h 602438"/>
                  <a:gd name="connsiteX30" fmla="*/ 148 w 603334"/>
                  <a:gd name="connsiteY30" fmla="*/ 281487 h 602438"/>
                  <a:gd name="connsiteX31" fmla="*/ 0 w 603334"/>
                  <a:gd name="connsiteY31" fmla="*/ 88930 h 602438"/>
                  <a:gd name="connsiteX32" fmla="*/ 4301 w 603334"/>
                  <a:gd name="connsiteY32" fmla="*/ 84042 h 602438"/>
                  <a:gd name="connsiteX33" fmla="*/ 597556 w 603334"/>
                  <a:gd name="connsiteY33" fmla="*/ 28 h 602438"/>
                  <a:gd name="connsiteX34" fmla="*/ 601561 w 603334"/>
                  <a:gd name="connsiteY34" fmla="*/ 1213 h 602438"/>
                  <a:gd name="connsiteX35" fmla="*/ 603193 w 603334"/>
                  <a:gd name="connsiteY35" fmla="*/ 4917 h 602438"/>
                  <a:gd name="connsiteX36" fmla="*/ 603193 w 603334"/>
                  <a:gd name="connsiteY36" fmla="*/ 281487 h 602438"/>
                  <a:gd name="connsiteX37" fmla="*/ 598297 w 603334"/>
                  <a:gd name="connsiteY37" fmla="*/ 286376 h 602438"/>
                  <a:gd name="connsiteX38" fmla="*/ 281865 w 603334"/>
                  <a:gd name="connsiteY38" fmla="*/ 286376 h 602438"/>
                  <a:gd name="connsiteX39" fmla="*/ 276969 w 603334"/>
                  <a:gd name="connsiteY39" fmla="*/ 281487 h 602438"/>
                  <a:gd name="connsiteX40" fmla="*/ 276969 w 603334"/>
                  <a:gd name="connsiteY40" fmla="*/ 50987 h 602438"/>
                  <a:gd name="connsiteX41" fmla="*/ 281123 w 603334"/>
                  <a:gd name="connsiteY41" fmla="*/ 46099 h 60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03334" h="602438">
                    <a:moveTo>
                      <a:pt x="281864" y="316013"/>
                    </a:moveTo>
                    <a:lnTo>
                      <a:pt x="598290" y="316013"/>
                    </a:lnTo>
                    <a:cubicBezTo>
                      <a:pt x="599625" y="316013"/>
                      <a:pt x="600960" y="316605"/>
                      <a:pt x="601851" y="317494"/>
                    </a:cubicBezTo>
                    <a:cubicBezTo>
                      <a:pt x="602741" y="318383"/>
                      <a:pt x="603334" y="319716"/>
                      <a:pt x="603334" y="321048"/>
                    </a:cubicBezTo>
                    <a:lnTo>
                      <a:pt x="603186" y="597403"/>
                    </a:lnTo>
                    <a:cubicBezTo>
                      <a:pt x="603186" y="598884"/>
                      <a:pt x="602592" y="600217"/>
                      <a:pt x="601554" y="601105"/>
                    </a:cubicBezTo>
                    <a:cubicBezTo>
                      <a:pt x="600664" y="601994"/>
                      <a:pt x="599477" y="602438"/>
                      <a:pt x="598290" y="602438"/>
                    </a:cubicBezTo>
                    <a:cubicBezTo>
                      <a:pt x="597993" y="602438"/>
                      <a:pt x="597845" y="602438"/>
                      <a:pt x="597548" y="602290"/>
                    </a:cubicBezTo>
                    <a:lnTo>
                      <a:pt x="281123" y="557860"/>
                    </a:lnTo>
                    <a:cubicBezTo>
                      <a:pt x="278749" y="557564"/>
                      <a:pt x="276969" y="555490"/>
                      <a:pt x="276969" y="552973"/>
                    </a:cubicBezTo>
                    <a:lnTo>
                      <a:pt x="276969" y="321048"/>
                    </a:lnTo>
                    <a:cubicBezTo>
                      <a:pt x="276969" y="318235"/>
                      <a:pt x="279194" y="316013"/>
                      <a:pt x="281864" y="316013"/>
                    </a:cubicBezTo>
                    <a:close/>
                    <a:moveTo>
                      <a:pt x="5184" y="316013"/>
                    </a:moveTo>
                    <a:lnTo>
                      <a:pt x="242218" y="316013"/>
                    </a:lnTo>
                    <a:cubicBezTo>
                      <a:pt x="245036" y="316013"/>
                      <a:pt x="247261" y="318235"/>
                      <a:pt x="247261" y="321048"/>
                    </a:cubicBezTo>
                    <a:lnTo>
                      <a:pt x="247261" y="547937"/>
                    </a:lnTo>
                    <a:cubicBezTo>
                      <a:pt x="247261" y="549418"/>
                      <a:pt x="246668" y="550751"/>
                      <a:pt x="245481" y="551639"/>
                    </a:cubicBezTo>
                    <a:cubicBezTo>
                      <a:pt x="244591" y="552528"/>
                      <a:pt x="243404" y="552972"/>
                      <a:pt x="242218" y="552972"/>
                    </a:cubicBezTo>
                    <a:cubicBezTo>
                      <a:pt x="242069" y="552972"/>
                      <a:pt x="241773" y="552972"/>
                      <a:pt x="241624" y="552824"/>
                    </a:cubicBezTo>
                    <a:lnTo>
                      <a:pt x="4443" y="520390"/>
                    </a:lnTo>
                    <a:cubicBezTo>
                      <a:pt x="2069" y="520094"/>
                      <a:pt x="141" y="518021"/>
                      <a:pt x="141" y="515503"/>
                    </a:cubicBezTo>
                    <a:lnTo>
                      <a:pt x="141" y="321048"/>
                    </a:lnTo>
                    <a:cubicBezTo>
                      <a:pt x="141" y="319716"/>
                      <a:pt x="734" y="318383"/>
                      <a:pt x="1624" y="317494"/>
                    </a:cubicBezTo>
                    <a:cubicBezTo>
                      <a:pt x="2514" y="316605"/>
                      <a:pt x="3849" y="316013"/>
                      <a:pt x="5184" y="316013"/>
                    </a:cubicBezTo>
                    <a:close/>
                    <a:moveTo>
                      <a:pt x="241625" y="51752"/>
                    </a:moveTo>
                    <a:cubicBezTo>
                      <a:pt x="242960" y="51604"/>
                      <a:pt x="244443" y="52048"/>
                      <a:pt x="245481" y="52937"/>
                    </a:cubicBezTo>
                    <a:cubicBezTo>
                      <a:pt x="246668" y="53974"/>
                      <a:pt x="247261" y="55307"/>
                      <a:pt x="247261" y="56640"/>
                    </a:cubicBezTo>
                    <a:lnTo>
                      <a:pt x="247261" y="281487"/>
                    </a:lnTo>
                    <a:cubicBezTo>
                      <a:pt x="247261" y="284153"/>
                      <a:pt x="245036" y="286375"/>
                      <a:pt x="242218" y="286375"/>
                    </a:cubicBezTo>
                    <a:lnTo>
                      <a:pt x="5191" y="286375"/>
                    </a:lnTo>
                    <a:cubicBezTo>
                      <a:pt x="2373" y="286375"/>
                      <a:pt x="148" y="284153"/>
                      <a:pt x="148" y="281487"/>
                    </a:cubicBezTo>
                    <a:lnTo>
                      <a:pt x="0" y="88930"/>
                    </a:lnTo>
                    <a:cubicBezTo>
                      <a:pt x="0" y="86412"/>
                      <a:pt x="1780" y="84339"/>
                      <a:pt x="4301" y="84042"/>
                    </a:cubicBezTo>
                    <a:close/>
                    <a:moveTo>
                      <a:pt x="597556" y="28"/>
                    </a:moveTo>
                    <a:cubicBezTo>
                      <a:pt x="599039" y="-120"/>
                      <a:pt x="600374" y="324"/>
                      <a:pt x="601561" y="1213"/>
                    </a:cubicBezTo>
                    <a:cubicBezTo>
                      <a:pt x="602600" y="2102"/>
                      <a:pt x="603193" y="3583"/>
                      <a:pt x="603193" y="4917"/>
                    </a:cubicBezTo>
                    <a:lnTo>
                      <a:pt x="603193" y="281487"/>
                    </a:lnTo>
                    <a:cubicBezTo>
                      <a:pt x="603193" y="284154"/>
                      <a:pt x="600968" y="286376"/>
                      <a:pt x="598297" y="286376"/>
                    </a:cubicBezTo>
                    <a:lnTo>
                      <a:pt x="281865" y="286376"/>
                    </a:lnTo>
                    <a:cubicBezTo>
                      <a:pt x="279194" y="286376"/>
                      <a:pt x="276969" y="284154"/>
                      <a:pt x="276969" y="281487"/>
                    </a:cubicBezTo>
                    <a:lnTo>
                      <a:pt x="276969" y="50987"/>
                    </a:lnTo>
                    <a:cubicBezTo>
                      <a:pt x="276969" y="48469"/>
                      <a:pt x="278749" y="46395"/>
                      <a:pt x="281123" y="4609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ï$lîḋé">
            <a:extLst>
              <a:ext uri="{FF2B5EF4-FFF2-40B4-BE49-F238E27FC236}">
                <a16:creationId xmlns:a16="http://schemas.microsoft.com/office/drawing/2014/main" id="{3A43864F-DC23-4293-A53C-027A40C2897D}"/>
              </a:ext>
            </a:extLst>
          </p:cNvPr>
          <p:cNvSpPr txBox="1"/>
          <p:nvPr/>
        </p:nvSpPr>
        <p:spPr>
          <a:xfrm>
            <a:off x="673101" y="1487833"/>
            <a:ext cx="4060823" cy="9935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1600" dirty="0">
                <a:cs typeface="+mn-ea"/>
                <a:sym typeface="+mn-lt"/>
              </a:rPr>
              <a:t>通过复制您的文本后，在此框中选择粘贴。通过复制您的文本后，在此框中选择粘贴。</a:t>
            </a:r>
            <a:endParaRPr lang="en-US" altLang="zh-CN" sz="1600" dirty="0">
              <a:cs typeface="+mn-ea"/>
              <a:sym typeface="+mn-lt"/>
            </a:endParaRPr>
          </a:p>
          <a:p>
            <a:r>
              <a:rPr lang="zh-CN" altLang="en-US" sz="16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1600" dirty="0">
              <a:cs typeface="+mn-ea"/>
              <a:sym typeface="+mn-lt"/>
            </a:endParaRPr>
          </a:p>
          <a:p>
            <a:endParaRPr lang="en-US" altLang="zh-CN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8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í$ľîḋê">
            <a:extLst>
              <a:ext uri="{FF2B5EF4-FFF2-40B4-BE49-F238E27FC236}">
                <a16:creationId xmlns:a16="http://schemas.microsoft.com/office/drawing/2014/main" id="{BBD4E52A-9A92-431D-B79B-21EFE2A7C117}"/>
              </a:ext>
            </a:extLst>
          </p:cNvPr>
          <p:cNvGrpSpPr/>
          <p:nvPr/>
        </p:nvGrpSpPr>
        <p:grpSpPr>
          <a:xfrm>
            <a:off x="2990872" y="2454145"/>
            <a:ext cx="6210259" cy="2427714"/>
            <a:chOff x="2990871" y="2071365"/>
            <a:chExt cx="6210259" cy="2427714"/>
          </a:xfrm>
        </p:grpSpPr>
        <p:grpSp>
          <p:nvGrpSpPr>
            <p:cNvPr id="4" name="íṡ1iḋê">
              <a:extLst>
                <a:ext uri="{FF2B5EF4-FFF2-40B4-BE49-F238E27FC236}">
                  <a16:creationId xmlns:a16="http://schemas.microsoft.com/office/drawing/2014/main" id="{7EBB8598-1FD8-4C3F-8CA5-88F49608BA03}"/>
                </a:ext>
              </a:extLst>
            </p:cNvPr>
            <p:cNvGrpSpPr/>
            <p:nvPr/>
          </p:nvGrpSpPr>
          <p:grpSpPr>
            <a:xfrm>
              <a:off x="2990871" y="2071365"/>
              <a:ext cx="6055720" cy="2149180"/>
              <a:chOff x="1792087" y="1862843"/>
              <a:chExt cx="8607826" cy="3054923"/>
            </a:xfrm>
            <a:solidFill>
              <a:schemeClr val="bg1">
                <a:lumMod val="95000"/>
                <a:alpha val="70000"/>
              </a:schemeClr>
            </a:solidFill>
          </p:grpSpPr>
          <p:sp>
            <p:nvSpPr>
              <p:cNvPr id="24" name="ïṥľïḓè">
                <a:extLst>
                  <a:ext uri="{FF2B5EF4-FFF2-40B4-BE49-F238E27FC236}">
                    <a16:creationId xmlns:a16="http://schemas.microsoft.com/office/drawing/2014/main" id="{0CFDE7EF-5254-4AFA-B246-5CF436897EA0}"/>
                  </a:ext>
                </a:extLst>
              </p:cNvPr>
              <p:cNvSpPr/>
              <p:nvPr/>
            </p:nvSpPr>
            <p:spPr>
              <a:xfrm>
                <a:off x="6412688" y="3804462"/>
                <a:ext cx="3987225" cy="111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5" extrusionOk="0">
                    <a:moveTo>
                      <a:pt x="21600" y="0"/>
                    </a:moveTo>
                    <a:cubicBezTo>
                      <a:pt x="21600" y="0"/>
                      <a:pt x="21557" y="16"/>
                      <a:pt x="21556" y="16"/>
                    </a:cubicBezTo>
                    <a:lnTo>
                      <a:pt x="1027" y="6501"/>
                    </a:lnTo>
                    <a:lnTo>
                      <a:pt x="1027" y="7953"/>
                    </a:lnTo>
                    <a:cubicBezTo>
                      <a:pt x="609" y="8141"/>
                      <a:pt x="297" y="8288"/>
                      <a:pt x="220" y="8356"/>
                    </a:cubicBezTo>
                    <a:cubicBezTo>
                      <a:pt x="220" y="8356"/>
                      <a:pt x="0" y="13786"/>
                      <a:pt x="0" y="13786"/>
                    </a:cubicBezTo>
                    <a:cubicBezTo>
                      <a:pt x="0" y="13786"/>
                      <a:pt x="1161" y="12476"/>
                      <a:pt x="3080" y="10881"/>
                    </a:cubicBezTo>
                    <a:cubicBezTo>
                      <a:pt x="3080" y="11147"/>
                      <a:pt x="3080" y="11421"/>
                      <a:pt x="3080" y="11421"/>
                    </a:cubicBezTo>
                    <a:cubicBezTo>
                      <a:pt x="3080" y="12136"/>
                      <a:pt x="3249" y="12717"/>
                      <a:pt x="3456" y="12717"/>
                    </a:cubicBezTo>
                    <a:cubicBezTo>
                      <a:pt x="3663" y="12717"/>
                      <a:pt x="3831" y="12136"/>
                      <a:pt x="3831" y="11421"/>
                    </a:cubicBezTo>
                    <a:lnTo>
                      <a:pt x="3831" y="10286"/>
                    </a:lnTo>
                    <a:cubicBezTo>
                      <a:pt x="4014" y="10142"/>
                      <a:pt x="4222" y="9996"/>
                      <a:pt x="4416" y="9851"/>
                    </a:cubicBezTo>
                    <a:cubicBezTo>
                      <a:pt x="4178" y="10528"/>
                      <a:pt x="3987" y="11420"/>
                      <a:pt x="3874" y="12488"/>
                    </a:cubicBezTo>
                    <a:cubicBezTo>
                      <a:pt x="3535" y="15693"/>
                      <a:pt x="4016" y="19261"/>
                      <a:pt x="4946" y="20431"/>
                    </a:cubicBezTo>
                    <a:cubicBezTo>
                      <a:pt x="5875" y="21600"/>
                      <a:pt x="6908" y="19940"/>
                      <a:pt x="7247" y="16734"/>
                    </a:cubicBezTo>
                    <a:cubicBezTo>
                      <a:pt x="7586" y="13529"/>
                      <a:pt x="7105" y="9960"/>
                      <a:pt x="6176" y="8791"/>
                    </a:cubicBezTo>
                    <a:cubicBezTo>
                      <a:pt x="6144" y="8751"/>
                      <a:pt x="6112" y="8723"/>
                      <a:pt x="6080" y="8689"/>
                    </a:cubicBezTo>
                    <a:cubicBezTo>
                      <a:pt x="6294" y="8549"/>
                      <a:pt x="6495" y="8405"/>
                      <a:pt x="6718" y="8267"/>
                    </a:cubicBezTo>
                    <a:cubicBezTo>
                      <a:pt x="6718" y="8534"/>
                      <a:pt x="6718" y="8869"/>
                      <a:pt x="6718" y="8869"/>
                    </a:cubicBezTo>
                    <a:cubicBezTo>
                      <a:pt x="6718" y="9389"/>
                      <a:pt x="6840" y="9811"/>
                      <a:pt x="6990" y="9811"/>
                    </a:cubicBezTo>
                    <a:cubicBezTo>
                      <a:pt x="7141" y="9811"/>
                      <a:pt x="7264" y="9389"/>
                      <a:pt x="7264" y="8869"/>
                    </a:cubicBezTo>
                    <a:lnTo>
                      <a:pt x="7264" y="7973"/>
                    </a:lnTo>
                    <a:lnTo>
                      <a:pt x="7185" y="7973"/>
                    </a:lnTo>
                    <a:cubicBezTo>
                      <a:pt x="7205" y="7961"/>
                      <a:pt x="7222" y="7948"/>
                      <a:pt x="7242" y="7937"/>
                    </a:cubicBezTo>
                    <a:cubicBezTo>
                      <a:pt x="8200" y="7376"/>
                      <a:pt x="9507" y="6639"/>
                      <a:pt x="10868" y="5879"/>
                    </a:cubicBezTo>
                    <a:cubicBezTo>
                      <a:pt x="10868" y="6036"/>
                      <a:pt x="10868" y="6380"/>
                      <a:pt x="10868" y="6380"/>
                    </a:cubicBezTo>
                    <a:cubicBezTo>
                      <a:pt x="10868" y="6739"/>
                      <a:pt x="10953" y="7031"/>
                      <a:pt x="11057" y="7031"/>
                    </a:cubicBezTo>
                    <a:cubicBezTo>
                      <a:pt x="11161" y="7031"/>
                      <a:pt x="11247" y="6739"/>
                      <a:pt x="11247" y="6380"/>
                    </a:cubicBezTo>
                    <a:lnTo>
                      <a:pt x="11247" y="5758"/>
                    </a:lnTo>
                    <a:lnTo>
                      <a:pt x="11085" y="5758"/>
                    </a:lnTo>
                    <a:cubicBezTo>
                      <a:pt x="15766" y="3146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iṣḻïďê">
                <a:extLst>
                  <a:ext uri="{FF2B5EF4-FFF2-40B4-BE49-F238E27FC236}">
                    <a16:creationId xmlns:a16="http://schemas.microsoft.com/office/drawing/2014/main" id="{139E12E0-6829-41FC-A280-24E3387FAB08}"/>
                  </a:ext>
                </a:extLst>
              </p:cNvPr>
              <p:cNvSpPr/>
              <p:nvPr/>
            </p:nvSpPr>
            <p:spPr>
              <a:xfrm>
                <a:off x="7170903" y="4317991"/>
                <a:ext cx="536090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šḻïdé">
                <a:extLst>
                  <a:ext uri="{FF2B5EF4-FFF2-40B4-BE49-F238E27FC236}">
                    <a16:creationId xmlns:a16="http://schemas.microsoft.com/office/drawing/2014/main" id="{EF1B9E35-29C6-48D0-8451-CDA92180AC57}"/>
                  </a:ext>
                </a:extLst>
              </p:cNvPr>
              <p:cNvSpPr/>
              <p:nvPr/>
            </p:nvSpPr>
            <p:spPr>
              <a:xfrm>
                <a:off x="1792087" y="3804637"/>
                <a:ext cx="3987050" cy="11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" y="17"/>
                    </a:lnTo>
                    <a:cubicBezTo>
                      <a:pt x="96" y="51"/>
                      <a:pt x="6152" y="3444"/>
                      <a:pt x="10869" y="6183"/>
                    </a:cubicBezTo>
                    <a:lnTo>
                      <a:pt x="10869" y="6621"/>
                    </a:lnTo>
                    <a:cubicBezTo>
                      <a:pt x="10869" y="6995"/>
                      <a:pt x="10953" y="7297"/>
                      <a:pt x="11057" y="7297"/>
                    </a:cubicBezTo>
                    <a:cubicBezTo>
                      <a:pt x="11162" y="7297"/>
                      <a:pt x="11246" y="6995"/>
                      <a:pt x="11246" y="6621"/>
                    </a:cubicBezTo>
                    <a:cubicBezTo>
                      <a:pt x="11246" y="6621"/>
                      <a:pt x="11246" y="6502"/>
                      <a:pt x="11246" y="6407"/>
                    </a:cubicBezTo>
                    <a:cubicBezTo>
                      <a:pt x="12384" y="7070"/>
                      <a:pt x="13535" y="7738"/>
                      <a:pt x="14358" y="8238"/>
                    </a:cubicBezTo>
                    <a:cubicBezTo>
                      <a:pt x="14543" y="8351"/>
                      <a:pt x="14711" y="8473"/>
                      <a:pt x="14891" y="8588"/>
                    </a:cubicBezTo>
                    <a:lnTo>
                      <a:pt x="14891" y="9207"/>
                    </a:lnTo>
                    <a:cubicBezTo>
                      <a:pt x="14891" y="9746"/>
                      <a:pt x="15013" y="10185"/>
                      <a:pt x="15164" y="10185"/>
                    </a:cubicBezTo>
                    <a:cubicBezTo>
                      <a:pt x="15315" y="10185"/>
                      <a:pt x="15436" y="9746"/>
                      <a:pt x="15436" y="9207"/>
                    </a:cubicBezTo>
                    <a:cubicBezTo>
                      <a:pt x="15436" y="9207"/>
                      <a:pt x="15436" y="9051"/>
                      <a:pt x="15436" y="8945"/>
                    </a:cubicBezTo>
                    <a:cubicBezTo>
                      <a:pt x="15584" y="9045"/>
                      <a:pt x="15714" y="9147"/>
                      <a:pt x="15858" y="9247"/>
                    </a:cubicBezTo>
                    <a:cubicBezTo>
                      <a:pt x="15215" y="10228"/>
                      <a:pt x="14762" y="12514"/>
                      <a:pt x="14762" y="15169"/>
                    </a:cubicBezTo>
                    <a:cubicBezTo>
                      <a:pt x="14762" y="18712"/>
                      <a:pt x="15569" y="21600"/>
                      <a:pt x="16558" y="21600"/>
                    </a:cubicBezTo>
                    <a:cubicBezTo>
                      <a:pt x="17547" y="21600"/>
                      <a:pt x="18354" y="18712"/>
                      <a:pt x="18354" y="15169"/>
                    </a:cubicBezTo>
                    <a:cubicBezTo>
                      <a:pt x="18354" y="13464"/>
                      <a:pt x="18166" y="11916"/>
                      <a:pt x="17862" y="10763"/>
                    </a:cubicBezTo>
                    <a:cubicBezTo>
                      <a:pt x="18009" y="10883"/>
                      <a:pt x="18174" y="11007"/>
                      <a:pt x="18314" y="11126"/>
                    </a:cubicBezTo>
                    <a:lnTo>
                      <a:pt x="18314" y="11857"/>
                    </a:lnTo>
                    <a:cubicBezTo>
                      <a:pt x="18314" y="12599"/>
                      <a:pt x="18482" y="13202"/>
                      <a:pt x="18689" y="13202"/>
                    </a:cubicBezTo>
                    <a:cubicBezTo>
                      <a:pt x="18897" y="13202"/>
                      <a:pt x="19064" y="12599"/>
                      <a:pt x="19064" y="11857"/>
                    </a:cubicBezTo>
                    <a:cubicBezTo>
                      <a:pt x="19064" y="11857"/>
                      <a:pt x="19064" y="11793"/>
                      <a:pt x="19064" y="11785"/>
                    </a:cubicBezTo>
                    <a:cubicBezTo>
                      <a:pt x="20642" y="13207"/>
                      <a:pt x="21600" y="14313"/>
                      <a:pt x="21600" y="14313"/>
                    </a:cubicBezTo>
                    <a:cubicBezTo>
                      <a:pt x="21600" y="14313"/>
                      <a:pt x="21380" y="8673"/>
                      <a:pt x="21380" y="8673"/>
                    </a:cubicBezTo>
                    <a:cubicBezTo>
                      <a:pt x="21303" y="8603"/>
                      <a:pt x="20990" y="8447"/>
                      <a:pt x="20572" y="8252"/>
                    </a:cubicBezTo>
                    <a:lnTo>
                      <a:pt x="20572" y="67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iṡļîďè">
                <a:extLst>
                  <a:ext uri="{FF2B5EF4-FFF2-40B4-BE49-F238E27FC236}">
                    <a16:creationId xmlns:a16="http://schemas.microsoft.com/office/drawing/2014/main" id="{FAF5F7D4-CCAE-4D79-9738-E47C1C41CC32}"/>
                  </a:ext>
                </a:extLst>
              </p:cNvPr>
              <p:cNvSpPr/>
              <p:nvPr/>
            </p:nvSpPr>
            <p:spPr>
              <a:xfrm>
                <a:off x="4580187" y="4317991"/>
                <a:ext cx="536094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4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4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isḻíḓe">
                <a:extLst>
                  <a:ext uri="{FF2B5EF4-FFF2-40B4-BE49-F238E27FC236}">
                    <a16:creationId xmlns:a16="http://schemas.microsoft.com/office/drawing/2014/main" id="{06DFC75F-82C6-4BCA-B5FB-F49A3D545271}"/>
                  </a:ext>
                </a:extLst>
              </p:cNvPr>
              <p:cNvSpPr/>
              <p:nvPr/>
            </p:nvSpPr>
            <p:spPr>
              <a:xfrm>
                <a:off x="5404746" y="3270600"/>
                <a:ext cx="1386337" cy="138632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ïŝļiḓé">
                <a:extLst>
                  <a:ext uri="{FF2B5EF4-FFF2-40B4-BE49-F238E27FC236}">
                    <a16:creationId xmlns:a16="http://schemas.microsoft.com/office/drawing/2014/main" id="{A3E762B9-3546-488E-9D3C-ABFC64B46DDD}"/>
                  </a:ext>
                </a:extLst>
              </p:cNvPr>
              <p:cNvSpPr/>
              <p:nvPr/>
            </p:nvSpPr>
            <p:spPr>
              <a:xfrm>
                <a:off x="5441091" y="1862843"/>
                <a:ext cx="1313670" cy="275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3" y="0"/>
                    </a:moveTo>
                    <a:lnTo>
                      <a:pt x="10003" y="11330"/>
                    </a:lnTo>
                    <a:cubicBezTo>
                      <a:pt x="4412" y="11525"/>
                      <a:pt x="0" y="13743"/>
                      <a:pt x="0" y="16455"/>
                    </a:cubicBezTo>
                    <a:cubicBezTo>
                      <a:pt x="0" y="19296"/>
                      <a:pt x="4836" y="21600"/>
                      <a:pt x="10800" y="21600"/>
                    </a:cubicBezTo>
                    <a:cubicBezTo>
                      <a:pt x="16764" y="21600"/>
                      <a:pt x="21600" y="19296"/>
                      <a:pt x="21600" y="16455"/>
                    </a:cubicBezTo>
                    <a:cubicBezTo>
                      <a:pt x="21600" y="13730"/>
                      <a:pt x="17147" y="11506"/>
                      <a:pt x="11520" y="11329"/>
                    </a:cubicBezTo>
                    <a:lnTo>
                      <a:pt x="10763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ïšḻïḋé">
                <a:extLst>
                  <a:ext uri="{FF2B5EF4-FFF2-40B4-BE49-F238E27FC236}">
                    <a16:creationId xmlns:a16="http://schemas.microsoft.com/office/drawing/2014/main" id="{6500A36D-DA3A-4FDD-9797-6B76AD58D22A}"/>
                  </a:ext>
                </a:extLst>
              </p:cNvPr>
              <p:cNvSpPr/>
              <p:nvPr/>
            </p:nvSpPr>
            <p:spPr>
              <a:xfrm>
                <a:off x="5685828" y="3630800"/>
                <a:ext cx="847478" cy="1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69" y="21470"/>
                    </a:lnTo>
                    <a:lnTo>
                      <a:pt x="10262" y="21470"/>
                    </a:lnTo>
                    <a:lnTo>
                      <a:pt x="10262" y="0"/>
                    </a:lnTo>
                    <a:lnTo>
                      <a:pt x="4689" y="0"/>
                    </a:lnTo>
                    <a:lnTo>
                      <a:pt x="4328" y="0"/>
                    </a:lnTo>
                    <a:lnTo>
                      <a:pt x="1829" y="0"/>
                    </a:lnTo>
                    <a:close/>
                    <a:moveTo>
                      <a:pt x="11275" y="0"/>
                    </a:moveTo>
                    <a:lnTo>
                      <a:pt x="11275" y="21470"/>
                    </a:lnTo>
                    <a:lnTo>
                      <a:pt x="18718" y="21470"/>
                    </a:lnTo>
                    <a:cubicBezTo>
                      <a:pt x="18718" y="21470"/>
                      <a:pt x="18672" y="20791"/>
                      <a:pt x="18669" y="20744"/>
                    </a:cubicBezTo>
                    <a:lnTo>
                      <a:pt x="18740" y="21548"/>
                    </a:lnTo>
                    <a:lnTo>
                      <a:pt x="21600" y="21548"/>
                    </a:lnTo>
                    <a:lnTo>
                      <a:pt x="19637" y="0"/>
                    </a:lnTo>
                    <a:lnTo>
                      <a:pt x="17210" y="0"/>
                    </a:lnTo>
                    <a:lnTo>
                      <a:pt x="11275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şḷiḍe">
                <a:extLst>
                  <a:ext uri="{FF2B5EF4-FFF2-40B4-BE49-F238E27FC236}">
                    <a16:creationId xmlns:a16="http://schemas.microsoft.com/office/drawing/2014/main" id="{12242684-3CF1-4FBB-B696-805D96DAD248}"/>
                  </a:ext>
                </a:extLst>
              </p:cNvPr>
              <p:cNvSpPr/>
              <p:nvPr/>
            </p:nvSpPr>
            <p:spPr>
              <a:xfrm>
                <a:off x="5795745" y="3926535"/>
                <a:ext cx="604340" cy="60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ïṡ1ídé">
              <a:extLst>
                <a:ext uri="{FF2B5EF4-FFF2-40B4-BE49-F238E27FC236}">
                  <a16:creationId xmlns:a16="http://schemas.microsoft.com/office/drawing/2014/main" id="{4B01CA20-13AB-49E4-B59D-062330813950}"/>
                </a:ext>
              </a:extLst>
            </p:cNvPr>
            <p:cNvGrpSpPr/>
            <p:nvPr/>
          </p:nvGrpSpPr>
          <p:grpSpPr>
            <a:xfrm>
              <a:off x="3068141" y="2210632"/>
              <a:ext cx="6055720" cy="2149180"/>
              <a:chOff x="1792087" y="1862843"/>
              <a:chExt cx="8607826" cy="3054923"/>
            </a:xfrm>
            <a:solidFill>
              <a:schemeClr val="bg1">
                <a:lumMod val="85000"/>
                <a:alpha val="40000"/>
              </a:schemeClr>
            </a:solidFill>
          </p:grpSpPr>
          <p:sp>
            <p:nvSpPr>
              <p:cNvPr id="16" name="íSļîḍê">
                <a:extLst>
                  <a:ext uri="{FF2B5EF4-FFF2-40B4-BE49-F238E27FC236}">
                    <a16:creationId xmlns:a16="http://schemas.microsoft.com/office/drawing/2014/main" id="{7C922167-8403-4342-A4B0-EE801D865B9C}"/>
                  </a:ext>
                </a:extLst>
              </p:cNvPr>
              <p:cNvSpPr/>
              <p:nvPr/>
            </p:nvSpPr>
            <p:spPr>
              <a:xfrm>
                <a:off x="6412688" y="3804462"/>
                <a:ext cx="3987225" cy="111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5" extrusionOk="0">
                    <a:moveTo>
                      <a:pt x="21600" y="0"/>
                    </a:moveTo>
                    <a:cubicBezTo>
                      <a:pt x="21600" y="0"/>
                      <a:pt x="21557" y="16"/>
                      <a:pt x="21556" y="16"/>
                    </a:cubicBezTo>
                    <a:lnTo>
                      <a:pt x="1027" y="6501"/>
                    </a:lnTo>
                    <a:lnTo>
                      <a:pt x="1027" y="7953"/>
                    </a:lnTo>
                    <a:cubicBezTo>
                      <a:pt x="609" y="8141"/>
                      <a:pt x="297" y="8288"/>
                      <a:pt x="220" y="8356"/>
                    </a:cubicBezTo>
                    <a:cubicBezTo>
                      <a:pt x="220" y="8356"/>
                      <a:pt x="0" y="13786"/>
                      <a:pt x="0" y="13786"/>
                    </a:cubicBezTo>
                    <a:cubicBezTo>
                      <a:pt x="0" y="13786"/>
                      <a:pt x="1161" y="12476"/>
                      <a:pt x="3080" y="10881"/>
                    </a:cubicBezTo>
                    <a:cubicBezTo>
                      <a:pt x="3080" y="11147"/>
                      <a:pt x="3080" y="11421"/>
                      <a:pt x="3080" y="11421"/>
                    </a:cubicBezTo>
                    <a:cubicBezTo>
                      <a:pt x="3080" y="12136"/>
                      <a:pt x="3249" y="12717"/>
                      <a:pt x="3456" y="12717"/>
                    </a:cubicBezTo>
                    <a:cubicBezTo>
                      <a:pt x="3663" y="12717"/>
                      <a:pt x="3831" y="12136"/>
                      <a:pt x="3831" y="11421"/>
                    </a:cubicBezTo>
                    <a:lnTo>
                      <a:pt x="3831" y="10286"/>
                    </a:lnTo>
                    <a:cubicBezTo>
                      <a:pt x="4014" y="10142"/>
                      <a:pt x="4222" y="9996"/>
                      <a:pt x="4416" y="9851"/>
                    </a:cubicBezTo>
                    <a:cubicBezTo>
                      <a:pt x="4178" y="10528"/>
                      <a:pt x="3987" y="11420"/>
                      <a:pt x="3874" y="12488"/>
                    </a:cubicBezTo>
                    <a:cubicBezTo>
                      <a:pt x="3535" y="15693"/>
                      <a:pt x="4016" y="19261"/>
                      <a:pt x="4946" y="20431"/>
                    </a:cubicBezTo>
                    <a:cubicBezTo>
                      <a:pt x="5875" y="21600"/>
                      <a:pt x="6908" y="19940"/>
                      <a:pt x="7247" y="16734"/>
                    </a:cubicBezTo>
                    <a:cubicBezTo>
                      <a:pt x="7586" y="13529"/>
                      <a:pt x="7105" y="9960"/>
                      <a:pt x="6176" y="8791"/>
                    </a:cubicBezTo>
                    <a:cubicBezTo>
                      <a:pt x="6144" y="8751"/>
                      <a:pt x="6112" y="8723"/>
                      <a:pt x="6080" y="8689"/>
                    </a:cubicBezTo>
                    <a:cubicBezTo>
                      <a:pt x="6294" y="8549"/>
                      <a:pt x="6495" y="8405"/>
                      <a:pt x="6718" y="8267"/>
                    </a:cubicBezTo>
                    <a:cubicBezTo>
                      <a:pt x="6718" y="8534"/>
                      <a:pt x="6718" y="8869"/>
                      <a:pt x="6718" y="8869"/>
                    </a:cubicBezTo>
                    <a:cubicBezTo>
                      <a:pt x="6718" y="9389"/>
                      <a:pt x="6840" y="9811"/>
                      <a:pt x="6990" y="9811"/>
                    </a:cubicBezTo>
                    <a:cubicBezTo>
                      <a:pt x="7141" y="9811"/>
                      <a:pt x="7264" y="9389"/>
                      <a:pt x="7264" y="8869"/>
                    </a:cubicBezTo>
                    <a:lnTo>
                      <a:pt x="7264" y="7973"/>
                    </a:lnTo>
                    <a:lnTo>
                      <a:pt x="7185" y="7973"/>
                    </a:lnTo>
                    <a:cubicBezTo>
                      <a:pt x="7205" y="7961"/>
                      <a:pt x="7222" y="7948"/>
                      <a:pt x="7242" y="7937"/>
                    </a:cubicBezTo>
                    <a:cubicBezTo>
                      <a:pt x="8200" y="7376"/>
                      <a:pt x="9507" y="6639"/>
                      <a:pt x="10868" y="5879"/>
                    </a:cubicBezTo>
                    <a:cubicBezTo>
                      <a:pt x="10868" y="6036"/>
                      <a:pt x="10868" y="6380"/>
                      <a:pt x="10868" y="6380"/>
                    </a:cubicBezTo>
                    <a:cubicBezTo>
                      <a:pt x="10868" y="6739"/>
                      <a:pt x="10953" y="7031"/>
                      <a:pt x="11057" y="7031"/>
                    </a:cubicBezTo>
                    <a:cubicBezTo>
                      <a:pt x="11161" y="7031"/>
                      <a:pt x="11247" y="6739"/>
                      <a:pt x="11247" y="6380"/>
                    </a:cubicBezTo>
                    <a:lnTo>
                      <a:pt x="11247" y="5758"/>
                    </a:lnTo>
                    <a:lnTo>
                      <a:pt x="11085" y="5758"/>
                    </a:lnTo>
                    <a:cubicBezTo>
                      <a:pt x="15766" y="3146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îṡḷiḓé">
                <a:extLst>
                  <a:ext uri="{FF2B5EF4-FFF2-40B4-BE49-F238E27FC236}">
                    <a16:creationId xmlns:a16="http://schemas.microsoft.com/office/drawing/2014/main" id="{77C146D3-D3B8-4DDB-8F70-631A241468BD}"/>
                  </a:ext>
                </a:extLst>
              </p:cNvPr>
              <p:cNvSpPr/>
              <p:nvPr/>
            </p:nvSpPr>
            <p:spPr>
              <a:xfrm>
                <a:off x="7170903" y="4317991"/>
                <a:ext cx="536090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îšḷîḓe">
                <a:extLst>
                  <a:ext uri="{FF2B5EF4-FFF2-40B4-BE49-F238E27FC236}">
                    <a16:creationId xmlns:a16="http://schemas.microsoft.com/office/drawing/2014/main" id="{DAFD3737-B8D1-4B10-B43A-75F62A146FBE}"/>
                  </a:ext>
                </a:extLst>
              </p:cNvPr>
              <p:cNvSpPr/>
              <p:nvPr/>
            </p:nvSpPr>
            <p:spPr>
              <a:xfrm>
                <a:off x="1792087" y="3804637"/>
                <a:ext cx="3987050" cy="11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" y="17"/>
                    </a:lnTo>
                    <a:cubicBezTo>
                      <a:pt x="96" y="51"/>
                      <a:pt x="6152" y="3444"/>
                      <a:pt x="10869" y="6183"/>
                    </a:cubicBezTo>
                    <a:lnTo>
                      <a:pt x="10869" y="6621"/>
                    </a:lnTo>
                    <a:cubicBezTo>
                      <a:pt x="10869" y="6995"/>
                      <a:pt x="10953" y="7297"/>
                      <a:pt x="11057" y="7297"/>
                    </a:cubicBezTo>
                    <a:cubicBezTo>
                      <a:pt x="11162" y="7297"/>
                      <a:pt x="11246" y="6995"/>
                      <a:pt x="11246" y="6621"/>
                    </a:cubicBezTo>
                    <a:cubicBezTo>
                      <a:pt x="11246" y="6621"/>
                      <a:pt x="11246" y="6502"/>
                      <a:pt x="11246" y="6407"/>
                    </a:cubicBezTo>
                    <a:cubicBezTo>
                      <a:pt x="12384" y="7070"/>
                      <a:pt x="13535" y="7738"/>
                      <a:pt x="14358" y="8238"/>
                    </a:cubicBezTo>
                    <a:cubicBezTo>
                      <a:pt x="14543" y="8351"/>
                      <a:pt x="14711" y="8473"/>
                      <a:pt x="14891" y="8588"/>
                    </a:cubicBezTo>
                    <a:lnTo>
                      <a:pt x="14891" y="9207"/>
                    </a:lnTo>
                    <a:cubicBezTo>
                      <a:pt x="14891" y="9746"/>
                      <a:pt x="15013" y="10185"/>
                      <a:pt x="15164" y="10185"/>
                    </a:cubicBezTo>
                    <a:cubicBezTo>
                      <a:pt x="15315" y="10185"/>
                      <a:pt x="15436" y="9746"/>
                      <a:pt x="15436" y="9207"/>
                    </a:cubicBezTo>
                    <a:cubicBezTo>
                      <a:pt x="15436" y="9207"/>
                      <a:pt x="15436" y="9051"/>
                      <a:pt x="15436" y="8945"/>
                    </a:cubicBezTo>
                    <a:cubicBezTo>
                      <a:pt x="15584" y="9045"/>
                      <a:pt x="15714" y="9147"/>
                      <a:pt x="15858" y="9247"/>
                    </a:cubicBezTo>
                    <a:cubicBezTo>
                      <a:pt x="15215" y="10228"/>
                      <a:pt x="14762" y="12514"/>
                      <a:pt x="14762" y="15169"/>
                    </a:cubicBezTo>
                    <a:cubicBezTo>
                      <a:pt x="14762" y="18712"/>
                      <a:pt x="15569" y="21600"/>
                      <a:pt x="16558" y="21600"/>
                    </a:cubicBezTo>
                    <a:cubicBezTo>
                      <a:pt x="17547" y="21600"/>
                      <a:pt x="18354" y="18712"/>
                      <a:pt x="18354" y="15169"/>
                    </a:cubicBezTo>
                    <a:cubicBezTo>
                      <a:pt x="18354" y="13464"/>
                      <a:pt x="18166" y="11916"/>
                      <a:pt x="17862" y="10763"/>
                    </a:cubicBezTo>
                    <a:cubicBezTo>
                      <a:pt x="18009" y="10883"/>
                      <a:pt x="18174" y="11007"/>
                      <a:pt x="18314" y="11126"/>
                    </a:cubicBezTo>
                    <a:lnTo>
                      <a:pt x="18314" y="11857"/>
                    </a:lnTo>
                    <a:cubicBezTo>
                      <a:pt x="18314" y="12599"/>
                      <a:pt x="18482" y="13202"/>
                      <a:pt x="18689" y="13202"/>
                    </a:cubicBezTo>
                    <a:cubicBezTo>
                      <a:pt x="18897" y="13202"/>
                      <a:pt x="19064" y="12599"/>
                      <a:pt x="19064" y="11857"/>
                    </a:cubicBezTo>
                    <a:cubicBezTo>
                      <a:pt x="19064" y="11857"/>
                      <a:pt x="19064" y="11793"/>
                      <a:pt x="19064" y="11785"/>
                    </a:cubicBezTo>
                    <a:cubicBezTo>
                      <a:pt x="20642" y="13207"/>
                      <a:pt x="21600" y="14313"/>
                      <a:pt x="21600" y="14313"/>
                    </a:cubicBezTo>
                    <a:cubicBezTo>
                      <a:pt x="21600" y="14313"/>
                      <a:pt x="21380" y="8673"/>
                      <a:pt x="21380" y="8673"/>
                    </a:cubicBezTo>
                    <a:cubicBezTo>
                      <a:pt x="21303" y="8603"/>
                      <a:pt x="20990" y="8447"/>
                      <a:pt x="20572" y="8252"/>
                    </a:cubicBezTo>
                    <a:lnTo>
                      <a:pt x="20572" y="67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iṧlíďè">
                <a:extLst>
                  <a:ext uri="{FF2B5EF4-FFF2-40B4-BE49-F238E27FC236}">
                    <a16:creationId xmlns:a16="http://schemas.microsoft.com/office/drawing/2014/main" id="{AAB9E426-4AA4-4ACA-BD53-AF6E95708AC7}"/>
                  </a:ext>
                </a:extLst>
              </p:cNvPr>
              <p:cNvSpPr/>
              <p:nvPr/>
            </p:nvSpPr>
            <p:spPr>
              <a:xfrm>
                <a:off x="4580187" y="4317991"/>
                <a:ext cx="536094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4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4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ïś1iďê">
                <a:extLst>
                  <a:ext uri="{FF2B5EF4-FFF2-40B4-BE49-F238E27FC236}">
                    <a16:creationId xmlns:a16="http://schemas.microsoft.com/office/drawing/2014/main" id="{EC1789D0-7A78-4F17-8B88-A062A18B17AD}"/>
                  </a:ext>
                </a:extLst>
              </p:cNvPr>
              <p:cNvSpPr/>
              <p:nvPr/>
            </p:nvSpPr>
            <p:spPr>
              <a:xfrm>
                <a:off x="5404746" y="3270600"/>
                <a:ext cx="1386337" cy="1386323"/>
              </a:xfrm>
              <a:prstGeom prst="ellipse">
                <a:avLst/>
              </a:pr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îsļïďé">
                <a:extLst>
                  <a:ext uri="{FF2B5EF4-FFF2-40B4-BE49-F238E27FC236}">
                    <a16:creationId xmlns:a16="http://schemas.microsoft.com/office/drawing/2014/main" id="{B55E1355-0231-4F02-B63D-EA380A626F28}"/>
                  </a:ext>
                </a:extLst>
              </p:cNvPr>
              <p:cNvSpPr/>
              <p:nvPr/>
            </p:nvSpPr>
            <p:spPr>
              <a:xfrm>
                <a:off x="5441091" y="1862843"/>
                <a:ext cx="1313670" cy="275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3" y="0"/>
                    </a:moveTo>
                    <a:lnTo>
                      <a:pt x="10003" y="11330"/>
                    </a:lnTo>
                    <a:cubicBezTo>
                      <a:pt x="4412" y="11525"/>
                      <a:pt x="0" y="13743"/>
                      <a:pt x="0" y="16455"/>
                    </a:cubicBezTo>
                    <a:cubicBezTo>
                      <a:pt x="0" y="19296"/>
                      <a:pt x="4836" y="21600"/>
                      <a:pt x="10800" y="21600"/>
                    </a:cubicBezTo>
                    <a:cubicBezTo>
                      <a:pt x="16764" y="21600"/>
                      <a:pt x="21600" y="19296"/>
                      <a:pt x="21600" y="16455"/>
                    </a:cubicBezTo>
                    <a:cubicBezTo>
                      <a:pt x="21600" y="13730"/>
                      <a:pt x="17147" y="11506"/>
                      <a:pt x="11520" y="11329"/>
                    </a:cubicBezTo>
                    <a:lnTo>
                      <a:pt x="10763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îṩlïḍè">
                <a:extLst>
                  <a:ext uri="{FF2B5EF4-FFF2-40B4-BE49-F238E27FC236}">
                    <a16:creationId xmlns:a16="http://schemas.microsoft.com/office/drawing/2014/main" id="{A5FC9DFE-717B-43C4-B766-92AA8EEA5459}"/>
                  </a:ext>
                </a:extLst>
              </p:cNvPr>
              <p:cNvSpPr/>
              <p:nvPr/>
            </p:nvSpPr>
            <p:spPr>
              <a:xfrm>
                <a:off x="5685828" y="3630800"/>
                <a:ext cx="847478" cy="1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69" y="21470"/>
                    </a:lnTo>
                    <a:lnTo>
                      <a:pt x="10262" y="21470"/>
                    </a:lnTo>
                    <a:lnTo>
                      <a:pt x="10262" y="0"/>
                    </a:lnTo>
                    <a:lnTo>
                      <a:pt x="4689" y="0"/>
                    </a:lnTo>
                    <a:lnTo>
                      <a:pt x="4328" y="0"/>
                    </a:lnTo>
                    <a:lnTo>
                      <a:pt x="1829" y="0"/>
                    </a:lnTo>
                    <a:close/>
                    <a:moveTo>
                      <a:pt x="11275" y="0"/>
                    </a:moveTo>
                    <a:lnTo>
                      <a:pt x="11275" y="21470"/>
                    </a:lnTo>
                    <a:lnTo>
                      <a:pt x="18718" y="21470"/>
                    </a:lnTo>
                    <a:cubicBezTo>
                      <a:pt x="18718" y="21470"/>
                      <a:pt x="18672" y="20791"/>
                      <a:pt x="18669" y="20744"/>
                    </a:cubicBezTo>
                    <a:lnTo>
                      <a:pt x="18740" y="21548"/>
                    </a:lnTo>
                    <a:lnTo>
                      <a:pt x="21600" y="21548"/>
                    </a:lnTo>
                    <a:lnTo>
                      <a:pt x="19637" y="0"/>
                    </a:lnTo>
                    <a:lnTo>
                      <a:pt x="17210" y="0"/>
                    </a:lnTo>
                    <a:lnTo>
                      <a:pt x="11275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ṧlíḍè">
                <a:extLst>
                  <a:ext uri="{FF2B5EF4-FFF2-40B4-BE49-F238E27FC236}">
                    <a16:creationId xmlns:a16="http://schemas.microsoft.com/office/drawing/2014/main" id="{4F22A2F5-5196-49A5-A334-6916C80B07D0}"/>
                  </a:ext>
                </a:extLst>
              </p:cNvPr>
              <p:cNvSpPr/>
              <p:nvPr/>
            </p:nvSpPr>
            <p:spPr>
              <a:xfrm>
                <a:off x="5795745" y="3926535"/>
                <a:ext cx="604340" cy="60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îšḷïḓè">
              <a:extLst>
                <a:ext uri="{FF2B5EF4-FFF2-40B4-BE49-F238E27FC236}">
                  <a16:creationId xmlns:a16="http://schemas.microsoft.com/office/drawing/2014/main" id="{28A6DCE0-639A-4A84-8BF6-B643AE638869}"/>
                </a:ext>
              </a:extLst>
            </p:cNvPr>
            <p:cNvGrpSpPr/>
            <p:nvPr/>
          </p:nvGrpSpPr>
          <p:grpSpPr>
            <a:xfrm>
              <a:off x="3145410" y="2349899"/>
              <a:ext cx="6055720" cy="2149180"/>
              <a:chOff x="1792087" y="1862843"/>
              <a:chExt cx="8607826" cy="3054923"/>
            </a:xfrm>
          </p:grpSpPr>
          <p:sp>
            <p:nvSpPr>
              <p:cNvPr id="8" name="îš1îďé">
                <a:extLst>
                  <a:ext uri="{FF2B5EF4-FFF2-40B4-BE49-F238E27FC236}">
                    <a16:creationId xmlns:a16="http://schemas.microsoft.com/office/drawing/2014/main" id="{536AA374-7B8F-4A50-933B-4D653352C07F}"/>
                  </a:ext>
                </a:extLst>
              </p:cNvPr>
              <p:cNvSpPr/>
              <p:nvPr/>
            </p:nvSpPr>
            <p:spPr>
              <a:xfrm>
                <a:off x="6412688" y="3804462"/>
                <a:ext cx="3987225" cy="1113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5" extrusionOk="0">
                    <a:moveTo>
                      <a:pt x="21600" y="0"/>
                    </a:moveTo>
                    <a:cubicBezTo>
                      <a:pt x="21600" y="0"/>
                      <a:pt x="21557" y="16"/>
                      <a:pt x="21556" y="16"/>
                    </a:cubicBezTo>
                    <a:lnTo>
                      <a:pt x="1027" y="6501"/>
                    </a:lnTo>
                    <a:lnTo>
                      <a:pt x="1027" y="7953"/>
                    </a:lnTo>
                    <a:cubicBezTo>
                      <a:pt x="609" y="8141"/>
                      <a:pt x="297" y="8288"/>
                      <a:pt x="220" y="8356"/>
                    </a:cubicBezTo>
                    <a:cubicBezTo>
                      <a:pt x="220" y="8356"/>
                      <a:pt x="0" y="13786"/>
                      <a:pt x="0" y="13786"/>
                    </a:cubicBezTo>
                    <a:cubicBezTo>
                      <a:pt x="0" y="13786"/>
                      <a:pt x="1161" y="12476"/>
                      <a:pt x="3080" y="10881"/>
                    </a:cubicBezTo>
                    <a:cubicBezTo>
                      <a:pt x="3080" y="11147"/>
                      <a:pt x="3080" y="11421"/>
                      <a:pt x="3080" y="11421"/>
                    </a:cubicBezTo>
                    <a:cubicBezTo>
                      <a:pt x="3080" y="12136"/>
                      <a:pt x="3249" y="12717"/>
                      <a:pt x="3456" y="12717"/>
                    </a:cubicBezTo>
                    <a:cubicBezTo>
                      <a:pt x="3663" y="12717"/>
                      <a:pt x="3831" y="12136"/>
                      <a:pt x="3831" y="11421"/>
                    </a:cubicBezTo>
                    <a:lnTo>
                      <a:pt x="3831" y="10286"/>
                    </a:lnTo>
                    <a:cubicBezTo>
                      <a:pt x="4014" y="10142"/>
                      <a:pt x="4222" y="9996"/>
                      <a:pt x="4416" y="9851"/>
                    </a:cubicBezTo>
                    <a:cubicBezTo>
                      <a:pt x="4178" y="10528"/>
                      <a:pt x="3987" y="11420"/>
                      <a:pt x="3874" y="12488"/>
                    </a:cubicBezTo>
                    <a:cubicBezTo>
                      <a:pt x="3535" y="15693"/>
                      <a:pt x="4016" y="19261"/>
                      <a:pt x="4946" y="20431"/>
                    </a:cubicBezTo>
                    <a:cubicBezTo>
                      <a:pt x="5875" y="21600"/>
                      <a:pt x="6908" y="19940"/>
                      <a:pt x="7247" y="16734"/>
                    </a:cubicBezTo>
                    <a:cubicBezTo>
                      <a:pt x="7586" y="13529"/>
                      <a:pt x="7105" y="9960"/>
                      <a:pt x="6176" y="8791"/>
                    </a:cubicBezTo>
                    <a:cubicBezTo>
                      <a:pt x="6144" y="8751"/>
                      <a:pt x="6112" y="8723"/>
                      <a:pt x="6080" y="8689"/>
                    </a:cubicBezTo>
                    <a:cubicBezTo>
                      <a:pt x="6294" y="8549"/>
                      <a:pt x="6495" y="8405"/>
                      <a:pt x="6718" y="8267"/>
                    </a:cubicBezTo>
                    <a:cubicBezTo>
                      <a:pt x="6718" y="8534"/>
                      <a:pt x="6718" y="8869"/>
                      <a:pt x="6718" y="8869"/>
                    </a:cubicBezTo>
                    <a:cubicBezTo>
                      <a:pt x="6718" y="9389"/>
                      <a:pt x="6840" y="9811"/>
                      <a:pt x="6990" y="9811"/>
                    </a:cubicBezTo>
                    <a:cubicBezTo>
                      <a:pt x="7141" y="9811"/>
                      <a:pt x="7264" y="9389"/>
                      <a:pt x="7264" y="8869"/>
                    </a:cubicBezTo>
                    <a:lnTo>
                      <a:pt x="7264" y="7973"/>
                    </a:lnTo>
                    <a:lnTo>
                      <a:pt x="7185" y="7973"/>
                    </a:lnTo>
                    <a:cubicBezTo>
                      <a:pt x="7205" y="7961"/>
                      <a:pt x="7222" y="7948"/>
                      <a:pt x="7242" y="7937"/>
                    </a:cubicBezTo>
                    <a:cubicBezTo>
                      <a:pt x="8200" y="7376"/>
                      <a:pt x="9507" y="6639"/>
                      <a:pt x="10868" y="5879"/>
                    </a:cubicBezTo>
                    <a:cubicBezTo>
                      <a:pt x="10868" y="6036"/>
                      <a:pt x="10868" y="6380"/>
                      <a:pt x="10868" y="6380"/>
                    </a:cubicBezTo>
                    <a:cubicBezTo>
                      <a:pt x="10868" y="6739"/>
                      <a:pt x="10953" y="7031"/>
                      <a:pt x="11057" y="7031"/>
                    </a:cubicBezTo>
                    <a:cubicBezTo>
                      <a:pt x="11161" y="7031"/>
                      <a:pt x="11247" y="6739"/>
                      <a:pt x="11247" y="6380"/>
                    </a:cubicBezTo>
                    <a:lnTo>
                      <a:pt x="11247" y="5758"/>
                    </a:lnTo>
                    <a:lnTo>
                      <a:pt x="11085" y="5758"/>
                    </a:lnTo>
                    <a:cubicBezTo>
                      <a:pt x="15766" y="3146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ïS1íḓe">
                <a:extLst>
                  <a:ext uri="{FF2B5EF4-FFF2-40B4-BE49-F238E27FC236}">
                    <a16:creationId xmlns:a16="http://schemas.microsoft.com/office/drawing/2014/main" id="{B68B0B16-464D-4321-82D0-CE0DD7583DC4}"/>
                  </a:ext>
                </a:extLst>
              </p:cNvPr>
              <p:cNvSpPr/>
              <p:nvPr/>
            </p:nvSpPr>
            <p:spPr>
              <a:xfrm>
                <a:off x="7170903" y="4317991"/>
                <a:ext cx="536090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îṣľïḑé">
                <a:extLst>
                  <a:ext uri="{FF2B5EF4-FFF2-40B4-BE49-F238E27FC236}">
                    <a16:creationId xmlns:a16="http://schemas.microsoft.com/office/drawing/2014/main" id="{712F65D8-0777-4C57-ACF5-0B5E5D508732}"/>
                  </a:ext>
                </a:extLst>
              </p:cNvPr>
              <p:cNvSpPr/>
              <p:nvPr/>
            </p:nvSpPr>
            <p:spPr>
              <a:xfrm>
                <a:off x="1792087" y="3804637"/>
                <a:ext cx="3987050" cy="111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" y="17"/>
                    </a:lnTo>
                    <a:cubicBezTo>
                      <a:pt x="96" y="51"/>
                      <a:pt x="6152" y="3444"/>
                      <a:pt x="10869" y="6183"/>
                    </a:cubicBezTo>
                    <a:lnTo>
                      <a:pt x="10869" y="6621"/>
                    </a:lnTo>
                    <a:cubicBezTo>
                      <a:pt x="10869" y="6995"/>
                      <a:pt x="10953" y="7297"/>
                      <a:pt x="11057" y="7297"/>
                    </a:cubicBezTo>
                    <a:cubicBezTo>
                      <a:pt x="11162" y="7297"/>
                      <a:pt x="11246" y="6995"/>
                      <a:pt x="11246" y="6621"/>
                    </a:cubicBezTo>
                    <a:cubicBezTo>
                      <a:pt x="11246" y="6621"/>
                      <a:pt x="11246" y="6502"/>
                      <a:pt x="11246" y="6407"/>
                    </a:cubicBezTo>
                    <a:cubicBezTo>
                      <a:pt x="12384" y="7070"/>
                      <a:pt x="13535" y="7738"/>
                      <a:pt x="14358" y="8238"/>
                    </a:cubicBezTo>
                    <a:cubicBezTo>
                      <a:pt x="14543" y="8351"/>
                      <a:pt x="14711" y="8473"/>
                      <a:pt x="14891" y="8588"/>
                    </a:cubicBezTo>
                    <a:lnTo>
                      <a:pt x="14891" y="9207"/>
                    </a:lnTo>
                    <a:cubicBezTo>
                      <a:pt x="14891" y="9746"/>
                      <a:pt x="15013" y="10185"/>
                      <a:pt x="15164" y="10185"/>
                    </a:cubicBezTo>
                    <a:cubicBezTo>
                      <a:pt x="15315" y="10185"/>
                      <a:pt x="15436" y="9746"/>
                      <a:pt x="15436" y="9207"/>
                    </a:cubicBezTo>
                    <a:cubicBezTo>
                      <a:pt x="15436" y="9207"/>
                      <a:pt x="15436" y="9051"/>
                      <a:pt x="15436" y="8945"/>
                    </a:cubicBezTo>
                    <a:cubicBezTo>
                      <a:pt x="15584" y="9045"/>
                      <a:pt x="15714" y="9147"/>
                      <a:pt x="15858" y="9247"/>
                    </a:cubicBezTo>
                    <a:cubicBezTo>
                      <a:pt x="15215" y="10228"/>
                      <a:pt x="14762" y="12514"/>
                      <a:pt x="14762" y="15169"/>
                    </a:cubicBezTo>
                    <a:cubicBezTo>
                      <a:pt x="14762" y="18712"/>
                      <a:pt x="15569" y="21600"/>
                      <a:pt x="16558" y="21600"/>
                    </a:cubicBezTo>
                    <a:cubicBezTo>
                      <a:pt x="17547" y="21600"/>
                      <a:pt x="18354" y="18712"/>
                      <a:pt x="18354" y="15169"/>
                    </a:cubicBezTo>
                    <a:cubicBezTo>
                      <a:pt x="18354" y="13464"/>
                      <a:pt x="18166" y="11916"/>
                      <a:pt x="17862" y="10763"/>
                    </a:cubicBezTo>
                    <a:cubicBezTo>
                      <a:pt x="18009" y="10883"/>
                      <a:pt x="18174" y="11007"/>
                      <a:pt x="18314" y="11126"/>
                    </a:cubicBezTo>
                    <a:lnTo>
                      <a:pt x="18314" y="11857"/>
                    </a:lnTo>
                    <a:cubicBezTo>
                      <a:pt x="18314" y="12599"/>
                      <a:pt x="18482" y="13202"/>
                      <a:pt x="18689" y="13202"/>
                    </a:cubicBezTo>
                    <a:cubicBezTo>
                      <a:pt x="18897" y="13202"/>
                      <a:pt x="19064" y="12599"/>
                      <a:pt x="19064" y="11857"/>
                    </a:cubicBezTo>
                    <a:cubicBezTo>
                      <a:pt x="19064" y="11857"/>
                      <a:pt x="19064" y="11793"/>
                      <a:pt x="19064" y="11785"/>
                    </a:cubicBezTo>
                    <a:cubicBezTo>
                      <a:pt x="20642" y="13207"/>
                      <a:pt x="21600" y="14313"/>
                      <a:pt x="21600" y="14313"/>
                    </a:cubicBezTo>
                    <a:cubicBezTo>
                      <a:pt x="21600" y="14313"/>
                      <a:pt x="21380" y="8673"/>
                      <a:pt x="21380" y="8673"/>
                    </a:cubicBezTo>
                    <a:cubicBezTo>
                      <a:pt x="21303" y="8603"/>
                      <a:pt x="20990" y="8447"/>
                      <a:pt x="20572" y="8252"/>
                    </a:cubicBezTo>
                    <a:lnTo>
                      <a:pt x="20572" y="67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ïŝḻidè">
                <a:extLst>
                  <a:ext uri="{FF2B5EF4-FFF2-40B4-BE49-F238E27FC236}">
                    <a16:creationId xmlns:a16="http://schemas.microsoft.com/office/drawing/2014/main" id="{93B0C301-A687-45F7-A70E-824E96963C2E}"/>
                  </a:ext>
                </a:extLst>
              </p:cNvPr>
              <p:cNvSpPr/>
              <p:nvPr/>
            </p:nvSpPr>
            <p:spPr>
              <a:xfrm>
                <a:off x="4580187" y="4317991"/>
                <a:ext cx="536094" cy="536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4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4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iṡľïḑe">
                <a:extLst>
                  <a:ext uri="{FF2B5EF4-FFF2-40B4-BE49-F238E27FC236}">
                    <a16:creationId xmlns:a16="http://schemas.microsoft.com/office/drawing/2014/main" id="{A7A830DE-6E2A-4038-8330-16E63D1DCEF2}"/>
                  </a:ext>
                </a:extLst>
              </p:cNvPr>
              <p:cNvSpPr/>
              <p:nvPr/>
            </p:nvSpPr>
            <p:spPr>
              <a:xfrm>
                <a:off x="5404746" y="3270600"/>
                <a:ext cx="1386337" cy="1386323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iṩḻîḋe">
                <a:extLst>
                  <a:ext uri="{FF2B5EF4-FFF2-40B4-BE49-F238E27FC236}">
                    <a16:creationId xmlns:a16="http://schemas.microsoft.com/office/drawing/2014/main" id="{9457BC17-EDB9-4D26-82BC-0EE3E88D5156}"/>
                  </a:ext>
                </a:extLst>
              </p:cNvPr>
              <p:cNvSpPr/>
              <p:nvPr/>
            </p:nvSpPr>
            <p:spPr>
              <a:xfrm>
                <a:off x="5441091" y="1862843"/>
                <a:ext cx="1313670" cy="275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3" y="0"/>
                    </a:moveTo>
                    <a:lnTo>
                      <a:pt x="10003" y="11330"/>
                    </a:lnTo>
                    <a:cubicBezTo>
                      <a:pt x="4412" y="11525"/>
                      <a:pt x="0" y="13743"/>
                      <a:pt x="0" y="16455"/>
                    </a:cubicBezTo>
                    <a:cubicBezTo>
                      <a:pt x="0" y="19296"/>
                      <a:pt x="4836" y="21600"/>
                      <a:pt x="10800" y="21600"/>
                    </a:cubicBezTo>
                    <a:cubicBezTo>
                      <a:pt x="16764" y="21600"/>
                      <a:pt x="21600" y="19296"/>
                      <a:pt x="21600" y="16455"/>
                    </a:cubicBezTo>
                    <a:cubicBezTo>
                      <a:pt x="21600" y="13730"/>
                      <a:pt x="17147" y="11506"/>
                      <a:pt x="11520" y="11329"/>
                    </a:cubicBezTo>
                    <a:lnTo>
                      <a:pt x="10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ïşlïďê">
                <a:extLst>
                  <a:ext uri="{FF2B5EF4-FFF2-40B4-BE49-F238E27FC236}">
                    <a16:creationId xmlns:a16="http://schemas.microsoft.com/office/drawing/2014/main" id="{3A26548A-97CC-47C9-B85F-7EFAA5A123E1}"/>
                  </a:ext>
                </a:extLst>
              </p:cNvPr>
              <p:cNvSpPr/>
              <p:nvPr/>
            </p:nvSpPr>
            <p:spPr>
              <a:xfrm>
                <a:off x="5685828" y="3630800"/>
                <a:ext cx="847478" cy="14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" y="0"/>
                    </a:moveTo>
                    <a:lnTo>
                      <a:pt x="0" y="21600"/>
                    </a:lnTo>
                    <a:lnTo>
                      <a:pt x="2860" y="21600"/>
                    </a:lnTo>
                    <a:lnTo>
                      <a:pt x="2869" y="21470"/>
                    </a:lnTo>
                    <a:lnTo>
                      <a:pt x="10262" y="21470"/>
                    </a:lnTo>
                    <a:lnTo>
                      <a:pt x="10262" y="0"/>
                    </a:lnTo>
                    <a:lnTo>
                      <a:pt x="4689" y="0"/>
                    </a:lnTo>
                    <a:lnTo>
                      <a:pt x="4328" y="0"/>
                    </a:lnTo>
                    <a:lnTo>
                      <a:pt x="1829" y="0"/>
                    </a:lnTo>
                    <a:close/>
                    <a:moveTo>
                      <a:pt x="11275" y="0"/>
                    </a:moveTo>
                    <a:lnTo>
                      <a:pt x="11275" y="21470"/>
                    </a:lnTo>
                    <a:lnTo>
                      <a:pt x="18718" y="21470"/>
                    </a:lnTo>
                    <a:cubicBezTo>
                      <a:pt x="18718" y="21470"/>
                      <a:pt x="18672" y="20791"/>
                      <a:pt x="18669" y="20744"/>
                    </a:cubicBezTo>
                    <a:lnTo>
                      <a:pt x="18740" y="21548"/>
                    </a:lnTo>
                    <a:lnTo>
                      <a:pt x="21600" y="21548"/>
                    </a:lnTo>
                    <a:lnTo>
                      <a:pt x="19637" y="0"/>
                    </a:lnTo>
                    <a:lnTo>
                      <a:pt x="17210" y="0"/>
                    </a:lnTo>
                    <a:lnTo>
                      <a:pt x="11275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îśḷïḋê">
                <a:extLst>
                  <a:ext uri="{FF2B5EF4-FFF2-40B4-BE49-F238E27FC236}">
                    <a16:creationId xmlns:a16="http://schemas.microsoft.com/office/drawing/2014/main" id="{F2B4AE58-4F81-4461-9AB9-F576547E1333}"/>
                  </a:ext>
                </a:extLst>
              </p:cNvPr>
              <p:cNvSpPr/>
              <p:nvPr/>
            </p:nvSpPr>
            <p:spPr>
              <a:xfrm>
                <a:off x="5795745" y="3926535"/>
                <a:ext cx="604340" cy="604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5" y="21600"/>
                    </a:moveTo>
                    <a:cubicBezTo>
                      <a:pt x="16746" y="21600"/>
                      <a:pt x="21600" y="16744"/>
                      <a:pt x="21600" y="10798"/>
                    </a:cubicBezTo>
                    <a:cubicBezTo>
                      <a:pt x="21600" y="4853"/>
                      <a:pt x="16746" y="0"/>
                      <a:pt x="10805" y="0"/>
                    </a:cubicBezTo>
                    <a:cubicBezTo>
                      <a:pt x="4854" y="0"/>
                      <a:pt x="0" y="4853"/>
                      <a:pt x="0" y="10798"/>
                    </a:cubicBezTo>
                    <a:cubicBezTo>
                      <a:pt x="0" y="16744"/>
                      <a:pt x="4854" y="21600"/>
                      <a:pt x="10805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000" b="0" i="1" u="none" strike="noStrike" cap="none" spc="150" normalizeH="0" baseline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</a:defRPr>
                </a:lvl9pPr>
              </a:lstStyle>
              <a:p>
                <a:pPr algn="ctr" defTabSz="457200">
                  <a:defRPr i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íşļïḋè">
            <a:extLst>
              <a:ext uri="{FF2B5EF4-FFF2-40B4-BE49-F238E27FC236}">
                <a16:creationId xmlns:a16="http://schemas.microsoft.com/office/drawing/2014/main" id="{D213F588-5CCD-4F47-8A66-E36F831CE3BC}"/>
              </a:ext>
            </a:extLst>
          </p:cNvPr>
          <p:cNvSpPr/>
          <p:nvPr/>
        </p:nvSpPr>
        <p:spPr bwMode="auto">
          <a:xfrm>
            <a:off x="673101" y="3472304"/>
            <a:ext cx="2999168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íSḷiḍê">
            <a:extLst>
              <a:ext uri="{FF2B5EF4-FFF2-40B4-BE49-F238E27FC236}">
                <a16:creationId xmlns:a16="http://schemas.microsoft.com/office/drawing/2014/main" id="{3F3F24DC-CF98-49AA-B1C4-88769F48D2CC}"/>
              </a:ext>
            </a:extLst>
          </p:cNvPr>
          <p:cNvSpPr/>
          <p:nvPr/>
        </p:nvSpPr>
        <p:spPr bwMode="auto">
          <a:xfrm>
            <a:off x="673101" y="4367840"/>
            <a:ext cx="2999168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4" name="íSļîḑe">
            <a:extLst>
              <a:ext uri="{FF2B5EF4-FFF2-40B4-BE49-F238E27FC236}">
                <a16:creationId xmlns:a16="http://schemas.microsoft.com/office/drawing/2014/main" id="{FCDEE2C3-7765-4668-B8D2-2A899F83C248}"/>
              </a:ext>
            </a:extLst>
          </p:cNvPr>
          <p:cNvSpPr/>
          <p:nvPr/>
        </p:nvSpPr>
        <p:spPr bwMode="auto">
          <a:xfrm>
            <a:off x="8519733" y="3472304"/>
            <a:ext cx="2999168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9B2A10D-02D0-44BF-BFE2-7B729BFDC326}"/>
              </a:ext>
            </a:extLst>
          </p:cNvPr>
          <p:cNvGrpSpPr/>
          <p:nvPr/>
        </p:nvGrpSpPr>
        <p:grpSpPr>
          <a:xfrm>
            <a:off x="673101" y="1946742"/>
            <a:ext cx="10845800" cy="1525563"/>
            <a:chOff x="673101" y="1946742"/>
            <a:chExt cx="10845800" cy="1525563"/>
          </a:xfrm>
        </p:grpSpPr>
        <p:grpSp>
          <p:nvGrpSpPr>
            <p:cNvPr id="36" name="ïśḻïḋé">
              <a:extLst>
                <a:ext uri="{FF2B5EF4-FFF2-40B4-BE49-F238E27FC236}">
                  <a16:creationId xmlns:a16="http://schemas.microsoft.com/office/drawing/2014/main" id="{64CF34ED-193D-4921-897E-F317F8B21044}"/>
                </a:ext>
              </a:extLst>
            </p:cNvPr>
            <p:cNvGrpSpPr/>
            <p:nvPr/>
          </p:nvGrpSpPr>
          <p:grpSpPr>
            <a:xfrm>
              <a:off x="1733645" y="1946742"/>
              <a:ext cx="878080" cy="880403"/>
              <a:chOff x="1733644" y="1508592"/>
              <a:chExt cx="878080" cy="880403"/>
            </a:xfrm>
          </p:grpSpPr>
          <p:sp>
            <p:nvSpPr>
              <p:cNvPr id="42" name="ïSlîḍé">
                <a:extLst>
                  <a:ext uri="{FF2B5EF4-FFF2-40B4-BE49-F238E27FC236}">
                    <a16:creationId xmlns:a16="http://schemas.microsoft.com/office/drawing/2014/main" id="{D89F09EF-10D3-414E-8968-3D32BCEF308C}"/>
                  </a:ext>
                </a:extLst>
              </p:cNvPr>
              <p:cNvSpPr/>
              <p:nvPr/>
            </p:nvSpPr>
            <p:spPr bwMode="auto">
              <a:xfrm>
                <a:off x="1733644" y="1508592"/>
                <a:ext cx="878080" cy="880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íṣḷîḍé">
                <a:extLst>
                  <a:ext uri="{FF2B5EF4-FFF2-40B4-BE49-F238E27FC236}">
                    <a16:creationId xmlns:a16="http://schemas.microsoft.com/office/drawing/2014/main" id="{F867EF29-C56F-4E93-B45D-08DE9C150320}"/>
                  </a:ext>
                </a:extLst>
              </p:cNvPr>
              <p:cNvSpPr/>
              <p:nvPr/>
            </p:nvSpPr>
            <p:spPr bwMode="auto">
              <a:xfrm>
                <a:off x="1979925" y="1696301"/>
                <a:ext cx="385519" cy="504984"/>
              </a:xfrm>
              <a:custGeom>
                <a:avLst/>
                <a:gdLst>
                  <a:gd name="connsiteX0" fmla="*/ 163146 w 454300"/>
                  <a:gd name="connsiteY0" fmla="*/ 293623 h 595078"/>
                  <a:gd name="connsiteX1" fmla="*/ 165298 w 454300"/>
                  <a:gd name="connsiteY1" fmla="*/ 295413 h 595078"/>
                  <a:gd name="connsiteX2" fmla="*/ 168525 w 454300"/>
                  <a:gd name="connsiteY2" fmla="*/ 298635 h 595078"/>
                  <a:gd name="connsiteX3" fmla="*/ 208684 w 454300"/>
                  <a:gd name="connsiteY3" fmla="*/ 392795 h 595078"/>
                  <a:gd name="connsiteX4" fmla="*/ 210477 w 454300"/>
                  <a:gd name="connsiteY4" fmla="*/ 360931 h 595078"/>
                  <a:gd name="connsiteX5" fmla="*/ 223027 w 454300"/>
                  <a:gd name="connsiteY5" fmla="*/ 351623 h 595078"/>
                  <a:gd name="connsiteX6" fmla="*/ 210477 w 454300"/>
                  <a:gd name="connsiteY6" fmla="*/ 342672 h 595078"/>
                  <a:gd name="connsiteX7" fmla="*/ 218007 w 454300"/>
                  <a:gd name="connsiteY7" fmla="*/ 316178 h 595078"/>
                  <a:gd name="connsiteX8" fmla="*/ 236652 w 454300"/>
                  <a:gd name="connsiteY8" fmla="*/ 316178 h 595078"/>
                  <a:gd name="connsiteX9" fmla="*/ 244182 w 454300"/>
                  <a:gd name="connsiteY9" fmla="*/ 342672 h 595078"/>
                  <a:gd name="connsiteX10" fmla="*/ 231632 w 454300"/>
                  <a:gd name="connsiteY10" fmla="*/ 351623 h 595078"/>
                  <a:gd name="connsiteX11" fmla="*/ 244182 w 454300"/>
                  <a:gd name="connsiteY11" fmla="*/ 360931 h 595078"/>
                  <a:gd name="connsiteX12" fmla="*/ 245616 w 454300"/>
                  <a:gd name="connsiteY12" fmla="*/ 392795 h 595078"/>
                  <a:gd name="connsiteX13" fmla="*/ 285775 w 454300"/>
                  <a:gd name="connsiteY13" fmla="*/ 298635 h 595078"/>
                  <a:gd name="connsiteX14" fmla="*/ 289361 w 454300"/>
                  <a:gd name="connsiteY14" fmla="*/ 295413 h 595078"/>
                  <a:gd name="connsiteX15" fmla="*/ 291512 w 454300"/>
                  <a:gd name="connsiteY15" fmla="*/ 293623 h 595078"/>
                  <a:gd name="connsiteX16" fmla="*/ 305496 w 454300"/>
                  <a:gd name="connsiteY16" fmla="*/ 307228 h 595078"/>
                  <a:gd name="connsiteX17" fmla="*/ 385814 w 454300"/>
                  <a:gd name="connsiteY17" fmla="*/ 342314 h 595078"/>
                  <a:gd name="connsiteX18" fmla="*/ 415575 w 454300"/>
                  <a:gd name="connsiteY18" fmla="*/ 362363 h 595078"/>
                  <a:gd name="connsiteX19" fmla="*/ 454300 w 454300"/>
                  <a:gd name="connsiteY19" fmla="*/ 530634 h 595078"/>
                  <a:gd name="connsiteX20" fmla="*/ 447846 w 454300"/>
                  <a:gd name="connsiteY20" fmla="*/ 552115 h 595078"/>
                  <a:gd name="connsiteX21" fmla="*/ 228046 w 454300"/>
                  <a:gd name="connsiteY21" fmla="*/ 595078 h 595078"/>
                  <a:gd name="connsiteX22" fmla="*/ 227329 w 454300"/>
                  <a:gd name="connsiteY22" fmla="*/ 595078 h 595078"/>
                  <a:gd name="connsiteX23" fmla="*/ 226612 w 454300"/>
                  <a:gd name="connsiteY23" fmla="*/ 595078 h 595078"/>
                  <a:gd name="connsiteX24" fmla="*/ 6454 w 454300"/>
                  <a:gd name="connsiteY24" fmla="*/ 552115 h 595078"/>
                  <a:gd name="connsiteX25" fmla="*/ 0 w 454300"/>
                  <a:gd name="connsiteY25" fmla="*/ 530634 h 595078"/>
                  <a:gd name="connsiteX26" fmla="*/ 38725 w 454300"/>
                  <a:gd name="connsiteY26" fmla="*/ 362363 h 595078"/>
                  <a:gd name="connsiteX27" fmla="*/ 68844 w 454300"/>
                  <a:gd name="connsiteY27" fmla="*/ 342314 h 595078"/>
                  <a:gd name="connsiteX28" fmla="*/ 149162 w 454300"/>
                  <a:gd name="connsiteY28" fmla="*/ 307228 h 595078"/>
                  <a:gd name="connsiteX29" fmla="*/ 163146 w 454300"/>
                  <a:gd name="connsiteY29" fmla="*/ 293623 h 595078"/>
                  <a:gd name="connsiteX30" fmla="*/ 328077 w 454300"/>
                  <a:gd name="connsiteY30" fmla="*/ 159323 h 595078"/>
                  <a:gd name="connsiteX31" fmla="*/ 327002 w 454300"/>
                  <a:gd name="connsiteY31" fmla="*/ 160039 h 595078"/>
                  <a:gd name="connsiteX32" fmla="*/ 323416 w 454300"/>
                  <a:gd name="connsiteY32" fmla="*/ 161830 h 595078"/>
                  <a:gd name="connsiteX33" fmla="*/ 228753 w 454300"/>
                  <a:gd name="connsiteY33" fmla="*/ 178657 h 595078"/>
                  <a:gd name="connsiteX34" fmla="*/ 130504 w 454300"/>
                  <a:gd name="connsiteY34" fmla="*/ 160039 h 595078"/>
                  <a:gd name="connsiteX35" fmla="*/ 133373 w 454300"/>
                  <a:gd name="connsiteY35" fmla="*/ 178299 h 595078"/>
                  <a:gd name="connsiteX36" fmla="*/ 133731 w 454300"/>
                  <a:gd name="connsiteY36" fmla="*/ 179015 h 595078"/>
                  <a:gd name="connsiteX37" fmla="*/ 138393 w 454300"/>
                  <a:gd name="connsiteY37" fmla="*/ 190830 h 595078"/>
                  <a:gd name="connsiteX38" fmla="*/ 142696 w 454300"/>
                  <a:gd name="connsiteY38" fmla="*/ 199781 h 595078"/>
                  <a:gd name="connsiteX39" fmla="*/ 226243 w 454300"/>
                  <a:gd name="connsiteY39" fmla="*/ 295733 h 595078"/>
                  <a:gd name="connsiteX40" fmla="*/ 315886 w 454300"/>
                  <a:gd name="connsiteY40" fmla="*/ 199781 h 595078"/>
                  <a:gd name="connsiteX41" fmla="*/ 319830 w 454300"/>
                  <a:gd name="connsiteY41" fmla="*/ 191188 h 595078"/>
                  <a:gd name="connsiteX42" fmla="*/ 324492 w 454300"/>
                  <a:gd name="connsiteY42" fmla="*/ 180805 h 595078"/>
                  <a:gd name="connsiteX43" fmla="*/ 324850 w 454300"/>
                  <a:gd name="connsiteY43" fmla="*/ 180089 h 595078"/>
                  <a:gd name="connsiteX44" fmla="*/ 328077 w 454300"/>
                  <a:gd name="connsiteY44" fmla="*/ 159323 h 595078"/>
                  <a:gd name="connsiteX45" fmla="*/ 215127 w 454300"/>
                  <a:gd name="connsiteY45" fmla="*/ 104187 h 595078"/>
                  <a:gd name="connsiteX46" fmla="*/ 212976 w 454300"/>
                  <a:gd name="connsiteY46" fmla="*/ 106693 h 595078"/>
                  <a:gd name="connsiteX47" fmla="*/ 212976 w 454300"/>
                  <a:gd name="connsiteY47" fmla="*/ 107051 h 595078"/>
                  <a:gd name="connsiteX48" fmla="*/ 216203 w 454300"/>
                  <a:gd name="connsiteY48" fmla="*/ 104187 h 595078"/>
                  <a:gd name="connsiteX49" fmla="*/ 215127 w 454300"/>
                  <a:gd name="connsiteY49" fmla="*/ 104187 h 595078"/>
                  <a:gd name="connsiteX50" fmla="*/ 190027 w 454300"/>
                  <a:gd name="connsiteY50" fmla="*/ 99532 h 595078"/>
                  <a:gd name="connsiteX51" fmla="*/ 188234 w 454300"/>
                  <a:gd name="connsiteY51" fmla="*/ 101322 h 595078"/>
                  <a:gd name="connsiteX52" fmla="*/ 210466 w 454300"/>
                  <a:gd name="connsiteY52" fmla="*/ 123162 h 595078"/>
                  <a:gd name="connsiteX53" fmla="*/ 211900 w 454300"/>
                  <a:gd name="connsiteY53" fmla="*/ 121372 h 595078"/>
                  <a:gd name="connsiteX54" fmla="*/ 211183 w 454300"/>
                  <a:gd name="connsiteY54" fmla="*/ 121014 h 595078"/>
                  <a:gd name="connsiteX55" fmla="*/ 202219 w 454300"/>
                  <a:gd name="connsiteY55" fmla="*/ 114928 h 595078"/>
                  <a:gd name="connsiteX56" fmla="*/ 209032 w 454300"/>
                  <a:gd name="connsiteY56" fmla="*/ 109915 h 595078"/>
                  <a:gd name="connsiteX57" fmla="*/ 208314 w 454300"/>
                  <a:gd name="connsiteY57" fmla="*/ 106335 h 595078"/>
                  <a:gd name="connsiteX58" fmla="*/ 205087 w 454300"/>
                  <a:gd name="connsiteY58" fmla="*/ 103113 h 595078"/>
                  <a:gd name="connsiteX59" fmla="*/ 190027 w 454300"/>
                  <a:gd name="connsiteY59" fmla="*/ 99532 h 595078"/>
                  <a:gd name="connsiteX60" fmla="*/ 211183 w 454300"/>
                  <a:gd name="connsiteY60" fmla="*/ 90940 h 595078"/>
                  <a:gd name="connsiteX61" fmla="*/ 211542 w 454300"/>
                  <a:gd name="connsiteY61" fmla="*/ 97026 h 595078"/>
                  <a:gd name="connsiteX62" fmla="*/ 214769 w 454300"/>
                  <a:gd name="connsiteY62" fmla="*/ 99890 h 595078"/>
                  <a:gd name="connsiteX63" fmla="*/ 224450 w 454300"/>
                  <a:gd name="connsiteY63" fmla="*/ 100248 h 595078"/>
                  <a:gd name="connsiteX64" fmla="*/ 225167 w 454300"/>
                  <a:gd name="connsiteY64" fmla="*/ 100248 h 595078"/>
                  <a:gd name="connsiteX65" fmla="*/ 225884 w 454300"/>
                  <a:gd name="connsiteY65" fmla="*/ 99890 h 595078"/>
                  <a:gd name="connsiteX66" fmla="*/ 212976 w 454300"/>
                  <a:gd name="connsiteY66" fmla="*/ 92014 h 595078"/>
                  <a:gd name="connsiteX67" fmla="*/ 211183 w 454300"/>
                  <a:gd name="connsiteY67" fmla="*/ 90940 h 595078"/>
                  <a:gd name="connsiteX68" fmla="*/ 243813 w 454300"/>
                  <a:gd name="connsiteY68" fmla="*/ 75902 h 595078"/>
                  <a:gd name="connsiteX69" fmla="*/ 241303 w 454300"/>
                  <a:gd name="connsiteY69" fmla="*/ 78051 h 595078"/>
                  <a:gd name="connsiteX70" fmla="*/ 241303 w 454300"/>
                  <a:gd name="connsiteY70" fmla="*/ 80915 h 595078"/>
                  <a:gd name="connsiteX71" fmla="*/ 243813 w 454300"/>
                  <a:gd name="connsiteY71" fmla="*/ 81631 h 595078"/>
                  <a:gd name="connsiteX72" fmla="*/ 249192 w 454300"/>
                  <a:gd name="connsiteY72" fmla="*/ 76618 h 595078"/>
                  <a:gd name="connsiteX73" fmla="*/ 243813 w 454300"/>
                  <a:gd name="connsiteY73" fmla="*/ 75902 h 595078"/>
                  <a:gd name="connsiteX74" fmla="*/ 204729 w 454300"/>
                  <a:gd name="connsiteY74" fmla="*/ 75902 h 595078"/>
                  <a:gd name="connsiteX75" fmla="*/ 188952 w 454300"/>
                  <a:gd name="connsiteY75" fmla="*/ 80199 h 595078"/>
                  <a:gd name="connsiteX76" fmla="*/ 186083 w 454300"/>
                  <a:gd name="connsiteY76" fmla="*/ 84137 h 595078"/>
                  <a:gd name="connsiteX77" fmla="*/ 185724 w 454300"/>
                  <a:gd name="connsiteY77" fmla="*/ 87359 h 595078"/>
                  <a:gd name="connsiteX78" fmla="*/ 186083 w 454300"/>
                  <a:gd name="connsiteY78" fmla="*/ 90224 h 595078"/>
                  <a:gd name="connsiteX79" fmla="*/ 188952 w 454300"/>
                  <a:gd name="connsiteY79" fmla="*/ 94520 h 595078"/>
                  <a:gd name="connsiteX80" fmla="*/ 204729 w 454300"/>
                  <a:gd name="connsiteY80" fmla="*/ 98816 h 595078"/>
                  <a:gd name="connsiteX81" fmla="*/ 207239 w 454300"/>
                  <a:gd name="connsiteY81" fmla="*/ 96310 h 595078"/>
                  <a:gd name="connsiteX82" fmla="*/ 206880 w 454300"/>
                  <a:gd name="connsiteY82" fmla="*/ 87359 h 595078"/>
                  <a:gd name="connsiteX83" fmla="*/ 207239 w 454300"/>
                  <a:gd name="connsiteY83" fmla="*/ 78051 h 595078"/>
                  <a:gd name="connsiteX84" fmla="*/ 204729 w 454300"/>
                  <a:gd name="connsiteY84" fmla="*/ 75902 h 595078"/>
                  <a:gd name="connsiteX85" fmla="*/ 214769 w 454300"/>
                  <a:gd name="connsiteY85" fmla="*/ 74470 h 595078"/>
                  <a:gd name="connsiteX86" fmla="*/ 211542 w 454300"/>
                  <a:gd name="connsiteY86" fmla="*/ 77693 h 595078"/>
                  <a:gd name="connsiteX87" fmla="*/ 211542 w 454300"/>
                  <a:gd name="connsiteY87" fmla="*/ 79483 h 595078"/>
                  <a:gd name="connsiteX88" fmla="*/ 212259 w 454300"/>
                  <a:gd name="connsiteY88" fmla="*/ 79125 h 595078"/>
                  <a:gd name="connsiteX89" fmla="*/ 216203 w 454300"/>
                  <a:gd name="connsiteY89" fmla="*/ 75902 h 595078"/>
                  <a:gd name="connsiteX90" fmla="*/ 219430 w 454300"/>
                  <a:gd name="connsiteY90" fmla="*/ 74470 h 595078"/>
                  <a:gd name="connsiteX91" fmla="*/ 214769 w 454300"/>
                  <a:gd name="connsiteY91" fmla="*/ 74470 h 595078"/>
                  <a:gd name="connsiteX92" fmla="*/ 224092 w 454300"/>
                  <a:gd name="connsiteY92" fmla="*/ 74112 h 595078"/>
                  <a:gd name="connsiteX93" fmla="*/ 225167 w 454300"/>
                  <a:gd name="connsiteY93" fmla="*/ 74470 h 595078"/>
                  <a:gd name="connsiteX94" fmla="*/ 237000 w 454300"/>
                  <a:gd name="connsiteY94" fmla="*/ 79125 h 595078"/>
                  <a:gd name="connsiteX95" fmla="*/ 237000 w 454300"/>
                  <a:gd name="connsiteY95" fmla="*/ 77693 h 595078"/>
                  <a:gd name="connsiteX96" fmla="*/ 234132 w 454300"/>
                  <a:gd name="connsiteY96" fmla="*/ 74470 h 595078"/>
                  <a:gd name="connsiteX97" fmla="*/ 224450 w 454300"/>
                  <a:gd name="connsiteY97" fmla="*/ 74112 h 595078"/>
                  <a:gd name="connsiteX98" fmla="*/ 264610 w 454300"/>
                  <a:gd name="connsiteY98" fmla="*/ 71606 h 595078"/>
                  <a:gd name="connsiteX99" fmla="*/ 255646 w 454300"/>
                  <a:gd name="connsiteY99" fmla="*/ 75544 h 595078"/>
                  <a:gd name="connsiteX100" fmla="*/ 243813 w 454300"/>
                  <a:gd name="connsiteY100" fmla="*/ 86643 h 595078"/>
                  <a:gd name="connsiteX101" fmla="*/ 222299 w 454300"/>
                  <a:gd name="connsiteY101" fmla="*/ 78409 h 595078"/>
                  <a:gd name="connsiteX102" fmla="*/ 218354 w 454300"/>
                  <a:gd name="connsiteY102" fmla="*/ 78767 h 595078"/>
                  <a:gd name="connsiteX103" fmla="*/ 214052 w 454300"/>
                  <a:gd name="connsiteY103" fmla="*/ 81989 h 595078"/>
                  <a:gd name="connsiteX104" fmla="*/ 212976 w 454300"/>
                  <a:gd name="connsiteY104" fmla="*/ 84495 h 595078"/>
                  <a:gd name="connsiteX105" fmla="*/ 214410 w 454300"/>
                  <a:gd name="connsiteY105" fmla="*/ 86643 h 595078"/>
                  <a:gd name="connsiteX106" fmla="*/ 232697 w 454300"/>
                  <a:gd name="connsiteY106" fmla="*/ 97742 h 595078"/>
                  <a:gd name="connsiteX107" fmla="*/ 222299 w 454300"/>
                  <a:gd name="connsiteY107" fmla="*/ 108483 h 595078"/>
                  <a:gd name="connsiteX108" fmla="*/ 222299 w 454300"/>
                  <a:gd name="connsiteY108" fmla="*/ 108841 h 595078"/>
                  <a:gd name="connsiteX109" fmla="*/ 216920 w 454300"/>
                  <a:gd name="connsiteY109" fmla="*/ 108125 h 595078"/>
                  <a:gd name="connsiteX110" fmla="*/ 209749 w 454300"/>
                  <a:gd name="connsiteY110" fmla="*/ 113854 h 595078"/>
                  <a:gd name="connsiteX111" fmla="*/ 211900 w 454300"/>
                  <a:gd name="connsiteY111" fmla="*/ 115286 h 595078"/>
                  <a:gd name="connsiteX112" fmla="*/ 216920 w 454300"/>
                  <a:gd name="connsiteY112" fmla="*/ 117792 h 595078"/>
                  <a:gd name="connsiteX113" fmla="*/ 217279 w 454300"/>
                  <a:gd name="connsiteY113" fmla="*/ 123162 h 595078"/>
                  <a:gd name="connsiteX114" fmla="*/ 219430 w 454300"/>
                  <a:gd name="connsiteY114" fmla="*/ 124236 h 595078"/>
                  <a:gd name="connsiteX115" fmla="*/ 222299 w 454300"/>
                  <a:gd name="connsiteY115" fmla="*/ 123520 h 595078"/>
                  <a:gd name="connsiteX116" fmla="*/ 224809 w 454300"/>
                  <a:gd name="connsiteY116" fmla="*/ 127817 h 595078"/>
                  <a:gd name="connsiteX117" fmla="*/ 225167 w 454300"/>
                  <a:gd name="connsiteY117" fmla="*/ 128533 h 595078"/>
                  <a:gd name="connsiteX118" fmla="*/ 226602 w 454300"/>
                  <a:gd name="connsiteY118" fmla="*/ 130323 h 595078"/>
                  <a:gd name="connsiteX119" fmla="*/ 232339 w 454300"/>
                  <a:gd name="connsiteY119" fmla="*/ 123162 h 595078"/>
                  <a:gd name="connsiteX120" fmla="*/ 231622 w 454300"/>
                  <a:gd name="connsiteY120" fmla="*/ 118150 h 595078"/>
                  <a:gd name="connsiteX121" fmla="*/ 242737 w 454300"/>
                  <a:gd name="connsiteY121" fmla="*/ 107767 h 595078"/>
                  <a:gd name="connsiteX122" fmla="*/ 253494 w 454300"/>
                  <a:gd name="connsiteY122" fmla="*/ 126027 h 595078"/>
                  <a:gd name="connsiteX123" fmla="*/ 258156 w 454300"/>
                  <a:gd name="connsiteY123" fmla="*/ 126385 h 595078"/>
                  <a:gd name="connsiteX124" fmla="*/ 261383 w 454300"/>
                  <a:gd name="connsiteY124" fmla="*/ 122088 h 595078"/>
                  <a:gd name="connsiteX125" fmla="*/ 262100 w 454300"/>
                  <a:gd name="connsiteY125" fmla="*/ 118150 h 595078"/>
                  <a:gd name="connsiteX126" fmla="*/ 253853 w 454300"/>
                  <a:gd name="connsiteY126" fmla="*/ 96668 h 595078"/>
                  <a:gd name="connsiteX127" fmla="*/ 264969 w 454300"/>
                  <a:gd name="connsiteY127" fmla="*/ 84853 h 595078"/>
                  <a:gd name="connsiteX128" fmla="*/ 268554 w 454300"/>
                  <a:gd name="connsiteY128" fmla="*/ 75902 h 595078"/>
                  <a:gd name="connsiteX129" fmla="*/ 267120 w 454300"/>
                  <a:gd name="connsiteY129" fmla="*/ 73396 h 595078"/>
                  <a:gd name="connsiteX130" fmla="*/ 267120 w 454300"/>
                  <a:gd name="connsiteY130" fmla="*/ 73038 h 595078"/>
                  <a:gd name="connsiteX131" fmla="*/ 264610 w 454300"/>
                  <a:gd name="connsiteY131" fmla="*/ 71606 h 595078"/>
                  <a:gd name="connsiteX132" fmla="*/ 238434 w 454300"/>
                  <a:gd name="connsiteY132" fmla="*/ 51556 h 595078"/>
                  <a:gd name="connsiteX133" fmla="*/ 236642 w 454300"/>
                  <a:gd name="connsiteY133" fmla="*/ 52988 h 595078"/>
                  <a:gd name="connsiteX134" fmla="*/ 240227 w 454300"/>
                  <a:gd name="connsiteY134" fmla="*/ 68026 h 595078"/>
                  <a:gd name="connsiteX135" fmla="*/ 243454 w 454300"/>
                  <a:gd name="connsiteY135" fmla="*/ 71248 h 595078"/>
                  <a:gd name="connsiteX136" fmla="*/ 252777 w 454300"/>
                  <a:gd name="connsiteY136" fmla="*/ 73396 h 595078"/>
                  <a:gd name="connsiteX137" fmla="*/ 253136 w 454300"/>
                  <a:gd name="connsiteY137" fmla="*/ 72680 h 595078"/>
                  <a:gd name="connsiteX138" fmla="*/ 258514 w 454300"/>
                  <a:gd name="connsiteY138" fmla="*/ 69100 h 595078"/>
                  <a:gd name="connsiteX139" fmla="*/ 238434 w 454300"/>
                  <a:gd name="connsiteY139" fmla="*/ 51556 h 595078"/>
                  <a:gd name="connsiteX140" fmla="*/ 210466 w 454300"/>
                  <a:gd name="connsiteY140" fmla="*/ 51556 h 595078"/>
                  <a:gd name="connsiteX141" fmla="*/ 188234 w 454300"/>
                  <a:gd name="connsiteY141" fmla="*/ 73396 h 595078"/>
                  <a:gd name="connsiteX142" fmla="*/ 190027 w 454300"/>
                  <a:gd name="connsiteY142" fmla="*/ 74828 h 595078"/>
                  <a:gd name="connsiteX143" fmla="*/ 205087 w 454300"/>
                  <a:gd name="connsiteY143" fmla="*/ 71248 h 595078"/>
                  <a:gd name="connsiteX144" fmla="*/ 208314 w 454300"/>
                  <a:gd name="connsiteY144" fmla="*/ 68026 h 595078"/>
                  <a:gd name="connsiteX145" fmla="*/ 211900 w 454300"/>
                  <a:gd name="connsiteY145" fmla="*/ 52988 h 595078"/>
                  <a:gd name="connsiteX146" fmla="*/ 210466 w 454300"/>
                  <a:gd name="connsiteY146" fmla="*/ 51556 h 595078"/>
                  <a:gd name="connsiteX147" fmla="*/ 224450 w 454300"/>
                  <a:gd name="connsiteY147" fmla="*/ 48692 h 595078"/>
                  <a:gd name="connsiteX148" fmla="*/ 221223 w 454300"/>
                  <a:gd name="connsiteY148" fmla="*/ 49050 h 595078"/>
                  <a:gd name="connsiteX149" fmla="*/ 217279 w 454300"/>
                  <a:gd name="connsiteY149" fmla="*/ 51914 h 595078"/>
                  <a:gd name="connsiteX150" fmla="*/ 212976 w 454300"/>
                  <a:gd name="connsiteY150" fmla="*/ 67668 h 595078"/>
                  <a:gd name="connsiteX151" fmla="*/ 215127 w 454300"/>
                  <a:gd name="connsiteY151" fmla="*/ 70174 h 595078"/>
                  <a:gd name="connsiteX152" fmla="*/ 224450 w 454300"/>
                  <a:gd name="connsiteY152" fmla="*/ 69816 h 595078"/>
                  <a:gd name="connsiteX153" fmla="*/ 233414 w 454300"/>
                  <a:gd name="connsiteY153" fmla="*/ 70174 h 595078"/>
                  <a:gd name="connsiteX154" fmla="*/ 235924 w 454300"/>
                  <a:gd name="connsiteY154" fmla="*/ 67668 h 595078"/>
                  <a:gd name="connsiteX155" fmla="*/ 231622 w 454300"/>
                  <a:gd name="connsiteY155" fmla="*/ 51914 h 595078"/>
                  <a:gd name="connsiteX156" fmla="*/ 227319 w 454300"/>
                  <a:gd name="connsiteY156" fmla="*/ 49050 h 595078"/>
                  <a:gd name="connsiteX157" fmla="*/ 224450 w 454300"/>
                  <a:gd name="connsiteY157" fmla="*/ 48692 h 595078"/>
                  <a:gd name="connsiteX158" fmla="*/ 229829 w 454300"/>
                  <a:gd name="connsiteY158" fmla="*/ 0 h 595078"/>
                  <a:gd name="connsiteX159" fmla="*/ 392979 w 454300"/>
                  <a:gd name="connsiteY159" fmla="*/ 45470 h 595078"/>
                  <a:gd name="connsiteX160" fmla="*/ 344572 w 454300"/>
                  <a:gd name="connsiteY160" fmla="*/ 78051 h 595078"/>
                  <a:gd name="connsiteX161" fmla="*/ 346723 w 454300"/>
                  <a:gd name="connsiteY161" fmla="*/ 84495 h 595078"/>
                  <a:gd name="connsiteX162" fmla="*/ 378278 w 454300"/>
                  <a:gd name="connsiteY162" fmla="*/ 101681 h 595078"/>
                  <a:gd name="connsiteX163" fmla="*/ 352460 w 454300"/>
                  <a:gd name="connsiteY163" fmla="*/ 117792 h 595078"/>
                  <a:gd name="connsiteX164" fmla="*/ 342062 w 454300"/>
                  <a:gd name="connsiteY164" fmla="*/ 150373 h 595078"/>
                  <a:gd name="connsiteX165" fmla="*/ 339552 w 454300"/>
                  <a:gd name="connsiteY165" fmla="*/ 183669 h 595078"/>
                  <a:gd name="connsiteX166" fmla="*/ 330946 w 454300"/>
                  <a:gd name="connsiteY166" fmla="*/ 201571 h 595078"/>
                  <a:gd name="connsiteX167" fmla="*/ 330587 w 454300"/>
                  <a:gd name="connsiteY167" fmla="*/ 202287 h 595078"/>
                  <a:gd name="connsiteX168" fmla="*/ 226243 w 454300"/>
                  <a:gd name="connsiteY168" fmla="*/ 310770 h 595078"/>
                  <a:gd name="connsiteX169" fmla="*/ 127636 w 454300"/>
                  <a:gd name="connsiteY169" fmla="*/ 202287 h 595078"/>
                  <a:gd name="connsiteX170" fmla="*/ 127277 w 454300"/>
                  <a:gd name="connsiteY170" fmla="*/ 200855 h 595078"/>
                  <a:gd name="connsiteX171" fmla="*/ 118671 w 454300"/>
                  <a:gd name="connsiteY171" fmla="*/ 181879 h 595078"/>
                  <a:gd name="connsiteX172" fmla="*/ 116520 w 454300"/>
                  <a:gd name="connsiteY172" fmla="*/ 151447 h 595078"/>
                  <a:gd name="connsiteX173" fmla="*/ 102894 w 454300"/>
                  <a:gd name="connsiteY173" fmla="*/ 128891 h 595078"/>
                  <a:gd name="connsiteX174" fmla="*/ 106480 w 454300"/>
                  <a:gd name="connsiteY174" fmla="*/ 117076 h 595078"/>
                  <a:gd name="connsiteX175" fmla="*/ 84966 w 454300"/>
                  <a:gd name="connsiteY175" fmla="*/ 101681 h 595078"/>
                  <a:gd name="connsiteX176" fmla="*/ 113293 w 454300"/>
                  <a:gd name="connsiteY176" fmla="*/ 85211 h 595078"/>
                  <a:gd name="connsiteX177" fmla="*/ 115444 w 454300"/>
                  <a:gd name="connsiteY177" fmla="*/ 78051 h 595078"/>
                  <a:gd name="connsiteX178" fmla="*/ 67037 w 454300"/>
                  <a:gd name="connsiteY178" fmla="*/ 45470 h 595078"/>
                  <a:gd name="connsiteX179" fmla="*/ 229829 w 454300"/>
                  <a:gd name="connsiteY179" fmla="*/ 0 h 59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454300" h="595078">
                    <a:moveTo>
                      <a:pt x="163146" y="293623"/>
                    </a:moveTo>
                    <a:lnTo>
                      <a:pt x="165298" y="295413"/>
                    </a:lnTo>
                    <a:cubicBezTo>
                      <a:pt x="166373" y="296487"/>
                      <a:pt x="167449" y="297561"/>
                      <a:pt x="168525" y="298635"/>
                    </a:cubicBezTo>
                    <a:cubicBezTo>
                      <a:pt x="172828" y="311882"/>
                      <a:pt x="186453" y="351265"/>
                      <a:pt x="208684" y="392795"/>
                    </a:cubicBezTo>
                    <a:lnTo>
                      <a:pt x="210477" y="360931"/>
                    </a:lnTo>
                    <a:lnTo>
                      <a:pt x="223027" y="351623"/>
                    </a:lnTo>
                    <a:lnTo>
                      <a:pt x="210477" y="342672"/>
                    </a:lnTo>
                    <a:lnTo>
                      <a:pt x="218007" y="316178"/>
                    </a:lnTo>
                    <a:lnTo>
                      <a:pt x="236652" y="316178"/>
                    </a:lnTo>
                    <a:lnTo>
                      <a:pt x="244182" y="342672"/>
                    </a:lnTo>
                    <a:lnTo>
                      <a:pt x="231632" y="351623"/>
                    </a:lnTo>
                    <a:lnTo>
                      <a:pt x="244182" y="360931"/>
                    </a:lnTo>
                    <a:lnTo>
                      <a:pt x="245616" y="392795"/>
                    </a:lnTo>
                    <a:cubicBezTo>
                      <a:pt x="268206" y="351265"/>
                      <a:pt x="281472" y="311882"/>
                      <a:pt x="285775" y="298635"/>
                    </a:cubicBezTo>
                    <a:cubicBezTo>
                      <a:pt x="287209" y="297561"/>
                      <a:pt x="288285" y="296487"/>
                      <a:pt x="289361" y="295413"/>
                    </a:cubicBezTo>
                    <a:lnTo>
                      <a:pt x="291512" y="293623"/>
                    </a:lnTo>
                    <a:cubicBezTo>
                      <a:pt x="291512" y="293623"/>
                      <a:pt x="299042" y="302574"/>
                      <a:pt x="305496" y="307228"/>
                    </a:cubicBezTo>
                    <a:cubicBezTo>
                      <a:pt x="328086" y="323339"/>
                      <a:pt x="368962" y="336944"/>
                      <a:pt x="385814" y="342314"/>
                    </a:cubicBezTo>
                    <a:cubicBezTo>
                      <a:pt x="404460" y="349475"/>
                      <a:pt x="414141" y="360215"/>
                      <a:pt x="415575" y="362363"/>
                    </a:cubicBezTo>
                    <a:cubicBezTo>
                      <a:pt x="450356" y="413919"/>
                      <a:pt x="454300" y="529560"/>
                      <a:pt x="454300" y="530634"/>
                    </a:cubicBezTo>
                    <a:cubicBezTo>
                      <a:pt x="454300" y="546029"/>
                      <a:pt x="449639" y="551399"/>
                      <a:pt x="447846" y="552115"/>
                    </a:cubicBezTo>
                    <a:cubicBezTo>
                      <a:pt x="371472" y="586127"/>
                      <a:pt x="275018" y="594720"/>
                      <a:pt x="228046" y="595078"/>
                    </a:cubicBezTo>
                    <a:lnTo>
                      <a:pt x="227329" y="595078"/>
                    </a:lnTo>
                    <a:lnTo>
                      <a:pt x="226612" y="595078"/>
                    </a:lnTo>
                    <a:cubicBezTo>
                      <a:pt x="179640" y="594720"/>
                      <a:pt x="83187" y="586127"/>
                      <a:pt x="6454" y="552115"/>
                    </a:cubicBezTo>
                    <a:cubicBezTo>
                      <a:pt x="5020" y="551399"/>
                      <a:pt x="359" y="546029"/>
                      <a:pt x="0" y="530634"/>
                    </a:cubicBezTo>
                    <a:cubicBezTo>
                      <a:pt x="359" y="529560"/>
                      <a:pt x="4303" y="413919"/>
                      <a:pt x="38725" y="362363"/>
                    </a:cubicBezTo>
                    <a:cubicBezTo>
                      <a:pt x="40518" y="360215"/>
                      <a:pt x="50199" y="349475"/>
                      <a:pt x="68844" y="342314"/>
                    </a:cubicBezTo>
                    <a:cubicBezTo>
                      <a:pt x="85697" y="336944"/>
                      <a:pt x="126573" y="323339"/>
                      <a:pt x="149162" y="307228"/>
                    </a:cubicBezTo>
                    <a:cubicBezTo>
                      <a:pt x="155617" y="302574"/>
                      <a:pt x="163146" y="293623"/>
                      <a:pt x="163146" y="293623"/>
                    </a:cubicBezTo>
                    <a:close/>
                    <a:moveTo>
                      <a:pt x="328077" y="159323"/>
                    </a:moveTo>
                    <a:cubicBezTo>
                      <a:pt x="327719" y="159681"/>
                      <a:pt x="327360" y="159681"/>
                      <a:pt x="327002" y="160039"/>
                    </a:cubicBezTo>
                    <a:cubicBezTo>
                      <a:pt x="327002" y="160039"/>
                      <a:pt x="324133" y="161472"/>
                      <a:pt x="323416" y="161830"/>
                    </a:cubicBezTo>
                    <a:cubicBezTo>
                      <a:pt x="300109" y="172212"/>
                      <a:pt x="266403" y="178657"/>
                      <a:pt x="228753" y="178657"/>
                    </a:cubicBezTo>
                    <a:cubicBezTo>
                      <a:pt x="188952" y="178657"/>
                      <a:pt x="153453" y="171496"/>
                      <a:pt x="130504" y="160039"/>
                    </a:cubicBezTo>
                    <a:cubicBezTo>
                      <a:pt x="130504" y="163978"/>
                      <a:pt x="131221" y="170064"/>
                      <a:pt x="133373" y="178299"/>
                    </a:cubicBezTo>
                    <a:lnTo>
                      <a:pt x="133731" y="179015"/>
                    </a:lnTo>
                    <a:cubicBezTo>
                      <a:pt x="134449" y="184743"/>
                      <a:pt x="136241" y="188324"/>
                      <a:pt x="138393" y="190830"/>
                    </a:cubicBezTo>
                    <a:cubicBezTo>
                      <a:pt x="140903" y="193336"/>
                      <a:pt x="142337" y="196558"/>
                      <a:pt x="142696" y="199781"/>
                    </a:cubicBezTo>
                    <a:cubicBezTo>
                      <a:pt x="150226" y="248115"/>
                      <a:pt x="191462" y="295733"/>
                      <a:pt x="226243" y="295733"/>
                    </a:cubicBezTo>
                    <a:cubicBezTo>
                      <a:pt x="267479" y="295733"/>
                      <a:pt x="308356" y="244176"/>
                      <a:pt x="315886" y="199781"/>
                    </a:cubicBezTo>
                    <a:cubicBezTo>
                      <a:pt x="316245" y="196558"/>
                      <a:pt x="317679" y="193336"/>
                      <a:pt x="319830" y="191188"/>
                    </a:cubicBezTo>
                    <a:cubicBezTo>
                      <a:pt x="322340" y="188682"/>
                      <a:pt x="323775" y="185101"/>
                      <a:pt x="324492" y="180805"/>
                    </a:cubicBezTo>
                    <a:lnTo>
                      <a:pt x="324850" y="180089"/>
                    </a:lnTo>
                    <a:cubicBezTo>
                      <a:pt x="327719" y="169706"/>
                      <a:pt x="328077" y="163262"/>
                      <a:pt x="328077" y="159323"/>
                    </a:cubicBezTo>
                    <a:close/>
                    <a:moveTo>
                      <a:pt x="215127" y="104187"/>
                    </a:moveTo>
                    <a:cubicBezTo>
                      <a:pt x="213693" y="104187"/>
                      <a:pt x="212617" y="105261"/>
                      <a:pt x="212976" y="106693"/>
                    </a:cubicBezTo>
                    <a:cubicBezTo>
                      <a:pt x="212976" y="106693"/>
                      <a:pt x="212976" y="106693"/>
                      <a:pt x="212976" y="107051"/>
                    </a:cubicBezTo>
                    <a:lnTo>
                      <a:pt x="216203" y="104187"/>
                    </a:lnTo>
                    <a:cubicBezTo>
                      <a:pt x="215844" y="104187"/>
                      <a:pt x="215486" y="104187"/>
                      <a:pt x="215127" y="104187"/>
                    </a:cubicBezTo>
                    <a:close/>
                    <a:moveTo>
                      <a:pt x="190027" y="99532"/>
                    </a:moveTo>
                    <a:cubicBezTo>
                      <a:pt x="188593" y="99174"/>
                      <a:pt x="187876" y="99890"/>
                      <a:pt x="188234" y="101322"/>
                    </a:cubicBezTo>
                    <a:cubicBezTo>
                      <a:pt x="192179" y="111347"/>
                      <a:pt x="200426" y="119224"/>
                      <a:pt x="210466" y="123162"/>
                    </a:cubicBezTo>
                    <a:cubicBezTo>
                      <a:pt x="211900" y="123878"/>
                      <a:pt x="212617" y="122804"/>
                      <a:pt x="211900" y="121372"/>
                    </a:cubicBezTo>
                    <a:lnTo>
                      <a:pt x="211183" y="121014"/>
                    </a:lnTo>
                    <a:lnTo>
                      <a:pt x="202219" y="114928"/>
                    </a:lnTo>
                    <a:lnTo>
                      <a:pt x="209032" y="109915"/>
                    </a:lnTo>
                    <a:cubicBezTo>
                      <a:pt x="208673" y="108483"/>
                      <a:pt x="208673" y="107409"/>
                      <a:pt x="208314" y="106335"/>
                    </a:cubicBezTo>
                    <a:cubicBezTo>
                      <a:pt x="208314" y="104903"/>
                      <a:pt x="206880" y="103471"/>
                      <a:pt x="205087" y="103113"/>
                    </a:cubicBezTo>
                    <a:cubicBezTo>
                      <a:pt x="199709" y="102397"/>
                      <a:pt x="194330" y="100964"/>
                      <a:pt x="190027" y="99532"/>
                    </a:cubicBezTo>
                    <a:close/>
                    <a:moveTo>
                      <a:pt x="211183" y="90940"/>
                    </a:moveTo>
                    <a:cubicBezTo>
                      <a:pt x="211542" y="93088"/>
                      <a:pt x="211542" y="94878"/>
                      <a:pt x="211542" y="97026"/>
                    </a:cubicBezTo>
                    <a:cubicBezTo>
                      <a:pt x="211900" y="98458"/>
                      <a:pt x="212976" y="99890"/>
                      <a:pt x="214769" y="99890"/>
                    </a:cubicBezTo>
                    <a:cubicBezTo>
                      <a:pt x="217637" y="100248"/>
                      <a:pt x="220864" y="100248"/>
                      <a:pt x="224450" y="100248"/>
                    </a:cubicBezTo>
                    <a:cubicBezTo>
                      <a:pt x="224809" y="100248"/>
                      <a:pt x="225167" y="100248"/>
                      <a:pt x="225167" y="100248"/>
                    </a:cubicBezTo>
                    <a:lnTo>
                      <a:pt x="225884" y="99890"/>
                    </a:lnTo>
                    <a:lnTo>
                      <a:pt x="212976" y="92014"/>
                    </a:lnTo>
                    <a:cubicBezTo>
                      <a:pt x="212259" y="91656"/>
                      <a:pt x="211900" y="91298"/>
                      <a:pt x="211183" y="90940"/>
                    </a:cubicBezTo>
                    <a:close/>
                    <a:moveTo>
                      <a:pt x="243813" y="75902"/>
                    </a:moveTo>
                    <a:cubicBezTo>
                      <a:pt x="242379" y="75544"/>
                      <a:pt x="241303" y="76618"/>
                      <a:pt x="241303" y="78051"/>
                    </a:cubicBezTo>
                    <a:cubicBezTo>
                      <a:pt x="241303" y="79125"/>
                      <a:pt x="241303" y="79841"/>
                      <a:pt x="241303" y="80915"/>
                    </a:cubicBezTo>
                    <a:lnTo>
                      <a:pt x="243813" y="81631"/>
                    </a:lnTo>
                    <a:lnTo>
                      <a:pt x="249192" y="76618"/>
                    </a:lnTo>
                    <a:cubicBezTo>
                      <a:pt x="247399" y="76260"/>
                      <a:pt x="245606" y="75902"/>
                      <a:pt x="243813" y="75902"/>
                    </a:cubicBezTo>
                    <a:close/>
                    <a:moveTo>
                      <a:pt x="204729" y="75902"/>
                    </a:moveTo>
                    <a:cubicBezTo>
                      <a:pt x="198274" y="76976"/>
                      <a:pt x="192896" y="78409"/>
                      <a:pt x="188952" y="80199"/>
                    </a:cubicBezTo>
                    <a:cubicBezTo>
                      <a:pt x="187517" y="80557"/>
                      <a:pt x="186083" y="82705"/>
                      <a:pt x="186083" y="84137"/>
                    </a:cubicBezTo>
                    <a:cubicBezTo>
                      <a:pt x="185724" y="85211"/>
                      <a:pt x="185724" y="86285"/>
                      <a:pt x="185724" y="87359"/>
                    </a:cubicBezTo>
                    <a:cubicBezTo>
                      <a:pt x="185724" y="88433"/>
                      <a:pt x="185724" y="89507"/>
                      <a:pt x="186083" y="90224"/>
                    </a:cubicBezTo>
                    <a:cubicBezTo>
                      <a:pt x="186083" y="92014"/>
                      <a:pt x="187517" y="93804"/>
                      <a:pt x="188952" y="94520"/>
                    </a:cubicBezTo>
                    <a:cubicBezTo>
                      <a:pt x="192896" y="96310"/>
                      <a:pt x="198274" y="97742"/>
                      <a:pt x="204729" y="98816"/>
                    </a:cubicBezTo>
                    <a:cubicBezTo>
                      <a:pt x="206163" y="99174"/>
                      <a:pt x="207597" y="98100"/>
                      <a:pt x="207239" y="96310"/>
                    </a:cubicBezTo>
                    <a:cubicBezTo>
                      <a:pt x="207239" y="93446"/>
                      <a:pt x="206880" y="90224"/>
                      <a:pt x="206880" y="87359"/>
                    </a:cubicBezTo>
                    <a:cubicBezTo>
                      <a:pt x="206880" y="84137"/>
                      <a:pt x="207239" y="81273"/>
                      <a:pt x="207239" y="78051"/>
                    </a:cubicBezTo>
                    <a:cubicBezTo>
                      <a:pt x="207597" y="76618"/>
                      <a:pt x="206163" y="75544"/>
                      <a:pt x="204729" y="75902"/>
                    </a:cubicBezTo>
                    <a:close/>
                    <a:moveTo>
                      <a:pt x="214769" y="74470"/>
                    </a:moveTo>
                    <a:cubicBezTo>
                      <a:pt x="212976" y="74828"/>
                      <a:pt x="211900" y="76260"/>
                      <a:pt x="211542" y="77693"/>
                    </a:cubicBezTo>
                    <a:cubicBezTo>
                      <a:pt x="211542" y="78409"/>
                      <a:pt x="211542" y="78767"/>
                      <a:pt x="211542" y="79483"/>
                    </a:cubicBezTo>
                    <a:cubicBezTo>
                      <a:pt x="211542" y="79483"/>
                      <a:pt x="211900" y="79125"/>
                      <a:pt x="212259" y="79125"/>
                    </a:cubicBezTo>
                    <a:lnTo>
                      <a:pt x="216203" y="75902"/>
                    </a:lnTo>
                    <a:cubicBezTo>
                      <a:pt x="217279" y="75186"/>
                      <a:pt x="218354" y="74470"/>
                      <a:pt x="219430" y="74470"/>
                    </a:cubicBezTo>
                    <a:cubicBezTo>
                      <a:pt x="217637" y="74470"/>
                      <a:pt x="216203" y="74470"/>
                      <a:pt x="214769" y="74470"/>
                    </a:cubicBezTo>
                    <a:close/>
                    <a:moveTo>
                      <a:pt x="224092" y="74112"/>
                    </a:moveTo>
                    <a:cubicBezTo>
                      <a:pt x="224450" y="74470"/>
                      <a:pt x="224809" y="74470"/>
                      <a:pt x="225167" y="74470"/>
                    </a:cubicBezTo>
                    <a:lnTo>
                      <a:pt x="237000" y="79125"/>
                    </a:lnTo>
                    <a:cubicBezTo>
                      <a:pt x="237000" y="78767"/>
                      <a:pt x="237000" y="78051"/>
                      <a:pt x="237000" y="77693"/>
                    </a:cubicBezTo>
                    <a:cubicBezTo>
                      <a:pt x="237000" y="76260"/>
                      <a:pt x="235566" y="74828"/>
                      <a:pt x="234132" y="74470"/>
                    </a:cubicBezTo>
                    <a:cubicBezTo>
                      <a:pt x="230904" y="74470"/>
                      <a:pt x="227677" y="74112"/>
                      <a:pt x="224450" y="74112"/>
                    </a:cubicBezTo>
                    <a:close/>
                    <a:moveTo>
                      <a:pt x="264610" y="71606"/>
                    </a:moveTo>
                    <a:cubicBezTo>
                      <a:pt x="262100" y="71248"/>
                      <a:pt x="258514" y="72680"/>
                      <a:pt x="255646" y="75544"/>
                    </a:cubicBezTo>
                    <a:lnTo>
                      <a:pt x="243813" y="86643"/>
                    </a:lnTo>
                    <a:lnTo>
                      <a:pt x="222299" y="78409"/>
                    </a:lnTo>
                    <a:cubicBezTo>
                      <a:pt x="220864" y="77693"/>
                      <a:pt x="219430" y="78051"/>
                      <a:pt x="218354" y="78767"/>
                    </a:cubicBezTo>
                    <a:lnTo>
                      <a:pt x="214052" y="81989"/>
                    </a:lnTo>
                    <a:cubicBezTo>
                      <a:pt x="213334" y="82705"/>
                      <a:pt x="212976" y="83779"/>
                      <a:pt x="212976" y="84495"/>
                    </a:cubicBezTo>
                    <a:cubicBezTo>
                      <a:pt x="212976" y="85569"/>
                      <a:pt x="213334" y="86285"/>
                      <a:pt x="214410" y="86643"/>
                    </a:cubicBezTo>
                    <a:lnTo>
                      <a:pt x="232697" y="97742"/>
                    </a:lnTo>
                    <a:lnTo>
                      <a:pt x="222299" y="108483"/>
                    </a:lnTo>
                    <a:lnTo>
                      <a:pt x="222299" y="108841"/>
                    </a:lnTo>
                    <a:lnTo>
                      <a:pt x="216920" y="108125"/>
                    </a:lnTo>
                    <a:lnTo>
                      <a:pt x="209749" y="113854"/>
                    </a:lnTo>
                    <a:lnTo>
                      <a:pt x="211900" y="115286"/>
                    </a:lnTo>
                    <a:lnTo>
                      <a:pt x="216920" y="117792"/>
                    </a:lnTo>
                    <a:cubicBezTo>
                      <a:pt x="215844" y="120298"/>
                      <a:pt x="216203" y="122088"/>
                      <a:pt x="217279" y="123162"/>
                    </a:cubicBezTo>
                    <a:cubicBezTo>
                      <a:pt x="217637" y="123878"/>
                      <a:pt x="218354" y="124236"/>
                      <a:pt x="219430" y="124236"/>
                    </a:cubicBezTo>
                    <a:cubicBezTo>
                      <a:pt x="220506" y="124236"/>
                      <a:pt x="221582" y="123878"/>
                      <a:pt x="222299" y="123520"/>
                    </a:cubicBezTo>
                    <a:lnTo>
                      <a:pt x="224809" y="127817"/>
                    </a:lnTo>
                    <a:cubicBezTo>
                      <a:pt x="224809" y="128175"/>
                      <a:pt x="225167" y="128175"/>
                      <a:pt x="225167" y="128533"/>
                    </a:cubicBezTo>
                    <a:lnTo>
                      <a:pt x="226602" y="130323"/>
                    </a:lnTo>
                    <a:lnTo>
                      <a:pt x="232339" y="123162"/>
                    </a:lnTo>
                    <a:lnTo>
                      <a:pt x="231622" y="118150"/>
                    </a:lnTo>
                    <a:lnTo>
                      <a:pt x="242737" y="107767"/>
                    </a:lnTo>
                    <a:lnTo>
                      <a:pt x="253494" y="126027"/>
                    </a:lnTo>
                    <a:cubicBezTo>
                      <a:pt x="254570" y="127817"/>
                      <a:pt x="257080" y="127817"/>
                      <a:pt x="258156" y="126385"/>
                    </a:cubicBezTo>
                    <a:lnTo>
                      <a:pt x="261383" y="122088"/>
                    </a:lnTo>
                    <a:cubicBezTo>
                      <a:pt x="262459" y="121014"/>
                      <a:pt x="262459" y="119582"/>
                      <a:pt x="262100" y="118150"/>
                    </a:cubicBezTo>
                    <a:lnTo>
                      <a:pt x="253853" y="96668"/>
                    </a:lnTo>
                    <a:lnTo>
                      <a:pt x="264969" y="84853"/>
                    </a:lnTo>
                    <a:cubicBezTo>
                      <a:pt x="267120" y="82347"/>
                      <a:pt x="269272" y="78409"/>
                      <a:pt x="268554" y="75902"/>
                    </a:cubicBezTo>
                    <a:cubicBezTo>
                      <a:pt x="268554" y="74828"/>
                      <a:pt x="267837" y="74112"/>
                      <a:pt x="267120" y="73396"/>
                    </a:cubicBezTo>
                    <a:lnTo>
                      <a:pt x="267120" y="73038"/>
                    </a:lnTo>
                    <a:cubicBezTo>
                      <a:pt x="266403" y="72322"/>
                      <a:pt x="265327" y="71964"/>
                      <a:pt x="264610" y="71606"/>
                    </a:cubicBezTo>
                    <a:close/>
                    <a:moveTo>
                      <a:pt x="238434" y="51556"/>
                    </a:moveTo>
                    <a:cubicBezTo>
                      <a:pt x="237000" y="50840"/>
                      <a:pt x="236283" y="51556"/>
                      <a:pt x="236642" y="52988"/>
                    </a:cubicBezTo>
                    <a:cubicBezTo>
                      <a:pt x="238076" y="57643"/>
                      <a:pt x="239510" y="62655"/>
                      <a:pt x="240227" y="68026"/>
                    </a:cubicBezTo>
                    <a:cubicBezTo>
                      <a:pt x="240586" y="69816"/>
                      <a:pt x="242020" y="71248"/>
                      <a:pt x="243454" y="71248"/>
                    </a:cubicBezTo>
                    <a:cubicBezTo>
                      <a:pt x="246682" y="71964"/>
                      <a:pt x="249909" y="72680"/>
                      <a:pt x="252777" y="73396"/>
                    </a:cubicBezTo>
                    <a:lnTo>
                      <a:pt x="253136" y="72680"/>
                    </a:lnTo>
                    <a:cubicBezTo>
                      <a:pt x="254570" y="71606"/>
                      <a:pt x="256363" y="70174"/>
                      <a:pt x="258514" y="69100"/>
                    </a:cubicBezTo>
                    <a:cubicBezTo>
                      <a:pt x="254212" y="61223"/>
                      <a:pt x="247040" y="54779"/>
                      <a:pt x="238434" y="51556"/>
                    </a:cubicBezTo>
                    <a:close/>
                    <a:moveTo>
                      <a:pt x="210466" y="51556"/>
                    </a:moveTo>
                    <a:cubicBezTo>
                      <a:pt x="200426" y="55137"/>
                      <a:pt x="192179" y="63371"/>
                      <a:pt x="188234" y="73396"/>
                    </a:cubicBezTo>
                    <a:cubicBezTo>
                      <a:pt x="187876" y="74828"/>
                      <a:pt x="188593" y="75544"/>
                      <a:pt x="190027" y="74828"/>
                    </a:cubicBezTo>
                    <a:cubicBezTo>
                      <a:pt x="194689" y="73396"/>
                      <a:pt x="199709" y="72322"/>
                      <a:pt x="205087" y="71248"/>
                    </a:cubicBezTo>
                    <a:cubicBezTo>
                      <a:pt x="206880" y="71248"/>
                      <a:pt x="208314" y="69816"/>
                      <a:pt x="208314" y="68026"/>
                    </a:cubicBezTo>
                    <a:cubicBezTo>
                      <a:pt x="209390" y="62655"/>
                      <a:pt x="210466" y="57643"/>
                      <a:pt x="211900" y="52988"/>
                    </a:cubicBezTo>
                    <a:cubicBezTo>
                      <a:pt x="212617" y="51556"/>
                      <a:pt x="211900" y="50840"/>
                      <a:pt x="210466" y="51556"/>
                    </a:cubicBezTo>
                    <a:close/>
                    <a:moveTo>
                      <a:pt x="224450" y="48692"/>
                    </a:moveTo>
                    <a:cubicBezTo>
                      <a:pt x="223374" y="48692"/>
                      <a:pt x="222299" y="48692"/>
                      <a:pt x="221223" y="49050"/>
                    </a:cubicBezTo>
                    <a:cubicBezTo>
                      <a:pt x="219789" y="49050"/>
                      <a:pt x="217637" y="50482"/>
                      <a:pt x="217279" y="51914"/>
                    </a:cubicBezTo>
                    <a:cubicBezTo>
                      <a:pt x="215486" y="55853"/>
                      <a:pt x="213693" y="61223"/>
                      <a:pt x="212976" y="67668"/>
                    </a:cubicBezTo>
                    <a:cubicBezTo>
                      <a:pt x="212617" y="69100"/>
                      <a:pt x="213693" y="70532"/>
                      <a:pt x="215127" y="70174"/>
                    </a:cubicBezTo>
                    <a:cubicBezTo>
                      <a:pt x="218354" y="70174"/>
                      <a:pt x="221223" y="69816"/>
                      <a:pt x="224450" y="69816"/>
                    </a:cubicBezTo>
                    <a:cubicBezTo>
                      <a:pt x="227319" y="69816"/>
                      <a:pt x="230546" y="70174"/>
                      <a:pt x="233414" y="70174"/>
                    </a:cubicBezTo>
                    <a:cubicBezTo>
                      <a:pt x="235207" y="70532"/>
                      <a:pt x="236283" y="69100"/>
                      <a:pt x="235924" y="67668"/>
                    </a:cubicBezTo>
                    <a:cubicBezTo>
                      <a:pt x="234849" y="61223"/>
                      <a:pt x="233414" y="55853"/>
                      <a:pt x="231622" y="51914"/>
                    </a:cubicBezTo>
                    <a:cubicBezTo>
                      <a:pt x="230904" y="50482"/>
                      <a:pt x="229112" y="49050"/>
                      <a:pt x="227319" y="49050"/>
                    </a:cubicBezTo>
                    <a:cubicBezTo>
                      <a:pt x="226602" y="48692"/>
                      <a:pt x="225526" y="48692"/>
                      <a:pt x="224450" y="48692"/>
                    </a:cubicBezTo>
                    <a:close/>
                    <a:moveTo>
                      <a:pt x="229829" y="0"/>
                    </a:moveTo>
                    <a:cubicBezTo>
                      <a:pt x="319830" y="0"/>
                      <a:pt x="392979" y="20408"/>
                      <a:pt x="392979" y="45470"/>
                    </a:cubicBezTo>
                    <a:cubicBezTo>
                      <a:pt x="392979" y="58359"/>
                      <a:pt x="374333" y="69816"/>
                      <a:pt x="344572" y="78051"/>
                    </a:cubicBezTo>
                    <a:lnTo>
                      <a:pt x="346723" y="84495"/>
                    </a:lnTo>
                    <a:cubicBezTo>
                      <a:pt x="369672" y="88433"/>
                      <a:pt x="378278" y="93088"/>
                      <a:pt x="378278" y="101681"/>
                    </a:cubicBezTo>
                    <a:cubicBezTo>
                      <a:pt x="378278" y="109557"/>
                      <a:pt x="371106" y="114570"/>
                      <a:pt x="352460" y="117792"/>
                    </a:cubicBezTo>
                    <a:cubicBezTo>
                      <a:pt x="354612" y="120656"/>
                      <a:pt x="362500" y="133903"/>
                      <a:pt x="342062" y="150373"/>
                    </a:cubicBezTo>
                    <a:cubicBezTo>
                      <a:pt x="344930" y="159323"/>
                      <a:pt x="342420" y="172928"/>
                      <a:pt x="339552" y="183669"/>
                    </a:cubicBezTo>
                    <a:cubicBezTo>
                      <a:pt x="338117" y="191188"/>
                      <a:pt x="335249" y="197275"/>
                      <a:pt x="330946" y="201571"/>
                    </a:cubicBezTo>
                    <a:cubicBezTo>
                      <a:pt x="330946" y="201213"/>
                      <a:pt x="330946" y="201929"/>
                      <a:pt x="330587" y="202287"/>
                    </a:cubicBezTo>
                    <a:cubicBezTo>
                      <a:pt x="321982" y="253485"/>
                      <a:pt x="276802" y="310770"/>
                      <a:pt x="226243" y="310770"/>
                    </a:cubicBezTo>
                    <a:cubicBezTo>
                      <a:pt x="183214" y="310770"/>
                      <a:pt x="136241" y="258856"/>
                      <a:pt x="127636" y="202287"/>
                    </a:cubicBezTo>
                    <a:cubicBezTo>
                      <a:pt x="127636" y="201571"/>
                      <a:pt x="127636" y="201571"/>
                      <a:pt x="127277" y="200855"/>
                    </a:cubicBezTo>
                    <a:cubicBezTo>
                      <a:pt x="122974" y="196558"/>
                      <a:pt x="120106" y="190472"/>
                      <a:pt x="118671" y="181879"/>
                    </a:cubicBezTo>
                    <a:cubicBezTo>
                      <a:pt x="116520" y="174003"/>
                      <a:pt x="114010" y="160755"/>
                      <a:pt x="116520" y="151447"/>
                    </a:cubicBezTo>
                    <a:cubicBezTo>
                      <a:pt x="107914" y="144644"/>
                      <a:pt x="102894" y="137125"/>
                      <a:pt x="102894" y="128891"/>
                    </a:cubicBezTo>
                    <a:cubicBezTo>
                      <a:pt x="102894" y="124952"/>
                      <a:pt x="104328" y="121014"/>
                      <a:pt x="106480" y="117076"/>
                    </a:cubicBezTo>
                    <a:cubicBezTo>
                      <a:pt x="91061" y="113495"/>
                      <a:pt x="84966" y="109199"/>
                      <a:pt x="84966" y="101681"/>
                    </a:cubicBezTo>
                    <a:cubicBezTo>
                      <a:pt x="84966" y="93804"/>
                      <a:pt x="92496" y="88791"/>
                      <a:pt x="113293" y="85211"/>
                    </a:cubicBezTo>
                    <a:lnTo>
                      <a:pt x="115444" y="78051"/>
                    </a:lnTo>
                    <a:cubicBezTo>
                      <a:pt x="85683" y="69816"/>
                      <a:pt x="67037" y="58359"/>
                      <a:pt x="67037" y="45470"/>
                    </a:cubicBezTo>
                    <a:cubicBezTo>
                      <a:pt x="67037" y="20408"/>
                      <a:pt x="139827" y="0"/>
                      <a:pt x="229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íšlídé">
              <a:extLst>
                <a:ext uri="{FF2B5EF4-FFF2-40B4-BE49-F238E27FC236}">
                  <a16:creationId xmlns:a16="http://schemas.microsoft.com/office/drawing/2014/main" id="{B891CC2F-577D-42F6-8A74-652B2CA60DA7}"/>
                </a:ext>
              </a:extLst>
            </p:cNvPr>
            <p:cNvSpPr txBox="1"/>
            <p:nvPr/>
          </p:nvSpPr>
          <p:spPr bwMode="auto">
            <a:xfrm>
              <a:off x="673101" y="2930613"/>
              <a:ext cx="2999168" cy="541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grpSp>
          <p:nvGrpSpPr>
            <p:cNvPr id="38" name="ïṣļïḑé">
              <a:extLst>
                <a:ext uri="{FF2B5EF4-FFF2-40B4-BE49-F238E27FC236}">
                  <a16:creationId xmlns:a16="http://schemas.microsoft.com/office/drawing/2014/main" id="{C7449FD1-4984-4C33-99B7-1C443DE1B626}"/>
                </a:ext>
              </a:extLst>
            </p:cNvPr>
            <p:cNvGrpSpPr/>
            <p:nvPr/>
          </p:nvGrpSpPr>
          <p:grpSpPr>
            <a:xfrm>
              <a:off x="9580277" y="1946742"/>
              <a:ext cx="878080" cy="880403"/>
              <a:chOff x="9580276" y="1508592"/>
              <a:chExt cx="878080" cy="880403"/>
            </a:xfrm>
          </p:grpSpPr>
          <p:sp>
            <p:nvSpPr>
              <p:cNvPr id="40" name="îs1îďè">
                <a:extLst>
                  <a:ext uri="{FF2B5EF4-FFF2-40B4-BE49-F238E27FC236}">
                    <a16:creationId xmlns:a16="http://schemas.microsoft.com/office/drawing/2014/main" id="{E6402B9C-34AE-460F-AAFA-FAE5A60C0129}"/>
                  </a:ext>
                </a:extLst>
              </p:cNvPr>
              <p:cNvSpPr/>
              <p:nvPr/>
            </p:nvSpPr>
            <p:spPr bwMode="auto">
              <a:xfrm>
                <a:off x="9580276" y="1508592"/>
                <a:ext cx="878080" cy="88040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ïṥ1íḋé">
                <a:extLst>
                  <a:ext uri="{FF2B5EF4-FFF2-40B4-BE49-F238E27FC236}">
                    <a16:creationId xmlns:a16="http://schemas.microsoft.com/office/drawing/2014/main" id="{F489E6BB-C1BE-41D3-930B-F7C7CF497796}"/>
                  </a:ext>
                </a:extLst>
              </p:cNvPr>
              <p:cNvSpPr/>
              <p:nvPr/>
            </p:nvSpPr>
            <p:spPr bwMode="auto">
              <a:xfrm>
                <a:off x="9826557" y="1696301"/>
                <a:ext cx="385519" cy="504984"/>
              </a:xfrm>
              <a:custGeom>
                <a:avLst/>
                <a:gdLst>
                  <a:gd name="connsiteX0" fmla="*/ 163146 w 454300"/>
                  <a:gd name="connsiteY0" fmla="*/ 293623 h 595078"/>
                  <a:gd name="connsiteX1" fmla="*/ 165298 w 454300"/>
                  <a:gd name="connsiteY1" fmla="*/ 295413 h 595078"/>
                  <a:gd name="connsiteX2" fmla="*/ 168525 w 454300"/>
                  <a:gd name="connsiteY2" fmla="*/ 298635 h 595078"/>
                  <a:gd name="connsiteX3" fmla="*/ 208684 w 454300"/>
                  <a:gd name="connsiteY3" fmla="*/ 392795 h 595078"/>
                  <a:gd name="connsiteX4" fmla="*/ 210477 w 454300"/>
                  <a:gd name="connsiteY4" fmla="*/ 360931 h 595078"/>
                  <a:gd name="connsiteX5" fmla="*/ 223027 w 454300"/>
                  <a:gd name="connsiteY5" fmla="*/ 351623 h 595078"/>
                  <a:gd name="connsiteX6" fmla="*/ 210477 w 454300"/>
                  <a:gd name="connsiteY6" fmla="*/ 342672 h 595078"/>
                  <a:gd name="connsiteX7" fmla="*/ 218007 w 454300"/>
                  <a:gd name="connsiteY7" fmla="*/ 316178 h 595078"/>
                  <a:gd name="connsiteX8" fmla="*/ 236652 w 454300"/>
                  <a:gd name="connsiteY8" fmla="*/ 316178 h 595078"/>
                  <a:gd name="connsiteX9" fmla="*/ 244182 w 454300"/>
                  <a:gd name="connsiteY9" fmla="*/ 342672 h 595078"/>
                  <a:gd name="connsiteX10" fmla="*/ 231632 w 454300"/>
                  <a:gd name="connsiteY10" fmla="*/ 351623 h 595078"/>
                  <a:gd name="connsiteX11" fmla="*/ 244182 w 454300"/>
                  <a:gd name="connsiteY11" fmla="*/ 360931 h 595078"/>
                  <a:gd name="connsiteX12" fmla="*/ 245616 w 454300"/>
                  <a:gd name="connsiteY12" fmla="*/ 392795 h 595078"/>
                  <a:gd name="connsiteX13" fmla="*/ 285775 w 454300"/>
                  <a:gd name="connsiteY13" fmla="*/ 298635 h 595078"/>
                  <a:gd name="connsiteX14" fmla="*/ 289361 w 454300"/>
                  <a:gd name="connsiteY14" fmla="*/ 295413 h 595078"/>
                  <a:gd name="connsiteX15" fmla="*/ 291512 w 454300"/>
                  <a:gd name="connsiteY15" fmla="*/ 293623 h 595078"/>
                  <a:gd name="connsiteX16" fmla="*/ 305496 w 454300"/>
                  <a:gd name="connsiteY16" fmla="*/ 307228 h 595078"/>
                  <a:gd name="connsiteX17" fmla="*/ 385814 w 454300"/>
                  <a:gd name="connsiteY17" fmla="*/ 342314 h 595078"/>
                  <a:gd name="connsiteX18" fmla="*/ 415575 w 454300"/>
                  <a:gd name="connsiteY18" fmla="*/ 362363 h 595078"/>
                  <a:gd name="connsiteX19" fmla="*/ 454300 w 454300"/>
                  <a:gd name="connsiteY19" fmla="*/ 530634 h 595078"/>
                  <a:gd name="connsiteX20" fmla="*/ 447846 w 454300"/>
                  <a:gd name="connsiteY20" fmla="*/ 552115 h 595078"/>
                  <a:gd name="connsiteX21" fmla="*/ 228046 w 454300"/>
                  <a:gd name="connsiteY21" fmla="*/ 595078 h 595078"/>
                  <a:gd name="connsiteX22" fmla="*/ 227329 w 454300"/>
                  <a:gd name="connsiteY22" fmla="*/ 595078 h 595078"/>
                  <a:gd name="connsiteX23" fmla="*/ 226612 w 454300"/>
                  <a:gd name="connsiteY23" fmla="*/ 595078 h 595078"/>
                  <a:gd name="connsiteX24" fmla="*/ 6454 w 454300"/>
                  <a:gd name="connsiteY24" fmla="*/ 552115 h 595078"/>
                  <a:gd name="connsiteX25" fmla="*/ 0 w 454300"/>
                  <a:gd name="connsiteY25" fmla="*/ 530634 h 595078"/>
                  <a:gd name="connsiteX26" fmla="*/ 38725 w 454300"/>
                  <a:gd name="connsiteY26" fmla="*/ 362363 h 595078"/>
                  <a:gd name="connsiteX27" fmla="*/ 68844 w 454300"/>
                  <a:gd name="connsiteY27" fmla="*/ 342314 h 595078"/>
                  <a:gd name="connsiteX28" fmla="*/ 149162 w 454300"/>
                  <a:gd name="connsiteY28" fmla="*/ 307228 h 595078"/>
                  <a:gd name="connsiteX29" fmla="*/ 163146 w 454300"/>
                  <a:gd name="connsiteY29" fmla="*/ 293623 h 595078"/>
                  <a:gd name="connsiteX30" fmla="*/ 328077 w 454300"/>
                  <a:gd name="connsiteY30" fmla="*/ 159323 h 595078"/>
                  <a:gd name="connsiteX31" fmla="*/ 327002 w 454300"/>
                  <a:gd name="connsiteY31" fmla="*/ 160039 h 595078"/>
                  <a:gd name="connsiteX32" fmla="*/ 323416 w 454300"/>
                  <a:gd name="connsiteY32" fmla="*/ 161830 h 595078"/>
                  <a:gd name="connsiteX33" fmla="*/ 228753 w 454300"/>
                  <a:gd name="connsiteY33" fmla="*/ 178657 h 595078"/>
                  <a:gd name="connsiteX34" fmla="*/ 130504 w 454300"/>
                  <a:gd name="connsiteY34" fmla="*/ 160039 h 595078"/>
                  <a:gd name="connsiteX35" fmla="*/ 133373 w 454300"/>
                  <a:gd name="connsiteY35" fmla="*/ 178299 h 595078"/>
                  <a:gd name="connsiteX36" fmla="*/ 133731 w 454300"/>
                  <a:gd name="connsiteY36" fmla="*/ 179015 h 595078"/>
                  <a:gd name="connsiteX37" fmla="*/ 138393 w 454300"/>
                  <a:gd name="connsiteY37" fmla="*/ 190830 h 595078"/>
                  <a:gd name="connsiteX38" fmla="*/ 142696 w 454300"/>
                  <a:gd name="connsiteY38" fmla="*/ 199781 h 595078"/>
                  <a:gd name="connsiteX39" fmla="*/ 226243 w 454300"/>
                  <a:gd name="connsiteY39" fmla="*/ 295733 h 595078"/>
                  <a:gd name="connsiteX40" fmla="*/ 315886 w 454300"/>
                  <a:gd name="connsiteY40" fmla="*/ 199781 h 595078"/>
                  <a:gd name="connsiteX41" fmla="*/ 319830 w 454300"/>
                  <a:gd name="connsiteY41" fmla="*/ 191188 h 595078"/>
                  <a:gd name="connsiteX42" fmla="*/ 324492 w 454300"/>
                  <a:gd name="connsiteY42" fmla="*/ 180805 h 595078"/>
                  <a:gd name="connsiteX43" fmla="*/ 324850 w 454300"/>
                  <a:gd name="connsiteY43" fmla="*/ 180089 h 595078"/>
                  <a:gd name="connsiteX44" fmla="*/ 328077 w 454300"/>
                  <a:gd name="connsiteY44" fmla="*/ 159323 h 595078"/>
                  <a:gd name="connsiteX45" fmla="*/ 215127 w 454300"/>
                  <a:gd name="connsiteY45" fmla="*/ 104187 h 595078"/>
                  <a:gd name="connsiteX46" fmla="*/ 212976 w 454300"/>
                  <a:gd name="connsiteY46" fmla="*/ 106693 h 595078"/>
                  <a:gd name="connsiteX47" fmla="*/ 212976 w 454300"/>
                  <a:gd name="connsiteY47" fmla="*/ 107051 h 595078"/>
                  <a:gd name="connsiteX48" fmla="*/ 216203 w 454300"/>
                  <a:gd name="connsiteY48" fmla="*/ 104187 h 595078"/>
                  <a:gd name="connsiteX49" fmla="*/ 215127 w 454300"/>
                  <a:gd name="connsiteY49" fmla="*/ 104187 h 595078"/>
                  <a:gd name="connsiteX50" fmla="*/ 190027 w 454300"/>
                  <a:gd name="connsiteY50" fmla="*/ 99532 h 595078"/>
                  <a:gd name="connsiteX51" fmla="*/ 188234 w 454300"/>
                  <a:gd name="connsiteY51" fmla="*/ 101322 h 595078"/>
                  <a:gd name="connsiteX52" fmla="*/ 210466 w 454300"/>
                  <a:gd name="connsiteY52" fmla="*/ 123162 h 595078"/>
                  <a:gd name="connsiteX53" fmla="*/ 211900 w 454300"/>
                  <a:gd name="connsiteY53" fmla="*/ 121372 h 595078"/>
                  <a:gd name="connsiteX54" fmla="*/ 211183 w 454300"/>
                  <a:gd name="connsiteY54" fmla="*/ 121014 h 595078"/>
                  <a:gd name="connsiteX55" fmla="*/ 202219 w 454300"/>
                  <a:gd name="connsiteY55" fmla="*/ 114928 h 595078"/>
                  <a:gd name="connsiteX56" fmla="*/ 209032 w 454300"/>
                  <a:gd name="connsiteY56" fmla="*/ 109915 h 595078"/>
                  <a:gd name="connsiteX57" fmla="*/ 208314 w 454300"/>
                  <a:gd name="connsiteY57" fmla="*/ 106335 h 595078"/>
                  <a:gd name="connsiteX58" fmla="*/ 205087 w 454300"/>
                  <a:gd name="connsiteY58" fmla="*/ 103113 h 595078"/>
                  <a:gd name="connsiteX59" fmla="*/ 190027 w 454300"/>
                  <a:gd name="connsiteY59" fmla="*/ 99532 h 595078"/>
                  <a:gd name="connsiteX60" fmla="*/ 211183 w 454300"/>
                  <a:gd name="connsiteY60" fmla="*/ 90940 h 595078"/>
                  <a:gd name="connsiteX61" fmla="*/ 211542 w 454300"/>
                  <a:gd name="connsiteY61" fmla="*/ 97026 h 595078"/>
                  <a:gd name="connsiteX62" fmla="*/ 214769 w 454300"/>
                  <a:gd name="connsiteY62" fmla="*/ 99890 h 595078"/>
                  <a:gd name="connsiteX63" fmla="*/ 224450 w 454300"/>
                  <a:gd name="connsiteY63" fmla="*/ 100248 h 595078"/>
                  <a:gd name="connsiteX64" fmla="*/ 225167 w 454300"/>
                  <a:gd name="connsiteY64" fmla="*/ 100248 h 595078"/>
                  <a:gd name="connsiteX65" fmla="*/ 225884 w 454300"/>
                  <a:gd name="connsiteY65" fmla="*/ 99890 h 595078"/>
                  <a:gd name="connsiteX66" fmla="*/ 212976 w 454300"/>
                  <a:gd name="connsiteY66" fmla="*/ 92014 h 595078"/>
                  <a:gd name="connsiteX67" fmla="*/ 211183 w 454300"/>
                  <a:gd name="connsiteY67" fmla="*/ 90940 h 595078"/>
                  <a:gd name="connsiteX68" fmla="*/ 243813 w 454300"/>
                  <a:gd name="connsiteY68" fmla="*/ 75902 h 595078"/>
                  <a:gd name="connsiteX69" fmla="*/ 241303 w 454300"/>
                  <a:gd name="connsiteY69" fmla="*/ 78051 h 595078"/>
                  <a:gd name="connsiteX70" fmla="*/ 241303 w 454300"/>
                  <a:gd name="connsiteY70" fmla="*/ 80915 h 595078"/>
                  <a:gd name="connsiteX71" fmla="*/ 243813 w 454300"/>
                  <a:gd name="connsiteY71" fmla="*/ 81631 h 595078"/>
                  <a:gd name="connsiteX72" fmla="*/ 249192 w 454300"/>
                  <a:gd name="connsiteY72" fmla="*/ 76618 h 595078"/>
                  <a:gd name="connsiteX73" fmla="*/ 243813 w 454300"/>
                  <a:gd name="connsiteY73" fmla="*/ 75902 h 595078"/>
                  <a:gd name="connsiteX74" fmla="*/ 204729 w 454300"/>
                  <a:gd name="connsiteY74" fmla="*/ 75902 h 595078"/>
                  <a:gd name="connsiteX75" fmla="*/ 188952 w 454300"/>
                  <a:gd name="connsiteY75" fmla="*/ 80199 h 595078"/>
                  <a:gd name="connsiteX76" fmla="*/ 186083 w 454300"/>
                  <a:gd name="connsiteY76" fmla="*/ 84137 h 595078"/>
                  <a:gd name="connsiteX77" fmla="*/ 185724 w 454300"/>
                  <a:gd name="connsiteY77" fmla="*/ 87359 h 595078"/>
                  <a:gd name="connsiteX78" fmla="*/ 186083 w 454300"/>
                  <a:gd name="connsiteY78" fmla="*/ 90224 h 595078"/>
                  <a:gd name="connsiteX79" fmla="*/ 188952 w 454300"/>
                  <a:gd name="connsiteY79" fmla="*/ 94520 h 595078"/>
                  <a:gd name="connsiteX80" fmla="*/ 204729 w 454300"/>
                  <a:gd name="connsiteY80" fmla="*/ 98816 h 595078"/>
                  <a:gd name="connsiteX81" fmla="*/ 207239 w 454300"/>
                  <a:gd name="connsiteY81" fmla="*/ 96310 h 595078"/>
                  <a:gd name="connsiteX82" fmla="*/ 206880 w 454300"/>
                  <a:gd name="connsiteY82" fmla="*/ 87359 h 595078"/>
                  <a:gd name="connsiteX83" fmla="*/ 207239 w 454300"/>
                  <a:gd name="connsiteY83" fmla="*/ 78051 h 595078"/>
                  <a:gd name="connsiteX84" fmla="*/ 204729 w 454300"/>
                  <a:gd name="connsiteY84" fmla="*/ 75902 h 595078"/>
                  <a:gd name="connsiteX85" fmla="*/ 214769 w 454300"/>
                  <a:gd name="connsiteY85" fmla="*/ 74470 h 595078"/>
                  <a:gd name="connsiteX86" fmla="*/ 211542 w 454300"/>
                  <a:gd name="connsiteY86" fmla="*/ 77693 h 595078"/>
                  <a:gd name="connsiteX87" fmla="*/ 211542 w 454300"/>
                  <a:gd name="connsiteY87" fmla="*/ 79483 h 595078"/>
                  <a:gd name="connsiteX88" fmla="*/ 212259 w 454300"/>
                  <a:gd name="connsiteY88" fmla="*/ 79125 h 595078"/>
                  <a:gd name="connsiteX89" fmla="*/ 216203 w 454300"/>
                  <a:gd name="connsiteY89" fmla="*/ 75902 h 595078"/>
                  <a:gd name="connsiteX90" fmla="*/ 219430 w 454300"/>
                  <a:gd name="connsiteY90" fmla="*/ 74470 h 595078"/>
                  <a:gd name="connsiteX91" fmla="*/ 214769 w 454300"/>
                  <a:gd name="connsiteY91" fmla="*/ 74470 h 595078"/>
                  <a:gd name="connsiteX92" fmla="*/ 224092 w 454300"/>
                  <a:gd name="connsiteY92" fmla="*/ 74112 h 595078"/>
                  <a:gd name="connsiteX93" fmla="*/ 225167 w 454300"/>
                  <a:gd name="connsiteY93" fmla="*/ 74470 h 595078"/>
                  <a:gd name="connsiteX94" fmla="*/ 237000 w 454300"/>
                  <a:gd name="connsiteY94" fmla="*/ 79125 h 595078"/>
                  <a:gd name="connsiteX95" fmla="*/ 237000 w 454300"/>
                  <a:gd name="connsiteY95" fmla="*/ 77693 h 595078"/>
                  <a:gd name="connsiteX96" fmla="*/ 234132 w 454300"/>
                  <a:gd name="connsiteY96" fmla="*/ 74470 h 595078"/>
                  <a:gd name="connsiteX97" fmla="*/ 224450 w 454300"/>
                  <a:gd name="connsiteY97" fmla="*/ 74112 h 595078"/>
                  <a:gd name="connsiteX98" fmla="*/ 264610 w 454300"/>
                  <a:gd name="connsiteY98" fmla="*/ 71606 h 595078"/>
                  <a:gd name="connsiteX99" fmla="*/ 255646 w 454300"/>
                  <a:gd name="connsiteY99" fmla="*/ 75544 h 595078"/>
                  <a:gd name="connsiteX100" fmla="*/ 243813 w 454300"/>
                  <a:gd name="connsiteY100" fmla="*/ 86643 h 595078"/>
                  <a:gd name="connsiteX101" fmla="*/ 222299 w 454300"/>
                  <a:gd name="connsiteY101" fmla="*/ 78409 h 595078"/>
                  <a:gd name="connsiteX102" fmla="*/ 218354 w 454300"/>
                  <a:gd name="connsiteY102" fmla="*/ 78767 h 595078"/>
                  <a:gd name="connsiteX103" fmla="*/ 214052 w 454300"/>
                  <a:gd name="connsiteY103" fmla="*/ 81989 h 595078"/>
                  <a:gd name="connsiteX104" fmla="*/ 212976 w 454300"/>
                  <a:gd name="connsiteY104" fmla="*/ 84495 h 595078"/>
                  <a:gd name="connsiteX105" fmla="*/ 214410 w 454300"/>
                  <a:gd name="connsiteY105" fmla="*/ 86643 h 595078"/>
                  <a:gd name="connsiteX106" fmla="*/ 232697 w 454300"/>
                  <a:gd name="connsiteY106" fmla="*/ 97742 h 595078"/>
                  <a:gd name="connsiteX107" fmla="*/ 222299 w 454300"/>
                  <a:gd name="connsiteY107" fmla="*/ 108483 h 595078"/>
                  <a:gd name="connsiteX108" fmla="*/ 222299 w 454300"/>
                  <a:gd name="connsiteY108" fmla="*/ 108841 h 595078"/>
                  <a:gd name="connsiteX109" fmla="*/ 216920 w 454300"/>
                  <a:gd name="connsiteY109" fmla="*/ 108125 h 595078"/>
                  <a:gd name="connsiteX110" fmla="*/ 209749 w 454300"/>
                  <a:gd name="connsiteY110" fmla="*/ 113854 h 595078"/>
                  <a:gd name="connsiteX111" fmla="*/ 211900 w 454300"/>
                  <a:gd name="connsiteY111" fmla="*/ 115286 h 595078"/>
                  <a:gd name="connsiteX112" fmla="*/ 216920 w 454300"/>
                  <a:gd name="connsiteY112" fmla="*/ 117792 h 595078"/>
                  <a:gd name="connsiteX113" fmla="*/ 217279 w 454300"/>
                  <a:gd name="connsiteY113" fmla="*/ 123162 h 595078"/>
                  <a:gd name="connsiteX114" fmla="*/ 219430 w 454300"/>
                  <a:gd name="connsiteY114" fmla="*/ 124236 h 595078"/>
                  <a:gd name="connsiteX115" fmla="*/ 222299 w 454300"/>
                  <a:gd name="connsiteY115" fmla="*/ 123520 h 595078"/>
                  <a:gd name="connsiteX116" fmla="*/ 224809 w 454300"/>
                  <a:gd name="connsiteY116" fmla="*/ 127817 h 595078"/>
                  <a:gd name="connsiteX117" fmla="*/ 225167 w 454300"/>
                  <a:gd name="connsiteY117" fmla="*/ 128533 h 595078"/>
                  <a:gd name="connsiteX118" fmla="*/ 226602 w 454300"/>
                  <a:gd name="connsiteY118" fmla="*/ 130323 h 595078"/>
                  <a:gd name="connsiteX119" fmla="*/ 232339 w 454300"/>
                  <a:gd name="connsiteY119" fmla="*/ 123162 h 595078"/>
                  <a:gd name="connsiteX120" fmla="*/ 231622 w 454300"/>
                  <a:gd name="connsiteY120" fmla="*/ 118150 h 595078"/>
                  <a:gd name="connsiteX121" fmla="*/ 242737 w 454300"/>
                  <a:gd name="connsiteY121" fmla="*/ 107767 h 595078"/>
                  <a:gd name="connsiteX122" fmla="*/ 253494 w 454300"/>
                  <a:gd name="connsiteY122" fmla="*/ 126027 h 595078"/>
                  <a:gd name="connsiteX123" fmla="*/ 258156 w 454300"/>
                  <a:gd name="connsiteY123" fmla="*/ 126385 h 595078"/>
                  <a:gd name="connsiteX124" fmla="*/ 261383 w 454300"/>
                  <a:gd name="connsiteY124" fmla="*/ 122088 h 595078"/>
                  <a:gd name="connsiteX125" fmla="*/ 262100 w 454300"/>
                  <a:gd name="connsiteY125" fmla="*/ 118150 h 595078"/>
                  <a:gd name="connsiteX126" fmla="*/ 253853 w 454300"/>
                  <a:gd name="connsiteY126" fmla="*/ 96668 h 595078"/>
                  <a:gd name="connsiteX127" fmla="*/ 264969 w 454300"/>
                  <a:gd name="connsiteY127" fmla="*/ 84853 h 595078"/>
                  <a:gd name="connsiteX128" fmla="*/ 268554 w 454300"/>
                  <a:gd name="connsiteY128" fmla="*/ 75902 h 595078"/>
                  <a:gd name="connsiteX129" fmla="*/ 267120 w 454300"/>
                  <a:gd name="connsiteY129" fmla="*/ 73396 h 595078"/>
                  <a:gd name="connsiteX130" fmla="*/ 267120 w 454300"/>
                  <a:gd name="connsiteY130" fmla="*/ 73038 h 595078"/>
                  <a:gd name="connsiteX131" fmla="*/ 264610 w 454300"/>
                  <a:gd name="connsiteY131" fmla="*/ 71606 h 595078"/>
                  <a:gd name="connsiteX132" fmla="*/ 238434 w 454300"/>
                  <a:gd name="connsiteY132" fmla="*/ 51556 h 595078"/>
                  <a:gd name="connsiteX133" fmla="*/ 236642 w 454300"/>
                  <a:gd name="connsiteY133" fmla="*/ 52988 h 595078"/>
                  <a:gd name="connsiteX134" fmla="*/ 240227 w 454300"/>
                  <a:gd name="connsiteY134" fmla="*/ 68026 h 595078"/>
                  <a:gd name="connsiteX135" fmla="*/ 243454 w 454300"/>
                  <a:gd name="connsiteY135" fmla="*/ 71248 h 595078"/>
                  <a:gd name="connsiteX136" fmla="*/ 252777 w 454300"/>
                  <a:gd name="connsiteY136" fmla="*/ 73396 h 595078"/>
                  <a:gd name="connsiteX137" fmla="*/ 253136 w 454300"/>
                  <a:gd name="connsiteY137" fmla="*/ 72680 h 595078"/>
                  <a:gd name="connsiteX138" fmla="*/ 258514 w 454300"/>
                  <a:gd name="connsiteY138" fmla="*/ 69100 h 595078"/>
                  <a:gd name="connsiteX139" fmla="*/ 238434 w 454300"/>
                  <a:gd name="connsiteY139" fmla="*/ 51556 h 595078"/>
                  <a:gd name="connsiteX140" fmla="*/ 210466 w 454300"/>
                  <a:gd name="connsiteY140" fmla="*/ 51556 h 595078"/>
                  <a:gd name="connsiteX141" fmla="*/ 188234 w 454300"/>
                  <a:gd name="connsiteY141" fmla="*/ 73396 h 595078"/>
                  <a:gd name="connsiteX142" fmla="*/ 190027 w 454300"/>
                  <a:gd name="connsiteY142" fmla="*/ 74828 h 595078"/>
                  <a:gd name="connsiteX143" fmla="*/ 205087 w 454300"/>
                  <a:gd name="connsiteY143" fmla="*/ 71248 h 595078"/>
                  <a:gd name="connsiteX144" fmla="*/ 208314 w 454300"/>
                  <a:gd name="connsiteY144" fmla="*/ 68026 h 595078"/>
                  <a:gd name="connsiteX145" fmla="*/ 211900 w 454300"/>
                  <a:gd name="connsiteY145" fmla="*/ 52988 h 595078"/>
                  <a:gd name="connsiteX146" fmla="*/ 210466 w 454300"/>
                  <a:gd name="connsiteY146" fmla="*/ 51556 h 595078"/>
                  <a:gd name="connsiteX147" fmla="*/ 224450 w 454300"/>
                  <a:gd name="connsiteY147" fmla="*/ 48692 h 595078"/>
                  <a:gd name="connsiteX148" fmla="*/ 221223 w 454300"/>
                  <a:gd name="connsiteY148" fmla="*/ 49050 h 595078"/>
                  <a:gd name="connsiteX149" fmla="*/ 217279 w 454300"/>
                  <a:gd name="connsiteY149" fmla="*/ 51914 h 595078"/>
                  <a:gd name="connsiteX150" fmla="*/ 212976 w 454300"/>
                  <a:gd name="connsiteY150" fmla="*/ 67668 h 595078"/>
                  <a:gd name="connsiteX151" fmla="*/ 215127 w 454300"/>
                  <a:gd name="connsiteY151" fmla="*/ 70174 h 595078"/>
                  <a:gd name="connsiteX152" fmla="*/ 224450 w 454300"/>
                  <a:gd name="connsiteY152" fmla="*/ 69816 h 595078"/>
                  <a:gd name="connsiteX153" fmla="*/ 233414 w 454300"/>
                  <a:gd name="connsiteY153" fmla="*/ 70174 h 595078"/>
                  <a:gd name="connsiteX154" fmla="*/ 235924 w 454300"/>
                  <a:gd name="connsiteY154" fmla="*/ 67668 h 595078"/>
                  <a:gd name="connsiteX155" fmla="*/ 231622 w 454300"/>
                  <a:gd name="connsiteY155" fmla="*/ 51914 h 595078"/>
                  <a:gd name="connsiteX156" fmla="*/ 227319 w 454300"/>
                  <a:gd name="connsiteY156" fmla="*/ 49050 h 595078"/>
                  <a:gd name="connsiteX157" fmla="*/ 224450 w 454300"/>
                  <a:gd name="connsiteY157" fmla="*/ 48692 h 595078"/>
                  <a:gd name="connsiteX158" fmla="*/ 229829 w 454300"/>
                  <a:gd name="connsiteY158" fmla="*/ 0 h 595078"/>
                  <a:gd name="connsiteX159" fmla="*/ 392979 w 454300"/>
                  <a:gd name="connsiteY159" fmla="*/ 45470 h 595078"/>
                  <a:gd name="connsiteX160" fmla="*/ 344572 w 454300"/>
                  <a:gd name="connsiteY160" fmla="*/ 78051 h 595078"/>
                  <a:gd name="connsiteX161" fmla="*/ 346723 w 454300"/>
                  <a:gd name="connsiteY161" fmla="*/ 84495 h 595078"/>
                  <a:gd name="connsiteX162" fmla="*/ 378278 w 454300"/>
                  <a:gd name="connsiteY162" fmla="*/ 101681 h 595078"/>
                  <a:gd name="connsiteX163" fmla="*/ 352460 w 454300"/>
                  <a:gd name="connsiteY163" fmla="*/ 117792 h 595078"/>
                  <a:gd name="connsiteX164" fmla="*/ 342062 w 454300"/>
                  <a:gd name="connsiteY164" fmla="*/ 150373 h 595078"/>
                  <a:gd name="connsiteX165" fmla="*/ 339552 w 454300"/>
                  <a:gd name="connsiteY165" fmla="*/ 183669 h 595078"/>
                  <a:gd name="connsiteX166" fmla="*/ 330946 w 454300"/>
                  <a:gd name="connsiteY166" fmla="*/ 201571 h 595078"/>
                  <a:gd name="connsiteX167" fmla="*/ 330587 w 454300"/>
                  <a:gd name="connsiteY167" fmla="*/ 202287 h 595078"/>
                  <a:gd name="connsiteX168" fmla="*/ 226243 w 454300"/>
                  <a:gd name="connsiteY168" fmla="*/ 310770 h 595078"/>
                  <a:gd name="connsiteX169" fmla="*/ 127636 w 454300"/>
                  <a:gd name="connsiteY169" fmla="*/ 202287 h 595078"/>
                  <a:gd name="connsiteX170" fmla="*/ 127277 w 454300"/>
                  <a:gd name="connsiteY170" fmla="*/ 200855 h 595078"/>
                  <a:gd name="connsiteX171" fmla="*/ 118671 w 454300"/>
                  <a:gd name="connsiteY171" fmla="*/ 181879 h 595078"/>
                  <a:gd name="connsiteX172" fmla="*/ 116520 w 454300"/>
                  <a:gd name="connsiteY172" fmla="*/ 151447 h 595078"/>
                  <a:gd name="connsiteX173" fmla="*/ 102894 w 454300"/>
                  <a:gd name="connsiteY173" fmla="*/ 128891 h 595078"/>
                  <a:gd name="connsiteX174" fmla="*/ 106480 w 454300"/>
                  <a:gd name="connsiteY174" fmla="*/ 117076 h 595078"/>
                  <a:gd name="connsiteX175" fmla="*/ 84966 w 454300"/>
                  <a:gd name="connsiteY175" fmla="*/ 101681 h 595078"/>
                  <a:gd name="connsiteX176" fmla="*/ 113293 w 454300"/>
                  <a:gd name="connsiteY176" fmla="*/ 85211 h 595078"/>
                  <a:gd name="connsiteX177" fmla="*/ 115444 w 454300"/>
                  <a:gd name="connsiteY177" fmla="*/ 78051 h 595078"/>
                  <a:gd name="connsiteX178" fmla="*/ 67037 w 454300"/>
                  <a:gd name="connsiteY178" fmla="*/ 45470 h 595078"/>
                  <a:gd name="connsiteX179" fmla="*/ 229829 w 454300"/>
                  <a:gd name="connsiteY179" fmla="*/ 0 h 59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454300" h="595078">
                    <a:moveTo>
                      <a:pt x="163146" y="293623"/>
                    </a:moveTo>
                    <a:lnTo>
                      <a:pt x="165298" y="295413"/>
                    </a:lnTo>
                    <a:cubicBezTo>
                      <a:pt x="166373" y="296487"/>
                      <a:pt x="167449" y="297561"/>
                      <a:pt x="168525" y="298635"/>
                    </a:cubicBezTo>
                    <a:cubicBezTo>
                      <a:pt x="172828" y="311882"/>
                      <a:pt x="186453" y="351265"/>
                      <a:pt x="208684" y="392795"/>
                    </a:cubicBezTo>
                    <a:lnTo>
                      <a:pt x="210477" y="360931"/>
                    </a:lnTo>
                    <a:lnTo>
                      <a:pt x="223027" y="351623"/>
                    </a:lnTo>
                    <a:lnTo>
                      <a:pt x="210477" y="342672"/>
                    </a:lnTo>
                    <a:lnTo>
                      <a:pt x="218007" y="316178"/>
                    </a:lnTo>
                    <a:lnTo>
                      <a:pt x="236652" y="316178"/>
                    </a:lnTo>
                    <a:lnTo>
                      <a:pt x="244182" y="342672"/>
                    </a:lnTo>
                    <a:lnTo>
                      <a:pt x="231632" y="351623"/>
                    </a:lnTo>
                    <a:lnTo>
                      <a:pt x="244182" y="360931"/>
                    </a:lnTo>
                    <a:lnTo>
                      <a:pt x="245616" y="392795"/>
                    </a:lnTo>
                    <a:cubicBezTo>
                      <a:pt x="268206" y="351265"/>
                      <a:pt x="281472" y="311882"/>
                      <a:pt x="285775" y="298635"/>
                    </a:cubicBezTo>
                    <a:cubicBezTo>
                      <a:pt x="287209" y="297561"/>
                      <a:pt x="288285" y="296487"/>
                      <a:pt x="289361" y="295413"/>
                    </a:cubicBezTo>
                    <a:lnTo>
                      <a:pt x="291512" y="293623"/>
                    </a:lnTo>
                    <a:cubicBezTo>
                      <a:pt x="291512" y="293623"/>
                      <a:pt x="299042" y="302574"/>
                      <a:pt x="305496" y="307228"/>
                    </a:cubicBezTo>
                    <a:cubicBezTo>
                      <a:pt x="328086" y="323339"/>
                      <a:pt x="368962" y="336944"/>
                      <a:pt x="385814" y="342314"/>
                    </a:cubicBezTo>
                    <a:cubicBezTo>
                      <a:pt x="404460" y="349475"/>
                      <a:pt x="414141" y="360215"/>
                      <a:pt x="415575" y="362363"/>
                    </a:cubicBezTo>
                    <a:cubicBezTo>
                      <a:pt x="450356" y="413919"/>
                      <a:pt x="454300" y="529560"/>
                      <a:pt x="454300" y="530634"/>
                    </a:cubicBezTo>
                    <a:cubicBezTo>
                      <a:pt x="454300" y="546029"/>
                      <a:pt x="449639" y="551399"/>
                      <a:pt x="447846" y="552115"/>
                    </a:cubicBezTo>
                    <a:cubicBezTo>
                      <a:pt x="371472" y="586127"/>
                      <a:pt x="275018" y="594720"/>
                      <a:pt x="228046" y="595078"/>
                    </a:cubicBezTo>
                    <a:lnTo>
                      <a:pt x="227329" y="595078"/>
                    </a:lnTo>
                    <a:lnTo>
                      <a:pt x="226612" y="595078"/>
                    </a:lnTo>
                    <a:cubicBezTo>
                      <a:pt x="179640" y="594720"/>
                      <a:pt x="83187" y="586127"/>
                      <a:pt x="6454" y="552115"/>
                    </a:cubicBezTo>
                    <a:cubicBezTo>
                      <a:pt x="5020" y="551399"/>
                      <a:pt x="359" y="546029"/>
                      <a:pt x="0" y="530634"/>
                    </a:cubicBezTo>
                    <a:cubicBezTo>
                      <a:pt x="359" y="529560"/>
                      <a:pt x="4303" y="413919"/>
                      <a:pt x="38725" y="362363"/>
                    </a:cubicBezTo>
                    <a:cubicBezTo>
                      <a:pt x="40518" y="360215"/>
                      <a:pt x="50199" y="349475"/>
                      <a:pt x="68844" y="342314"/>
                    </a:cubicBezTo>
                    <a:cubicBezTo>
                      <a:pt x="85697" y="336944"/>
                      <a:pt x="126573" y="323339"/>
                      <a:pt x="149162" y="307228"/>
                    </a:cubicBezTo>
                    <a:cubicBezTo>
                      <a:pt x="155617" y="302574"/>
                      <a:pt x="163146" y="293623"/>
                      <a:pt x="163146" y="293623"/>
                    </a:cubicBezTo>
                    <a:close/>
                    <a:moveTo>
                      <a:pt x="328077" y="159323"/>
                    </a:moveTo>
                    <a:cubicBezTo>
                      <a:pt x="327719" y="159681"/>
                      <a:pt x="327360" y="159681"/>
                      <a:pt x="327002" y="160039"/>
                    </a:cubicBezTo>
                    <a:cubicBezTo>
                      <a:pt x="327002" y="160039"/>
                      <a:pt x="324133" y="161472"/>
                      <a:pt x="323416" y="161830"/>
                    </a:cubicBezTo>
                    <a:cubicBezTo>
                      <a:pt x="300109" y="172212"/>
                      <a:pt x="266403" y="178657"/>
                      <a:pt x="228753" y="178657"/>
                    </a:cubicBezTo>
                    <a:cubicBezTo>
                      <a:pt x="188952" y="178657"/>
                      <a:pt x="153453" y="171496"/>
                      <a:pt x="130504" y="160039"/>
                    </a:cubicBezTo>
                    <a:cubicBezTo>
                      <a:pt x="130504" y="163978"/>
                      <a:pt x="131221" y="170064"/>
                      <a:pt x="133373" y="178299"/>
                    </a:cubicBezTo>
                    <a:lnTo>
                      <a:pt x="133731" y="179015"/>
                    </a:lnTo>
                    <a:cubicBezTo>
                      <a:pt x="134449" y="184743"/>
                      <a:pt x="136241" y="188324"/>
                      <a:pt x="138393" y="190830"/>
                    </a:cubicBezTo>
                    <a:cubicBezTo>
                      <a:pt x="140903" y="193336"/>
                      <a:pt x="142337" y="196558"/>
                      <a:pt x="142696" y="199781"/>
                    </a:cubicBezTo>
                    <a:cubicBezTo>
                      <a:pt x="150226" y="248115"/>
                      <a:pt x="191462" y="295733"/>
                      <a:pt x="226243" y="295733"/>
                    </a:cubicBezTo>
                    <a:cubicBezTo>
                      <a:pt x="267479" y="295733"/>
                      <a:pt x="308356" y="244176"/>
                      <a:pt x="315886" y="199781"/>
                    </a:cubicBezTo>
                    <a:cubicBezTo>
                      <a:pt x="316245" y="196558"/>
                      <a:pt x="317679" y="193336"/>
                      <a:pt x="319830" y="191188"/>
                    </a:cubicBezTo>
                    <a:cubicBezTo>
                      <a:pt x="322340" y="188682"/>
                      <a:pt x="323775" y="185101"/>
                      <a:pt x="324492" y="180805"/>
                    </a:cubicBezTo>
                    <a:lnTo>
                      <a:pt x="324850" y="180089"/>
                    </a:lnTo>
                    <a:cubicBezTo>
                      <a:pt x="327719" y="169706"/>
                      <a:pt x="328077" y="163262"/>
                      <a:pt x="328077" y="159323"/>
                    </a:cubicBezTo>
                    <a:close/>
                    <a:moveTo>
                      <a:pt x="215127" y="104187"/>
                    </a:moveTo>
                    <a:cubicBezTo>
                      <a:pt x="213693" y="104187"/>
                      <a:pt x="212617" y="105261"/>
                      <a:pt x="212976" y="106693"/>
                    </a:cubicBezTo>
                    <a:cubicBezTo>
                      <a:pt x="212976" y="106693"/>
                      <a:pt x="212976" y="106693"/>
                      <a:pt x="212976" y="107051"/>
                    </a:cubicBezTo>
                    <a:lnTo>
                      <a:pt x="216203" y="104187"/>
                    </a:lnTo>
                    <a:cubicBezTo>
                      <a:pt x="215844" y="104187"/>
                      <a:pt x="215486" y="104187"/>
                      <a:pt x="215127" y="104187"/>
                    </a:cubicBezTo>
                    <a:close/>
                    <a:moveTo>
                      <a:pt x="190027" y="99532"/>
                    </a:moveTo>
                    <a:cubicBezTo>
                      <a:pt x="188593" y="99174"/>
                      <a:pt x="187876" y="99890"/>
                      <a:pt x="188234" y="101322"/>
                    </a:cubicBezTo>
                    <a:cubicBezTo>
                      <a:pt x="192179" y="111347"/>
                      <a:pt x="200426" y="119224"/>
                      <a:pt x="210466" y="123162"/>
                    </a:cubicBezTo>
                    <a:cubicBezTo>
                      <a:pt x="211900" y="123878"/>
                      <a:pt x="212617" y="122804"/>
                      <a:pt x="211900" y="121372"/>
                    </a:cubicBezTo>
                    <a:lnTo>
                      <a:pt x="211183" y="121014"/>
                    </a:lnTo>
                    <a:lnTo>
                      <a:pt x="202219" y="114928"/>
                    </a:lnTo>
                    <a:lnTo>
                      <a:pt x="209032" y="109915"/>
                    </a:lnTo>
                    <a:cubicBezTo>
                      <a:pt x="208673" y="108483"/>
                      <a:pt x="208673" y="107409"/>
                      <a:pt x="208314" y="106335"/>
                    </a:cubicBezTo>
                    <a:cubicBezTo>
                      <a:pt x="208314" y="104903"/>
                      <a:pt x="206880" y="103471"/>
                      <a:pt x="205087" y="103113"/>
                    </a:cubicBezTo>
                    <a:cubicBezTo>
                      <a:pt x="199709" y="102397"/>
                      <a:pt x="194330" y="100964"/>
                      <a:pt x="190027" y="99532"/>
                    </a:cubicBezTo>
                    <a:close/>
                    <a:moveTo>
                      <a:pt x="211183" y="90940"/>
                    </a:moveTo>
                    <a:cubicBezTo>
                      <a:pt x="211542" y="93088"/>
                      <a:pt x="211542" y="94878"/>
                      <a:pt x="211542" y="97026"/>
                    </a:cubicBezTo>
                    <a:cubicBezTo>
                      <a:pt x="211900" y="98458"/>
                      <a:pt x="212976" y="99890"/>
                      <a:pt x="214769" y="99890"/>
                    </a:cubicBezTo>
                    <a:cubicBezTo>
                      <a:pt x="217637" y="100248"/>
                      <a:pt x="220864" y="100248"/>
                      <a:pt x="224450" y="100248"/>
                    </a:cubicBezTo>
                    <a:cubicBezTo>
                      <a:pt x="224809" y="100248"/>
                      <a:pt x="225167" y="100248"/>
                      <a:pt x="225167" y="100248"/>
                    </a:cubicBezTo>
                    <a:lnTo>
                      <a:pt x="225884" y="99890"/>
                    </a:lnTo>
                    <a:lnTo>
                      <a:pt x="212976" y="92014"/>
                    </a:lnTo>
                    <a:cubicBezTo>
                      <a:pt x="212259" y="91656"/>
                      <a:pt x="211900" y="91298"/>
                      <a:pt x="211183" y="90940"/>
                    </a:cubicBezTo>
                    <a:close/>
                    <a:moveTo>
                      <a:pt x="243813" y="75902"/>
                    </a:moveTo>
                    <a:cubicBezTo>
                      <a:pt x="242379" y="75544"/>
                      <a:pt x="241303" y="76618"/>
                      <a:pt x="241303" y="78051"/>
                    </a:cubicBezTo>
                    <a:cubicBezTo>
                      <a:pt x="241303" y="79125"/>
                      <a:pt x="241303" y="79841"/>
                      <a:pt x="241303" y="80915"/>
                    </a:cubicBezTo>
                    <a:lnTo>
                      <a:pt x="243813" y="81631"/>
                    </a:lnTo>
                    <a:lnTo>
                      <a:pt x="249192" y="76618"/>
                    </a:lnTo>
                    <a:cubicBezTo>
                      <a:pt x="247399" y="76260"/>
                      <a:pt x="245606" y="75902"/>
                      <a:pt x="243813" y="75902"/>
                    </a:cubicBezTo>
                    <a:close/>
                    <a:moveTo>
                      <a:pt x="204729" y="75902"/>
                    </a:moveTo>
                    <a:cubicBezTo>
                      <a:pt x="198274" y="76976"/>
                      <a:pt x="192896" y="78409"/>
                      <a:pt x="188952" y="80199"/>
                    </a:cubicBezTo>
                    <a:cubicBezTo>
                      <a:pt x="187517" y="80557"/>
                      <a:pt x="186083" y="82705"/>
                      <a:pt x="186083" y="84137"/>
                    </a:cubicBezTo>
                    <a:cubicBezTo>
                      <a:pt x="185724" y="85211"/>
                      <a:pt x="185724" y="86285"/>
                      <a:pt x="185724" y="87359"/>
                    </a:cubicBezTo>
                    <a:cubicBezTo>
                      <a:pt x="185724" y="88433"/>
                      <a:pt x="185724" y="89507"/>
                      <a:pt x="186083" y="90224"/>
                    </a:cubicBezTo>
                    <a:cubicBezTo>
                      <a:pt x="186083" y="92014"/>
                      <a:pt x="187517" y="93804"/>
                      <a:pt x="188952" y="94520"/>
                    </a:cubicBezTo>
                    <a:cubicBezTo>
                      <a:pt x="192896" y="96310"/>
                      <a:pt x="198274" y="97742"/>
                      <a:pt x="204729" y="98816"/>
                    </a:cubicBezTo>
                    <a:cubicBezTo>
                      <a:pt x="206163" y="99174"/>
                      <a:pt x="207597" y="98100"/>
                      <a:pt x="207239" y="96310"/>
                    </a:cubicBezTo>
                    <a:cubicBezTo>
                      <a:pt x="207239" y="93446"/>
                      <a:pt x="206880" y="90224"/>
                      <a:pt x="206880" y="87359"/>
                    </a:cubicBezTo>
                    <a:cubicBezTo>
                      <a:pt x="206880" y="84137"/>
                      <a:pt x="207239" y="81273"/>
                      <a:pt x="207239" y="78051"/>
                    </a:cubicBezTo>
                    <a:cubicBezTo>
                      <a:pt x="207597" y="76618"/>
                      <a:pt x="206163" y="75544"/>
                      <a:pt x="204729" y="75902"/>
                    </a:cubicBezTo>
                    <a:close/>
                    <a:moveTo>
                      <a:pt x="214769" y="74470"/>
                    </a:moveTo>
                    <a:cubicBezTo>
                      <a:pt x="212976" y="74828"/>
                      <a:pt x="211900" y="76260"/>
                      <a:pt x="211542" y="77693"/>
                    </a:cubicBezTo>
                    <a:cubicBezTo>
                      <a:pt x="211542" y="78409"/>
                      <a:pt x="211542" y="78767"/>
                      <a:pt x="211542" y="79483"/>
                    </a:cubicBezTo>
                    <a:cubicBezTo>
                      <a:pt x="211542" y="79483"/>
                      <a:pt x="211900" y="79125"/>
                      <a:pt x="212259" y="79125"/>
                    </a:cubicBezTo>
                    <a:lnTo>
                      <a:pt x="216203" y="75902"/>
                    </a:lnTo>
                    <a:cubicBezTo>
                      <a:pt x="217279" y="75186"/>
                      <a:pt x="218354" y="74470"/>
                      <a:pt x="219430" y="74470"/>
                    </a:cubicBezTo>
                    <a:cubicBezTo>
                      <a:pt x="217637" y="74470"/>
                      <a:pt x="216203" y="74470"/>
                      <a:pt x="214769" y="74470"/>
                    </a:cubicBezTo>
                    <a:close/>
                    <a:moveTo>
                      <a:pt x="224092" y="74112"/>
                    </a:moveTo>
                    <a:cubicBezTo>
                      <a:pt x="224450" y="74470"/>
                      <a:pt x="224809" y="74470"/>
                      <a:pt x="225167" y="74470"/>
                    </a:cubicBezTo>
                    <a:lnTo>
                      <a:pt x="237000" y="79125"/>
                    </a:lnTo>
                    <a:cubicBezTo>
                      <a:pt x="237000" y="78767"/>
                      <a:pt x="237000" y="78051"/>
                      <a:pt x="237000" y="77693"/>
                    </a:cubicBezTo>
                    <a:cubicBezTo>
                      <a:pt x="237000" y="76260"/>
                      <a:pt x="235566" y="74828"/>
                      <a:pt x="234132" y="74470"/>
                    </a:cubicBezTo>
                    <a:cubicBezTo>
                      <a:pt x="230904" y="74470"/>
                      <a:pt x="227677" y="74112"/>
                      <a:pt x="224450" y="74112"/>
                    </a:cubicBezTo>
                    <a:close/>
                    <a:moveTo>
                      <a:pt x="264610" y="71606"/>
                    </a:moveTo>
                    <a:cubicBezTo>
                      <a:pt x="262100" y="71248"/>
                      <a:pt x="258514" y="72680"/>
                      <a:pt x="255646" y="75544"/>
                    </a:cubicBezTo>
                    <a:lnTo>
                      <a:pt x="243813" y="86643"/>
                    </a:lnTo>
                    <a:lnTo>
                      <a:pt x="222299" y="78409"/>
                    </a:lnTo>
                    <a:cubicBezTo>
                      <a:pt x="220864" y="77693"/>
                      <a:pt x="219430" y="78051"/>
                      <a:pt x="218354" y="78767"/>
                    </a:cubicBezTo>
                    <a:lnTo>
                      <a:pt x="214052" y="81989"/>
                    </a:lnTo>
                    <a:cubicBezTo>
                      <a:pt x="213334" y="82705"/>
                      <a:pt x="212976" y="83779"/>
                      <a:pt x="212976" y="84495"/>
                    </a:cubicBezTo>
                    <a:cubicBezTo>
                      <a:pt x="212976" y="85569"/>
                      <a:pt x="213334" y="86285"/>
                      <a:pt x="214410" y="86643"/>
                    </a:cubicBezTo>
                    <a:lnTo>
                      <a:pt x="232697" y="97742"/>
                    </a:lnTo>
                    <a:lnTo>
                      <a:pt x="222299" y="108483"/>
                    </a:lnTo>
                    <a:lnTo>
                      <a:pt x="222299" y="108841"/>
                    </a:lnTo>
                    <a:lnTo>
                      <a:pt x="216920" y="108125"/>
                    </a:lnTo>
                    <a:lnTo>
                      <a:pt x="209749" y="113854"/>
                    </a:lnTo>
                    <a:lnTo>
                      <a:pt x="211900" y="115286"/>
                    </a:lnTo>
                    <a:lnTo>
                      <a:pt x="216920" y="117792"/>
                    </a:lnTo>
                    <a:cubicBezTo>
                      <a:pt x="215844" y="120298"/>
                      <a:pt x="216203" y="122088"/>
                      <a:pt x="217279" y="123162"/>
                    </a:cubicBezTo>
                    <a:cubicBezTo>
                      <a:pt x="217637" y="123878"/>
                      <a:pt x="218354" y="124236"/>
                      <a:pt x="219430" y="124236"/>
                    </a:cubicBezTo>
                    <a:cubicBezTo>
                      <a:pt x="220506" y="124236"/>
                      <a:pt x="221582" y="123878"/>
                      <a:pt x="222299" y="123520"/>
                    </a:cubicBezTo>
                    <a:lnTo>
                      <a:pt x="224809" y="127817"/>
                    </a:lnTo>
                    <a:cubicBezTo>
                      <a:pt x="224809" y="128175"/>
                      <a:pt x="225167" y="128175"/>
                      <a:pt x="225167" y="128533"/>
                    </a:cubicBezTo>
                    <a:lnTo>
                      <a:pt x="226602" y="130323"/>
                    </a:lnTo>
                    <a:lnTo>
                      <a:pt x="232339" y="123162"/>
                    </a:lnTo>
                    <a:lnTo>
                      <a:pt x="231622" y="118150"/>
                    </a:lnTo>
                    <a:lnTo>
                      <a:pt x="242737" y="107767"/>
                    </a:lnTo>
                    <a:lnTo>
                      <a:pt x="253494" y="126027"/>
                    </a:lnTo>
                    <a:cubicBezTo>
                      <a:pt x="254570" y="127817"/>
                      <a:pt x="257080" y="127817"/>
                      <a:pt x="258156" y="126385"/>
                    </a:cubicBezTo>
                    <a:lnTo>
                      <a:pt x="261383" y="122088"/>
                    </a:lnTo>
                    <a:cubicBezTo>
                      <a:pt x="262459" y="121014"/>
                      <a:pt x="262459" y="119582"/>
                      <a:pt x="262100" y="118150"/>
                    </a:cubicBezTo>
                    <a:lnTo>
                      <a:pt x="253853" y="96668"/>
                    </a:lnTo>
                    <a:lnTo>
                      <a:pt x="264969" y="84853"/>
                    </a:lnTo>
                    <a:cubicBezTo>
                      <a:pt x="267120" y="82347"/>
                      <a:pt x="269272" y="78409"/>
                      <a:pt x="268554" y="75902"/>
                    </a:cubicBezTo>
                    <a:cubicBezTo>
                      <a:pt x="268554" y="74828"/>
                      <a:pt x="267837" y="74112"/>
                      <a:pt x="267120" y="73396"/>
                    </a:cubicBezTo>
                    <a:lnTo>
                      <a:pt x="267120" y="73038"/>
                    </a:lnTo>
                    <a:cubicBezTo>
                      <a:pt x="266403" y="72322"/>
                      <a:pt x="265327" y="71964"/>
                      <a:pt x="264610" y="71606"/>
                    </a:cubicBezTo>
                    <a:close/>
                    <a:moveTo>
                      <a:pt x="238434" y="51556"/>
                    </a:moveTo>
                    <a:cubicBezTo>
                      <a:pt x="237000" y="50840"/>
                      <a:pt x="236283" y="51556"/>
                      <a:pt x="236642" y="52988"/>
                    </a:cubicBezTo>
                    <a:cubicBezTo>
                      <a:pt x="238076" y="57643"/>
                      <a:pt x="239510" y="62655"/>
                      <a:pt x="240227" y="68026"/>
                    </a:cubicBezTo>
                    <a:cubicBezTo>
                      <a:pt x="240586" y="69816"/>
                      <a:pt x="242020" y="71248"/>
                      <a:pt x="243454" y="71248"/>
                    </a:cubicBezTo>
                    <a:cubicBezTo>
                      <a:pt x="246682" y="71964"/>
                      <a:pt x="249909" y="72680"/>
                      <a:pt x="252777" y="73396"/>
                    </a:cubicBezTo>
                    <a:lnTo>
                      <a:pt x="253136" y="72680"/>
                    </a:lnTo>
                    <a:cubicBezTo>
                      <a:pt x="254570" y="71606"/>
                      <a:pt x="256363" y="70174"/>
                      <a:pt x="258514" y="69100"/>
                    </a:cubicBezTo>
                    <a:cubicBezTo>
                      <a:pt x="254212" y="61223"/>
                      <a:pt x="247040" y="54779"/>
                      <a:pt x="238434" y="51556"/>
                    </a:cubicBezTo>
                    <a:close/>
                    <a:moveTo>
                      <a:pt x="210466" y="51556"/>
                    </a:moveTo>
                    <a:cubicBezTo>
                      <a:pt x="200426" y="55137"/>
                      <a:pt x="192179" y="63371"/>
                      <a:pt x="188234" y="73396"/>
                    </a:cubicBezTo>
                    <a:cubicBezTo>
                      <a:pt x="187876" y="74828"/>
                      <a:pt x="188593" y="75544"/>
                      <a:pt x="190027" y="74828"/>
                    </a:cubicBezTo>
                    <a:cubicBezTo>
                      <a:pt x="194689" y="73396"/>
                      <a:pt x="199709" y="72322"/>
                      <a:pt x="205087" y="71248"/>
                    </a:cubicBezTo>
                    <a:cubicBezTo>
                      <a:pt x="206880" y="71248"/>
                      <a:pt x="208314" y="69816"/>
                      <a:pt x="208314" y="68026"/>
                    </a:cubicBezTo>
                    <a:cubicBezTo>
                      <a:pt x="209390" y="62655"/>
                      <a:pt x="210466" y="57643"/>
                      <a:pt x="211900" y="52988"/>
                    </a:cubicBezTo>
                    <a:cubicBezTo>
                      <a:pt x="212617" y="51556"/>
                      <a:pt x="211900" y="50840"/>
                      <a:pt x="210466" y="51556"/>
                    </a:cubicBezTo>
                    <a:close/>
                    <a:moveTo>
                      <a:pt x="224450" y="48692"/>
                    </a:moveTo>
                    <a:cubicBezTo>
                      <a:pt x="223374" y="48692"/>
                      <a:pt x="222299" y="48692"/>
                      <a:pt x="221223" y="49050"/>
                    </a:cubicBezTo>
                    <a:cubicBezTo>
                      <a:pt x="219789" y="49050"/>
                      <a:pt x="217637" y="50482"/>
                      <a:pt x="217279" y="51914"/>
                    </a:cubicBezTo>
                    <a:cubicBezTo>
                      <a:pt x="215486" y="55853"/>
                      <a:pt x="213693" y="61223"/>
                      <a:pt x="212976" y="67668"/>
                    </a:cubicBezTo>
                    <a:cubicBezTo>
                      <a:pt x="212617" y="69100"/>
                      <a:pt x="213693" y="70532"/>
                      <a:pt x="215127" y="70174"/>
                    </a:cubicBezTo>
                    <a:cubicBezTo>
                      <a:pt x="218354" y="70174"/>
                      <a:pt x="221223" y="69816"/>
                      <a:pt x="224450" y="69816"/>
                    </a:cubicBezTo>
                    <a:cubicBezTo>
                      <a:pt x="227319" y="69816"/>
                      <a:pt x="230546" y="70174"/>
                      <a:pt x="233414" y="70174"/>
                    </a:cubicBezTo>
                    <a:cubicBezTo>
                      <a:pt x="235207" y="70532"/>
                      <a:pt x="236283" y="69100"/>
                      <a:pt x="235924" y="67668"/>
                    </a:cubicBezTo>
                    <a:cubicBezTo>
                      <a:pt x="234849" y="61223"/>
                      <a:pt x="233414" y="55853"/>
                      <a:pt x="231622" y="51914"/>
                    </a:cubicBezTo>
                    <a:cubicBezTo>
                      <a:pt x="230904" y="50482"/>
                      <a:pt x="229112" y="49050"/>
                      <a:pt x="227319" y="49050"/>
                    </a:cubicBezTo>
                    <a:cubicBezTo>
                      <a:pt x="226602" y="48692"/>
                      <a:pt x="225526" y="48692"/>
                      <a:pt x="224450" y="48692"/>
                    </a:cubicBezTo>
                    <a:close/>
                    <a:moveTo>
                      <a:pt x="229829" y="0"/>
                    </a:moveTo>
                    <a:cubicBezTo>
                      <a:pt x="319830" y="0"/>
                      <a:pt x="392979" y="20408"/>
                      <a:pt x="392979" y="45470"/>
                    </a:cubicBezTo>
                    <a:cubicBezTo>
                      <a:pt x="392979" y="58359"/>
                      <a:pt x="374333" y="69816"/>
                      <a:pt x="344572" y="78051"/>
                    </a:cubicBezTo>
                    <a:lnTo>
                      <a:pt x="346723" y="84495"/>
                    </a:lnTo>
                    <a:cubicBezTo>
                      <a:pt x="369672" y="88433"/>
                      <a:pt x="378278" y="93088"/>
                      <a:pt x="378278" y="101681"/>
                    </a:cubicBezTo>
                    <a:cubicBezTo>
                      <a:pt x="378278" y="109557"/>
                      <a:pt x="371106" y="114570"/>
                      <a:pt x="352460" y="117792"/>
                    </a:cubicBezTo>
                    <a:cubicBezTo>
                      <a:pt x="354612" y="120656"/>
                      <a:pt x="362500" y="133903"/>
                      <a:pt x="342062" y="150373"/>
                    </a:cubicBezTo>
                    <a:cubicBezTo>
                      <a:pt x="344930" y="159323"/>
                      <a:pt x="342420" y="172928"/>
                      <a:pt x="339552" y="183669"/>
                    </a:cubicBezTo>
                    <a:cubicBezTo>
                      <a:pt x="338117" y="191188"/>
                      <a:pt x="335249" y="197275"/>
                      <a:pt x="330946" y="201571"/>
                    </a:cubicBezTo>
                    <a:cubicBezTo>
                      <a:pt x="330946" y="201213"/>
                      <a:pt x="330946" y="201929"/>
                      <a:pt x="330587" y="202287"/>
                    </a:cubicBezTo>
                    <a:cubicBezTo>
                      <a:pt x="321982" y="253485"/>
                      <a:pt x="276802" y="310770"/>
                      <a:pt x="226243" y="310770"/>
                    </a:cubicBezTo>
                    <a:cubicBezTo>
                      <a:pt x="183214" y="310770"/>
                      <a:pt x="136241" y="258856"/>
                      <a:pt x="127636" y="202287"/>
                    </a:cubicBezTo>
                    <a:cubicBezTo>
                      <a:pt x="127636" y="201571"/>
                      <a:pt x="127636" y="201571"/>
                      <a:pt x="127277" y="200855"/>
                    </a:cubicBezTo>
                    <a:cubicBezTo>
                      <a:pt x="122974" y="196558"/>
                      <a:pt x="120106" y="190472"/>
                      <a:pt x="118671" y="181879"/>
                    </a:cubicBezTo>
                    <a:cubicBezTo>
                      <a:pt x="116520" y="174003"/>
                      <a:pt x="114010" y="160755"/>
                      <a:pt x="116520" y="151447"/>
                    </a:cubicBezTo>
                    <a:cubicBezTo>
                      <a:pt x="107914" y="144644"/>
                      <a:pt x="102894" y="137125"/>
                      <a:pt x="102894" y="128891"/>
                    </a:cubicBezTo>
                    <a:cubicBezTo>
                      <a:pt x="102894" y="124952"/>
                      <a:pt x="104328" y="121014"/>
                      <a:pt x="106480" y="117076"/>
                    </a:cubicBezTo>
                    <a:cubicBezTo>
                      <a:pt x="91061" y="113495"/>
                      <a:pt x="84966" y="109199"/>
                      <a:pt x="84966" y="101681"/>
                    </a:cubicBezTo>
                    <a:cubicBezTo>
                      <a:pt x="84966" y="93804"/>
                      <a:pt x="92496" y="88791"/>
                      <a:pt x="113293" y="85211"/>
                    </a:cubicBezTo>
                    <a:lnTo>
                      <a:pt x="115444" y="78051"/>
                    </a:lnTo>
                    <a:cubicBezTo>
                      <a:pt x="85683" y="69816"/>
                      <a:pt x="67037" y="58359"/>
                      <a:pt x="67037" y="45470"/>
                    </a:cubicBezTo>
                    <a:cubicBezTo>
                      <a:pt x="67037" y="20408"/>
                      <a:pt x="139827" y="0"/>
                      <a:pt x="229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íš1íḓè">
              <a:extLst>
                <a:ext uri="{FF2B5EF4-FFF2-40B4-BE49-F238E27FC236}">
                  <a16:creationId xmlns:a16="http://schemas.microsoft.com/office/drawing/2014/main" id="{581B4049-B0B3-4344-9AFF-0CF86D227B58}"/>
                </a:ext>
              </a:extLst>
            </p:cNvPr>
            <p:cNvSpPr txBox="1"/>
            <p:nvPr/>
          </p:nvSpPr>
          <p:spPr bwMode="auto">
            <a:xfrm>
              <a:off x="8519733" y="2930613"/>
              <a:ext cx="2999168" cy="541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sp>
        <p:nvSpPr>
          <p:cNvPr id="44" name="îṣḻîdè">
            <a:extLst>
              <a:ext uri="{FF2B5EF4-FFF2-40B4-BE49-F238E27FC236}">
                <a16:creationId xmlns:a16="http://schemas.microsoft.com/office/drawing/2014/main" id="{609FA3AC-ACC2-4A51-A1FA-B7BD828C8EAE}"/>
              </a:ext>
            </a:extLst>
          </p:cNvPr>
          <p:cNvSpPr/>
          <p:nvPr/>
        </p:nvSpPr>
        <p:spPr bwMode="auto">
          <a:xfrm>
            <a:off x="8519733" y="4367840"/>
            <a:ext cx="2999168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cs typeface="+mn-ea"/>
                <a:sym typeface="+mn-lt"/>
              </a:rPr>
              <a:t>通过复制您的文本后，在此框中选择粘贴。</a:t>
            </a:r>
            <a:endParaRPr lang="en-US" altLang="zh-CN" sz="2000" dirty="0"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9249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33" grpId="0"/>
      <p:bldP spid="34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F50234-583D-42D1-B63E-441DD83EABEE}"/>
              </a:ext>
            </a:extLst>
          </p:cNvPr>
          <p:cNvGrpSpPr/>
          <p:nvPr/>
        </p:nvGrpSpPr>
        <p:grpSpPr>
          <a:xfrm>
            <a:off x="670718" y="2294153"/>
            <a:ext cx="10850563" cy="3014133"/>
            <a:chOff x="670718" y="2347421"/>
            <a:chExt cx="10850563" cy="3014133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E86BF53-05FA-45D2-A0B1-8937B5D08CA8}"/>
                </a:ext>
              </a:extLst>
            </p:cNvPr>
            <p:cNvCxnSpPr/>
            <p:nvPr/>
          </p:nvCxnSpPr>
          <p:spPr>
            <a:xfrm>
              <a:off x="670718" y="4102138"/>
              <a:ext cx="1085056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îsḻíḓè">
              <a:extLst>
                <a:ext uri="{FF2B5EF4-FFF2-40B4-BE49-F238E27FC236}">
                  <a16:creationId xmlns:a16="http://schemas.microsoft.com/office/drawing/2014/main" id="{43220F85-6F6C-45A9-80DA-A0C7176F7E16}"/>
                </a:ext>
              </a:extLst>
            </p:cNvPr>
            <p:cNvGrpSpPr/>
            <p:nvPr/>
          </p:nvGrpSpPr>
          <p:grpSpPr>
            <a:xfrm>
              <a:off x="7205135" y="3175036"/>
              <a:ext cx="1238251" cy="1371600"/>
              <a:chOff x="7205135" y="2959098"/>
              <a:chExt cx="1238251" cy="1371600"/>
            </a:xfrm>
          </p:grpSpPr>
          <p:sp>
            <p:nvSpPr>
              <p:cNvPr id="22" name="íśḷiḋé">
                <a:extLst>
                  <a:ext uri="{FF2B5EF4-FFF2-40B4-BE49-F238E27FC236}">
                    <a16:creationId xmlns:a16="http://schemas.microsoft.com/office/drawing/2014/main" id="{84E579DF-642A-46BE-86FA-D5BC8825EF77}"/>
                  </a:ext>
                </a:extLst>
              </p:cNvPr>
              <p:cNvSpPr/>
              <p:nvPr/>
            </p:nvSpPr>
            <p:spPr bwMode="auto">
              <a:xfrm rot="5400000">
                <a:off x="7621060" y="3508371"/>
                <a:ext cx="687917" cy="956734"/>
              </a:xfrm>
              <a:custGeom>
                <a:avLst/>
                <a:gdLst/>
                <a:ahLst/>
                <a:cxnLst>
                  <a:cxn ang="0">
                    <a:pos x="0" y="322"/>
                  </a:cxn>
                  <a:cxn ang="0">
                    <a:pos x="0" y="0"/>
                  </a:cxn>
                  <a:cxn ang="0">
                    <a:pos x="325" y="199"/>
                  </a:cxn>
                  <a:cxn ang="0">
                    <a:pos x="325" y="452"/>
                  </a:cxn>
                  <a:cxn ang="0">
                    <a:pos x="0" y="322"/>
                  </a:cxn>
                </a:cxnLst>
                <a:rect l="0" t="0" r="r" b="b"/>
                <a:pathLst>
                  <a:path w="325" h="452">
                    <a:moveTo>
                      <a:pt x="0" y="322"/>
                    </a:moveTo>
                    <a:lnTo>
                      <a:pt x="0" y="0"/>
                    </a:lnTo>
                    <a:lnTo>
                      <a:pt x="325" y="199"/>
                    </a:lnTo>
                    <a:lnTo>
                      <a:pt x="325" y="452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ľiḑê">
                <a:extLst>
                  <a:ext uri="{FF2B5EF4-FFF2-40B4-BE49-F238E27FC236}">
                    <a16:creationId xmlns:a16="http://schemas.microsoft.com/office/drawing/2014/main" id="{9A93A210-D7DE-4579-946E-091441BA0DF7}"/>
                  </a:ext>
                </a:extLst>
              </p:cNvPr>
              <p:cNvSpPr/>
              <p:nvPr/>
            </p:nvSpPr>
            <p:spPr bwMode="auto">
              <a:xfrm rot="5400000">
                <a:off x="6797678" y="3366556"/>
                <a:ext cx="1371599" cy="556685"/>
              </a:xfrm>
              <a:custGeom>
                <a:avLst/>
                <a:gdLst/>
                <a:ahLst/>
                <a:cxnLst>
                  <a:cxn ang="0">
                    <a:pos x="323" y="263"/>
                  </a:cxn>
                  <a:cxn ang="0">
                    <a:pos x="0" y="128"/>
                  </a:cxn>
                  <a:cxn ang="0">
                    <a:pos x="323" y="0"/>
                  </a:cxn>
                  <a:cxn ang="0">
                    <a:pos x="648" y="130"/>
                  </a:cxn>
                  <a:cxn ang="0">
                    <a:pos x="323" y="263"/>
                  </a:cxn>
                </a:cxnLst>
                <a:rect l="0" t="0" r="r" b="b"/>
                <a:pathLst>
                  <a:path w="648" h="263">
                    <a:moveTo>
                      <a:pt x="323" y="263"/>
                    </a:moveTo>
                    <a:lnTo>
                      <a:pt x="0" y="128"/>
                    </a:lnTo>
                    <a:lnTo>
                      <a:pt x="323" y="0"/>
                    </a:lnTo>
                    <a:lnTo>
                      <a:pt x="648" y="130"/>
                    </a:lnTo>
                    <a:lnTo>
                      <a:pt x="323" y="2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$ḻîḍe">
                <a:extLst>
                  <a:ext uri="{FF2B5EF4-FFF2-40B4-BE49-F238E27FC236}">
                    <a16:creationId xmlns:a16="http://schemas.microsoft.com/office/drawing/2014/main" id="{FE122C39-25B8-4341-B48F-0F4D758FCAFD}"/>
                  </a:ext>
                </a:extLst>
              </p:cNvPr>
              <p:cNvSpPr/>
              <p:nvPr/>
            </p:nvSpPr>
            <p:spPr bwMode="auto">
              <a:xfrm rot="5400000">
                <a:off x="7625294" y="2824689"/>
                <a:ext cx="683683" cy="952501"/>
              </a:xfrm>
              <a:custGeom>
                <a:avLst/>
                <a:gdLst/>
                <a:ahLst/>
                <a:cxnLst>
                  <a:cxn ang="0">
                    <a:pos x="323" y="322"/>
                  </a:cxn>
                  <a:cxn ang="0">
                    <a:pos x="0" y="450"/>
                  </a:cxn>
                  <a:cxn ang="0">
                    <a:pos x="0" y="192"/>
                  </a:cxn>
                  <a:cxn ang="0">
                    <a:pos x="323" y="0"/>
                  </a:cxn>
                  <a:cxn ang="0">
                    <a:pos x="323" y="322"/>
                  </a:cxn>
                </a:cxnLst>
                <a:rect l="0" t="0" r="r" b="b"/>
                <a:pathLst>
                  <a:path w="323" h="450">
                    <a:moveTo>
                      <a:pt x="323" y="322"/>
                    </a:moveTo>
                    <a:lnTo>
                      <a:pt x="0" y="450"/>
                    </a:lnTo>
                    <a:lnTo>
                      <a:pt x="0" y="192"/>
                    </a:lnTo>
                    <a:lnTo>
                      <a:pt x="323" y="0"/>
                    </a:lnTo>
                    <a:lnTo>
                      <a:pt x="323" y="32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iśḻíḑè">
              <a:extLst>
                <a:ext uri="{FF2B5EF4-FFF2-40B4-BE49-F238E27FC236}">
                  <a16:creationId xmlns:a16="http://schemas.microsoft.com/office/drawing/2014/main" id="{0083C022-098D-4900-B6FE-F31332544E23}"/>
                </a:ext>
              </a:extLst>
            </p:cNvPr>
            <p:cNvGrpSpPr/>
            <p:nvPr/>
          </p:nvGrpSpPr>
          <p:grpSpPr>
            <a:xfrm>
              <a:off x="6432543" y="2764404"/>
              <a:ext cx="1073154" cy="2163233"/>
              <a:chOff x="6432543" y="2548466"/>
              <a:chExt cx="1073154" cy="2163233"/>
            </a:xfrm>
          </p:grpSpPr>
          <p:sp>
            <p:nvSpPr>
              <p:cNvPr id="19" name="íṡľíḋè">
                <a:extLst>
                  <a:ext uri="{FF2B5EF4-FFF2-40B4-BE49-F238E27FC236}">
                    <a16:creationId xmlns:a16="http://schemas.microsoft.com/office/drawing/2014/main" id="{C601E859-AD89-4611-B80F-690A68154413}"/>
                  </a:ext>
                </a:extLst>
              </p:cNvPr>
              <p:cNvSpPr/>
              <p:nvPr/>
            </p:nvSpPr>
            <p:spPr bwMode="auto">
              <a:xfrm rot="5400000">
                <a:off x="6524621" y="2661708"/>
                <a:ext cx="1094317" cy="867834"/>
              </a:xfrm>
              <a:custGeom>
                <a:avLst/>
                <a:gdLst/>
                <a:ahLst/>
                <a:cxnLst>
                  <a:cxn ang="0">
                    <a:pos x="0" y="410"/>
                  </a:cxn>
                  <a:cxn ang="0">
                    <a:pos x="0" y="147"/>
                  </a:cxn>
                  <a:cxn ang="0">
                    <a:pos x="517" y="0"/>
                  </a:cxn>
                  <a:cxn ang="0">
                    <a:pos x="517" y="336"/>
                  </a:cxn>
                  <a:cxn ang="0">
                    <a:pos x="0" y="410"/>
                  </a:cxn>
                </a:cxnLst>
                <a:rect l="0" t="0" r="r" b="b"/>
                <a:pathLst>
                  <a:path w="517" h="410">
                    <a:moveTo>
                      <a:pt x="0" y="410"/>
                    </a:moveTo>
                    <a:lnTo>
                      <a:pt x="0" y="147"/>
                    </a:lnTo>
                    <a:lnTo>
                      <a:pt x="517" y="0"/>
                    </a:lnTo>
                    <a:lnTo>
                      <a:pt x="517" y="336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íṥļiďé">
                <a:extLst>
                  <a:ext uri="{FF2B5EF4-FFF2-40B4-BE49-F238E27FC236}">
                    <a16:creationId xmlns:a16="http://schemas.microsoft.com/office/drawing/2014/main" id="{7BE00E3E-03EF-40A9-A083-EB36FB4B5021}"/>
                  </a:ext>
                </a:extLst>
              </p:cNvPr>
              <p:cNvSpPr/>
              <p:nvPr/>
            </p:nvSpPr>
            <p:spPr bwMode="auto">
              <a:xfrm rot="5400000">
                <a:off x="6529911" y="3735914"/>
                <a:ext cx="1068917" cy="882651"/>
              </a:xfrm>
              <a:custGeom>
                <a:avLst/>
                <a:gdLst/>
                <a:ahLst/>
                <a:cxnLst>
                  <a:cxn ang="0">
                    <a:pos x="505" y="417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503" y="149"/>
                  </a:cxn>
                  <a:cxn ang="0">
                    <a:pos x="505" y="417"/>
                  </a:cxn>
                  <a:cxn ang="0">
                    <a:pos x="505" y="417"/>
                  </a:cxn>
                </a:cxnLst>
                <a:rect l="0" t="0" r="r" b="b"/>
                <a:pathLst>
                  <a:path w="505" h="417">
                    <a:moveTo>
                      <a:pt x="505" y="417"/>
                    </a:moveTo>
                    <a:lnTo>
                      <a:pt x="0" y="336"/>
                    </a:lnTo>
                    <a:lnTo>
                      <a:pt x="0" y="0"/>
                    </a:lnTo>
                    <a:lnTo>
                      <a:pt x="503" y="149"/>
                    </a:lnTo>
                    <a:lnTo>
                      <a:pt x="505" y="417"/>
                    </a:lnTo>
                    <a:lnTo>
                      <a:pt x="505" y="4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ïSḻídè">
                <a:extLst>
                  <a:ext uri="{FF2B5EF4-FFF2-40B4-BE49-F238E27FC236}">
                    <a16:creationId xmlns:a16="http://schemas.microsoft.com/office/drawing/2014/main" id="{7D76E1B5-5942-4F66-9080-C6D0A4A8B67F}"/>
                  </a:ext>
                </a:extLst>
              </p:cNvPr>
              <p:cNvSpPr/>
              <p:nvPr/>
            </p:nvSpPr>
            <p:spPr bwMode="auto">
              <a:xfrm rot="5400000">
                <a:off x="5531903" y="3449107"/>
                <a:ext cx="2163232" cy="361951"/>
              </a:xfrm>
              <a:custGeom>
                <a:avLst/>
                <a:gdLst/>
                <a:ahLst/>
                <a:cxnLst>
                  <a:cxn ang="0">
                    <a:pos x="517" y="0"/>
                  </a:cxn>
                  <a:cxn ang="0">
                    <a:pos x="1022" y="81"/>
                  </a:cxn>
                  <a:cxn ang="0">
                    <a:pos x="517" y="171"/>
                  </a:cxn>
                  <a:cxn ang="0">
                    <a:pos x="0" y="74"/>
                  </a:cxn>
                  <a:cxn ang="0">
                    <a:pos x="517" y="0"/>
                  </a:cxn>
                </a:cxnLst>
                <a:rect l="0" t="0" r="r" b="b"/>
                <a:pathLst>
                  <a:path w="1022" h="171">
                    <a:moveTo>
                      <a:pt x="517" y="0"/>
                    </a:moveTo>
                    <a:lnTo>
                      <a:pt x="1022" y="81"/>
                    </a:lnTo>
                    <a:lnTo>
                      <a:pt x="517" y="171"/>
                    </a:lnTo>
                    <a:lnTo>
                      <a:pt x="0" y="74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sļïḑê">
              <a:extLst>
                <a:ext uri="{FF2B5EF4-FFF2-40B4-BE49-F238E27FC236}">
                  <a16:creationId xmlns:a16="http://schemas.microsoft.com/office/drawing/2014/main" id="{BDD92100-59A8-4149-82C5-ADE30947765E}"/>
                </a:ext>
              </a:extLst>
            </p:cNvPr>
            <p:cNvGrpSpPr/>
            <p:nvPr/>
          </p:nvGrpSpPr>
          <p:grpSpPr>
            <a:xfrm>
              <a:off x="3748613" y="3175036"/>
              <a:ext cx="1244601" cy="1371599"/>
              <a:chOff x="3748613" y="2959098"/>
              <a:chExt cx="1244601" cy="1371599"/>
            </a:xfrm>
          </p:grpSpPr>
          <p:sp>
            <p:nvSpPr>
              <p:cNvPr id="16" name="isḻïdê">
                <a:extLst>
                  <a:ext uri="{FF2B5EF4-FFF2-40B4-BE49-F238E27FC236}">
                    <a16:creationId xmlns:a16="http://schemas.microsoft.com/office/drawing/2014/main" id="{AEDBFAD0-C31A-42F8-BF60-927D2BCD4913}"/>
                  </a:ext>
                </a:extLst>
              </p:cNvPr>
              <p:cNvSpPr/>
              <p:nvPr/>
            </p:nvSpPr>
            <p:spPr bwMode="auto">
              <a:xfrm rot="5400000">
                <a:off x="3886196" y="3505197"/>
                <a:ext cx="687917" cy="963084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455"/>
                  </a:cxn>
                  <a:cxn ang="0">
                    <a:pos x="325" y="253"/>
                  </a:cxn>
                  <a:cxn ang="0">
                    <a:pos x="325" y="0"/>
                  </a:cxn>
                  <a:cxn ang="0">
                    <a:pos x="0" y="130"/>
                  </a:cxn>
                </a:cxnLst>
                <a:rect l="0" t="0" r="r" b="b"/>
                <a:pathLst>
                  <a:path w="325" h="455">
                    <a:moveTo>
                      <a:pt x="0" y="130"/>
                    </a:moveTo>
                    <a:lnTo>
                      <a:pt x="0" y="455"/>
                    </a:lnTo>
                    <a:lnTo>
                      <a:pt x="325" y="253"/>
                    </a:lnTo>
                    <a:lnTo>
                      <a:pt x="325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ïṩḻîḍe">
                <a:extLst>
                  <a:ext uri="{FF2B5EF4-FFF2-40B4-BE49-F238E27FC236}">
                    <a16:creationId xmlns:a16="http://schemas.microsoft.com/office/drawing/2014/main" id="{AE09D9EB-17D4-4709-AF21-272818899D71}"/>
                  </a:ext>
                </a:extLst>
              </p:cNvPr>
              <p:cNvSpPr/>
              <p:nvPr/>
            </p:nvSpPr>
            <p:spPr bwMode="auto">
              <a:xfrm rot="5400000">
                <a:off x="4029072" y="3366556"/>
                <a:ext cx="1371599" cy="556684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0" y="135"/>
                  </a:cxn>
                  <a:cxn ang="0">
                    <a:pos x="323" y="263"/>
                  </a:cxn>
                  <a:cxn ang="0">
                    <a:pos x="648" y="133"/>
                  </a:cxn>
                  <a:cxn ang="0">
                    <a:pos x="323" y="0"/>
                  </a:cxn>
                </a:cxnLst>
                <a:rect l="0" t="0" r="r" b="b"/>
                <a:pathLst>
                  <a:path w="648" h="263">
                    <a:moveTo>
                      <a:pt x="323" y="0"/>
                    </a:moveTo>
                    <a:lnTo>
                      <a:pt x="0" y="135"/>
                    </a:lnTo>
                    <a:lnTo>
                      <a:pt x="323" y="263"/>
                    </a:lnTo>
                    <a:lnTo>
                      <a:pt x="648" y="133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işḻïḑè">
                <a:extLst>
                  <a:ext uri="{FF2B5EF4-FFF2-40B4-BE49-F238E27FC236}">
                    <a16:creationId xmlns:a16="http://schemas.microsoft.com/office/drawing/2014/main" id="{21430D66-8257-4BB7-81F8-0294D286B4BC}"/>
                  </a:ext>
                </a:extLst>
              </p:cNvPr>
              <p:cNvSpPr/>
              <p:nvPr/>
            </p:nvSpPr>
            <p:spPr bwMode="auto">
              <a:xfrm rot="5400000">
                <a:off x="3886196" y="2821515"/>
                <a:ext cx="683683" cy="958850"/>
              </a:xfrm>
              <a:custGeom>
                <a:avLst/>
                <a:gdLst/>
                <a:ahLst/>
                <a:cxnLst>
                  <a:cxn ang="0">
                    <a:pos x="323" y="128"/>
                  </a:cxn>
                  <a:cxn ang="0">
                    <a:pos x="0" y="0"/>
                  </a:cxn>
                  <a:cxn ang="0">
                    <a:pos x="0" y="258"/>
                  </a:cxn>
                  <a:cxn ang="0">
                    <a:pos x="323" y="453"/>
                  </a:cxn>
                  <a:cxn ang="0">
                    <a:pos x="323" y="128"/>
                  </a:cxn>
                </a:cxnLst>
                <a:rect l="0" t="0" r="r" b="b"/>
                <a:pathLst>
                  <a:path w="323" h="453">
                    <a:moveTo>
                      <a:pt x="323" y="128"/>
                    </a:moveTo>
                    <a:lnTo>
                      <a:pt x="0" y="0"/>
                    </a:lnTo>
                    <a:lnTo>
                      <a:pt x="0" y="258"/>
                    </a:lnTo>
                    <a:lnTo>
                      <a:pt x="323" y="453"/>
                    </a:lnTo>
                    <a:lnTo>
                      <a:pt x="323" y="12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íŝḻïḓe">
              <a:extLst>
                <a:ext uri="{FF2B5EF4-FFF2-40B4-BE49-F238E27FC236}">
                  <a16:creationId xmlns:a16="http://schemas.microsoft.com/office/drawing/2014/main" id="{71E95406-EC22-4C25-94AD-C3460EBDDE6E}"/>
                </a:ext>
              </a:extLst>
            </p:cNvPr>
            <p:cNvGrpSpPr/>
            <p:nvPr/>
          </p:nvGrpSpPr>
          <p:grpSpPr>
            <a:xfrm>
              <a:off x="4692645" y="2764404"/>
              <a:ext cx="1073151" cy="2163233"/>
              <a:chOff x="4692645" y="2548466"/>
              <a:chExt cx="1073151" cy="2163233"/>
            </a:xfrm>
          </p:grpSpPr>
          <p:sp>
            <p:nvSpPr>
              <p:cNvPr id="13" name="íS1íḓé">
                <a:extLst>
                  <a:ext uri="{FF2B5EF4-FFF2-40B4-BE49-F238E27FC236}">
                    <a16:creationId xmlns:a16="http://schemas.microsoft.com/office/drawing/2014/main" id="{790EB7E9-7496-4274-A512-1E7D98F6D735}"/>
                  </a:ext>
                </a:extLst>
              </p:cNvPr>
              <p:cNvSpPr/>
              <p:nvPr/>
            </p:nvSpPr>
            <p:spPr bwMode="auto">
              <a:xfrm rot="5400000">
                <a:off x="4579405" y="2661708"/>
                <a:ext cx="1094317" cy="8678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63"/>
                  </a:cxn>
                  <a:cxn ang="0">
                    <a:pos x="517" y="410"/>
                  </a:cxn>
                  <a:cxn ang="0">
                    <a:pos x="517" y="74"/>
                  </a:cxn>
                  <a:cxn ang="0">
                    <a:pos x="0" y="0"/>
                  </a:cxn>
                </a:cxnLst>
                <a:rect l="0" t="0" r="r" b="b"/>
                <a:pathLst>
                  <a:path w="517" h="410">
                    <a:moveTo>
                      <a:pt x="0" y="0"/>
                    </a:moveTo>
                    <a:lnTo>
                      <a:pt x="0" y="263"/>
                    </a:lnTo>
                    <a:lnTo>
                      <a:pt x="517" y="410"/>
                    </a:lnTo>
                    <a:lnTo>
                      <a:pt x="517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ïSlïdè">
                <a:extLst>
                  <a:ext uri="{FF2B5EF4-FFF2-40B4-BE49-F238E27FC236}">
                    <a16:creationId xmlns:a16="http://schemas.microsoft.com/office/drawing/2014/main" id="{BB7609AC-C7BE-419A-9E58-E51A5B4E8B2C}"/>
                  </a:ext>
                </a:extLst>
              </p:cNvPr>
              <p:cNvSpPr/>
              <p:nvPr/>
            </p:nvSpPr>
            <p:spPr bwMode="auto">
              <a:xfrm rot="5400000">
                <a:off x="4599512" y="3735914"/>
                <a:ext cx="1068917" cy="882651"/>
              </a:xfrm>
              <a:custGeom>
                <a:avLst/>
                <a:gdLst/>
                <a:ahLst/>
                <a:cxnLst>
                  <a:cxn ang="0">
                    <a:pos x="505" y="0"/>
                  </a:cxn>
                  <a:cxn ang="0">
                    <a:pos x="0" y="81"/>
                  </a:cxn>
                  <a:cxn ang="0">
                    <a:pos x="0" y="417"/>
                  </a:cxn>
                  <a:cxn ang="0">
                    <a:pos x="503" y="270"/>
                  </a:cxn>
                  <a:cxn ang="0">
                    <a:pos x="505" y="0"/>
                  </a:cxn>
                  <a:cxn ang="0">
                    <a:pos x="505" y="0"/>
                  </a:cxn>
                </a:cxnLst>
                <a:rect l="0" t="0" r="r" b="b"/>
                <a:pathLst>
                  <a:path w="505" h="417">
                    <a:moveTo>
                      <a:pt x="505" y="0"/>
                    </a:moveTo>
                    <a:lnTo>
                      <a:pt x="0" y="81"/>
                    </a:lnTo>
                    <a:lnTo>
                      <a:pt x="0" y="417"/>
                    </a:lnTo>
                    <a:lnTo>
                      <a:pt x="503" y="270"/>
                    </a:lnTo>
                    <a:lnTo>
                      <a:pt x="505" y="0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ïṣ1íḍè">
                <a:extLst>
                  <a:ext uri="{FF2B5EF4-FFF2-40B4-BE49-F238E27FC236}">
                    <a16:creationId xmlns:a16="http://schemas.microsoft.com/office/drawing/2014/main" id="{F403E358-48FC-4E77-AD6C-1994ED3E7C10}"/>
                  </a:ext>
                </a:extLst>
              </p:cNvPr>
              <p:cNvSpPr/>
              <p:nvPr/>
            </p:nvSpPr>
            <p:spPr bwMode="auto">
              <a:xfrm rot="5400000">
                <a:off x="4503205" y="3449107"/>
                <a:ext cx="2163232" cy="361951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517" y="171"/>
                  </a:cxn>
                  <a:cxn ang="0">
                    <a:pos x="1022" y="90"/>
                  </a:cxn>
                  <a:cxn ang="0">
                    <a:pos x="517" y="0"/>
                  </a:cxn>
                  <a:cxn ang="0">
                    <a:pos x="0" y="97"/>
                  </a:cxn>
                </a:cxnLst>
                <a:rect l="0" t="0" r="r" b="b"/>
                <a:pathLst>
                  <a:path w="1022" h="171">
                    <a:moveTo>
                      <a:pt x="0" y="97"/>
                    </a:moveTo>
                    <a:lnTo>
                      <a:pt x="517" y="171"/>
                    </a:lnTo>
                    <a:lnTo>
                      <a:pt x="1022" y="90"/>
                    </a:lnTo>
                    <a:lnTo>
                      <a:pt x="517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iśľíďê">
              <a:extLst>
                <a:ext uri="{FF2B5EF4-FFF2-40B4-BE49-F238E27FC236}">
                  <a16:creationId xmlns:a16="http://schemas.microsoft.com/office/drawing/2014/main" id="{D7E69EF2-2183-4A5F-BC65-079AA044D40B}"/>
                </a:ext>
              </a:extLst>
            </p:cNvPr>
            <p:cNvGrpSpPr/>
            <p:nvPr/>
          </p:nvGrpSpPr>
          <p:grpSpPr>
            <a:xfrm>
              <a:off x="5609162" y="2347421"/>
              <a:ext cx="948267" cy="3014133"/>
              <a:chOff x="5609162" y="2131483"/>
              <a:chExt cx="948267" cy="3014133"/>
            </a:xfrm>
          </p:grpSpPr>
          <p:sp>
            <p:nvSpPr>
              <p:cNvPr id="11" name="iṩľîḑê">
                <a:extLst>
                  <a:ext uri="{FF2B5EF4-FFF2-40B4-BE49-F238E27FC236}">
                    <a16:creationId xmlns:a16="http://schemas.microsoft.com/office/drawing/2014/main" id="{8E82135E-ED67-4D0B-BA13-55287687E193}"/>
                  </a:ext>
                </a:extLst>
              </p:cNvPr>
              <p:cNvSpPr/>
              <p:nvPr/>
            </p:nvSpPr>
            <p:spPr bwMode="auto">
              <a:xfrm rot="5400000">
                <a:off x="5331879" y="3920066"/>
                <a:ext cx="1502833" cy="948267"/>
              </a:xfrm>
              <a:custGeom>
                <a:avLst/>
                <a:gdLst/>
                <a:ahLst/>
                <a:cxnLst>
                  <a:cxn ang="0">
                    <a:pos x="0" y="448"/>
                  </a:cxn>
                  <a:cxn ang="0">
                    <a:pos x="0" y="0"/>
                  </a:cxn>
                  <a:cxn ang="0">
                    <a:pos x="710" y="78"/>
                  </a:cxn>
                  <a:cxn ang="0">
                    <a:pos x="710" y="369"/>
                  </a:cxn>
                  <a:cxn ang="0">
                    <a:pos x="0" y="448"/>
                  </a:cxn>
                </a:cxnLst>
                <a:rect l="0" t="0" r="r" b="b"/>
                <a:pathLst>
                  <a:path w="710" h="448">
                    <a:moveTo>
                      <a:pt x="0" y="448"/>
                    </a:moveTo>
                    <a:lnTo>
                      <a:pt x="0" y="0"/>
                    </a:lnTo>
                    <a:lnTo>
                      <a:pt x="710" y="78"/>
                    </a:lnTo>
                    <a:lnTo>
                      <a:pt x="710" y="369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íŝ1ídê">
                <a:extLst>
                  <a:ext uri="{FF2B5EF4-FFF2-40B4-BE49-F238E27FC236}">
                    <a16:creationId xmlns:a16="http://schemas.microsoft.com/office/drawing/2014/main" id="{8CFACB02-113F-4DEA-85F9-AAAACA48D10D}"/>
                  </a:ext>
                </a:extLst>
              </p:cNvPr>
              <p:cNvSpPr/>
              <p:nvPr/>
            </p:nvSpPr>
            <p:spPr bwMode="auto">
              <a:xfrm rot="5400000">
                <a:off x="5327646" y="2412999"/>
                <a:ext cx="1511300" cy="948267"/>
              </a:xfrm>
              <a:custGeom>
                <a:avLst/>
                <a:gdLst/>
                <a:ahLst/>
                <a:cxnLst>
                  <a:cxn ang="0">
                    <a:pos x="714" y="0"/>
                  </a:cxn>
                  <a:cxn ang="0">
                    <a:pos x="714" y="448"/>
                  </a:cxn>
                  <a:cxn ang="0">
                    <a:pos x="0" y="369"/>
                  </a:cxn>
                  <a:cxn ang="0">
                    <a:pos x="0" y="83"/>
                  </a:cxn>
                  <a:cxn ang="0">
                    <a:pos x="714" y="0"/>
                  </a:cxn>
                </a:cxnLst>
                <a:rect l="0" t="0" r="r" b="b"/>
                <a:pathLst>
                  <a:path w="714" h="448">
                    <a:moveTo>
                      <a:pt x="714" y="0"/>
                    </a:moveTo>
                    <a:lnTo>
                      <a:pt x="714" y="448"/>
                    </a:lnTo>
                    <a:lnTo>
                      <a:pt x="0" y="369"/>
                    </a:lnTo>
                    <a:lnTo>
                      <a:pt x="0" y="83"/>
                    </a:ln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îṩḻíḍê">
            <a:extLst>
              <a:ext uri="{FF2B5EF4-FFF2-40B4-BE49-F238E27FC236}">
                <a16:creationId xmlns:a16="http://schemas.microsoft.com/office/drawing/2014/main" id="{F5BB1535-A456-45E6-BD99-B11C98553CA6}"/>
              </a:ext>
            </a:extLst>
          </p:cNvPr>
          <p:cNvGrpSpPr/>
          <p:nvPr/>
        </p:nvGrpSpPr>
        <p:grpSpPr>
          <a:xfrm>
            <a:off x="673101" y="2772665"/>
            <a:ext cx="3009896" cy="1028555"/>
            <a:chOff x="673101" y="2312174"/>
            <a:chExt cx="3192730" cy="1028555"/>
          </a:xfrm>
        </p:grpSpPr>
        <p:sp>
          <p:nvSpPr>
            <p:cNvPr id="26" name="îsļîde">
              <a:extLst>
                <a:ext uri="{FF2B5EF4-FFF2-40B4-BE49-F238E27FC236}">
                  <a16:creationId xmlns:a16="http://schemas.microsoft.com/office/drawing/2014/main" id="{DE62099C-74B0-491F-8563-EBC99EBFC620}"/>
                </a:ext>
              </a:extLst>
            </p:cNvPr>
            <p:cNvSpPr/>
            <p:nvPr/>
          </p:nvSpPr>
          <p:spPr bwMode="auto">
            <a:xfrm>
              <a:off x="673101" y="2741498"/>
              <a:ext cx="3192730" cy="5992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íšlíďe">
              <a:extLst>
                <a:ext uri="{FF2B5EF4-FFF2-40B4-BE49-F238E27FC236}">
                  <a16:creationId xmlns:a16="http://schemas.microsoft.com/office/drawing/2014/main" id="{D0A76C65-F401-49F0-BC09-961544FAE08E}"/>
                </a:ext>
              </a:extLst>
            </p:cNvPr>
            <p:cNvSpPr txBox="1"/>
            <p:nvPr/>
          </p:nvSpPr>
          <p:spPr bwMode="auto">
            <a:xfrm>
              <a:off x="673101" y="2312174"/>
              <a:ext cx="3192730" cy="4293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01.</a:t>
              </a:r>
              <a:r>
                <a:rPr lang="zh-CN" altLang="en-US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îŝ1iḋé">
            <a:extLst>
              <a:ext uri="{FF2B5EF4-FFF2-40B4-BE49-F238E27FC236}">
                <a16:creationId xmlns:a16="http://schemas.microsoft.com/office/drawing/2014/main" id="{1D3AA2C5-D975-4277-A248-564A991945F7}"/>
              </a:ext>
            </a:extLst>
          </p:cNvPr>
          <p:cNvGrpSpPr/>
          <p:nvPr/>
        </p:nvGrpSpPr>
        <p:grpSpPr>
          <a:xfrm>
            <a:off x="8509004" y="2772665"/>
            <a:ext cx="3009896" cy="1028555"/>
            <a:chOff x="673101" y="2312174"/>
            <a:chExt cx="3192730" cy="1028555"/>
          </a:xfrm>
        </p:grpSpPr>
        <p:sp>
          <p:nvSpPr>
            <p:cNvPr id="29" name="îSlîḓê">
              <a:extLst>
                <a:ext uri="{FF2B5EF4-FFF2-40B4-BE49-F238E27FC236}">
                  <a16:creationId xmlns:a16="http://schemas.microsoft.com/office/drawing/2014/main" id="{A36B2386-96AB-41D9-AAFF-CEEA9A02D10D}"/>
                </a:ext>
              </a:extLst>
            </p:cNvPr>
            <p:cNvSpPr/>
            <p:nvPr/>
          </p:nvSpPr>
          <p:spPr bwMode="auto">
            <a:xfrm>
              <a:off x="673101" y="2741498"/>
              <a:ext cx="3192730" cy="5992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iṣļîḓe">
              <a:extLst>
                <a:ext uri="{FF2B5EF4-FFF2-40B4-BE49-F238E27FC236}">
                  <a16:creationId xmlns:a16="http://schemas.microsoft.com/office/drawing/2014/main" id="{05FD43A9-EFB9-4FA6-B6A9-7967FB5FED49}"/>
                </a:ext>
              </a:extLst>
            </p:cNvPr>
            <p:cNvSpPr txBox="1"/>
            <p:nvPr/>
          </p:nvSpPr>
          <p:spPr bwMode="auto">
            <a:xfrm>
              <a:off x="673101" y="2312174"/>
              <a:ext cx="3192730" cy="4293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05.</a:t>
              </a:r>
              <a:r>
                <a:rPr lang="zh-CN" altLang="en-US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îslíḋe">
            <a:extLst>
              <a:ext uri="{FF2B5EF4-FFF2-40B4-BE49-F238E27FC236}">
                <a16:creationId xmlns:a16="http://schemas.microsoft.com/office/drawing/2014/main" id="{83EF9265-4516-48F6-B1A9-68E104EB9364}"/>
              </a:ext>
            </a:extLst>
          </p:cNvPr>
          <p:cNvGrpSpPr/>
          <p:nvPr/>
        </p:nvGrpSpPr>
        <p:grpSpPr>
          <a:xfrm>
            <a:off x="2665370" y="4865900"/>
            <a:ext cx="3009896" cy="1028555"/>
            <a:chOff x="673101" y="2312174"/>
            <a:chExt cx="3192730" cy="1028555"/>
          </a:xfrm>
        </p:grpSpPr>
        <p:sp>
          <p:nvSpPr>
            <p:cNvPr id="32" name="iṧļíďe">
              <a:extLst>
                <a:ext uri="{FF2B5EF4-FFF2-40B4-BE49-F238E27FC236}">
                  <a16:creationId xmlns:a16="http://schemas.microsoft.com/office/drawing/2014/main" id="{DAFE6778-3BA9-4609-B0AC-F3EBA354BA07}"/>
                </a:ext>
              </a:extLst>
            </p:cNvPr>
            <p:cNvSpPr/>
            <p:nvPr/>
          </p:nvSpPr>
          <p:spPr bwMode="auto">
            <a:xfrm>
              <a:off x="673101" y="2741498"/>
              <a:ext cx="3192730" cy="5992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îṣḻídê">
              <a:extLst>
                <a:ext uri="{FF2B5EF4-FFF2-40B4-BE49-F238E27FC236}">
                  <a16:creationId xmlns:a16="http://schemas.microsoft.com/office/drawing/2014/main" id="{8E81E78C-8ED7-4491-8270-2FBFF68E8688}"/>
                </a:ext>
              </a:extLst>
            </p:cNvPr>
            <p:cNvSpPr txBox="1"/>
            <p:nvPr/>
          </p:nvSpPr>
          <p:spPr bwMode="auto">
            <a:xfrm>
              <a:off x="673101" y="2312174"/>
              <a:ext cx="3192730" cy="4293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02.</a:t>
              </a:r>
              <a:r>
                <a:rPr lang="zh-CN" altLang="en-US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iṡḷídé">
            <a:extLst>
              <a:ext uri="{FF2B5EF4-FFF2-40B4-BE49-F238E27FC236}">
                <a16:creationId xmlns:a16="http://schemas.microsoft.com/office/drawing/2014/main" id="{63E68794-A322-49EC-9A29-9B37FFA736BC}"/>
              </a:ext>
            </a:extLst>
          </p:cNvPr>
          <p:cNvGrpSpPr/>
          <p:nvPr/>
        </p:nvGrpSpPr>
        <p:grpSpPr>
          <a:xfrm>
            <a:off x="6516735" y="4865900"/>
            <a:ext cx="3009896" cy="1028555"/>
            <a:chOff x="673101" y="2312174"/>
            <a:chExt cx="3192730" cy="1028555"/>
          </a:xfrm>
        </p:grpSpPr>
        <p:sp>
          <p:nvSpPr>
            <p:cNvPr id="35" name="ïśļidé">
              <a:extLst>
                <a:ext uri="{FF2B5EF4-FFF2-40B4-BE49-F238E27FC236}">
                  <a16:creationId xmlns:a16="http://schemas.microsoft.com/office/drawing/2014/main" id="{F397C78A-CF37-453D-AB4E-B9B1095572DA}"/>
                </a:ext>
              </a:extLst>
            </p:cNvPr>
            <p:cNvSpPr/>
            <p:nvPr/>
          </p:nvSpPr>
          <p:spPr bwMode="auto">
            <a:xfrm>
              <a:off x="673101" y="2741498"/>
              <a:ext cx="3192730" cy="5992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iṧļíďé">
              <a:extLst>
                <a:ext uri="{FF2B5EF4-FFF2-40B4-BE49-F238E27FC236}">
                  <a16:creationId xmlns:a16="http://schemas.microsoft.com/office/drawing/2014/main" id="{CD5EC492-9B6F-4E0D-962F-C53D7F9C856C}"/>
                </a:ext>
              </a:extLst>
            </p:cNvPr>
            <p:cNvSpPr txBox="1"/>
            <p:nvPr/>
          </p:nvSpPr>
          <p:spPr bwMode="auto">
            <a:xfrm>
              <a:off x="673101" y="2312174"/>
              <a:ext cx="3192730" cy="4293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04.</a:t>
              </a:r>
              <a:r>
                <a:rPr lang="zh-CN" altLang="en-US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íṥľïdè">
            <a:extLst>
              <a:ext uri="{FF2B5EF4-FFF2-40B4-BE49-F238E27FC236}">
                <a16:creationId xmlns:a16="http://schemas.microsoft.com/office/drawing/2014/main" id="{3BD76DB7-105E-461F-BC9F-4A70F0FFD8D9}"/>
              </a:ext>
            </a:extLst>
          </p:cNvPr>
          <p:cNvGrpSpPr/>
          <p:nvPr/>
        </p:nvGrpSpPr>
        <p:grpSpPr>
          <a:xfrm>
            <a:off x="4591052" y="1123710"/>
            <a:ext cx="3009896" cy="1028555"/>
            <a:chOff x="673101" y="2312174"/>
            <a:chExt cx="3192730" cy="1028555"/>
          </a:xfrm>
        </p:grpSpPr>
        <p:sp>
          <p:nvSpPr>
            <p:cNvPr id="38" name="íšḻíḋé">
              <a:extLst>
                <a:ext uri="{FF2B5EF4-FFF2-40B4-BE49-F238E27FC236}">
                  <a16:creationId xmlns:a16="http://schemas.microsoft.com/office/drawing/2014/main" id="{46C9F2C9-C690-4F18-9446-CF54A8E38AA4}"/>
                </a:ext>
              </a:extLst>
            </p:cNvPr>
            <p:cNvSpPr/>
            <p:nvPr/>
          </p:nvSpPr>
          <p:spPr bwMode="auto">
            <a:xfrm>
              <a:off x="673101" y="2741498"/>
              <a:ext cx="3192730" cy="5992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í$ľíḍe">
              <a:extLst>
                <a:ext uri="{FF2B5EF4-FFF2-40B4-BE49-F238E27FC236}">
                  <a16:creationId xmlns:a16="http://schemas.microsoft.com/office/drawing/2014/main" id="{889BE17A-F723-473C-9EE7-26143B9E5BB7}"/>
                </a:ext>
              </a:extLst>
            </p:cNvPr>
            <p:cNvSpPr txBox="1"/>
            <p:nvPr/>
          </p:nvSpPr>
          <p:spPr bwMode="auto">
            <a:xfrm>
              <a:off x="673101" y="2312174"/>
              <a:ext cx="3192730" cy="4293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03.</a:t>
              </a:r>
              <a:r>
                <a:rPr lang="zh-CN" altLang="en-US" sz="2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2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7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6CF8CB-E712-4FDD-A1B0-D8BB845958A6}"/>
              </a:ext>
            </a:extLst>
          </p:cNvPr>
          <p:cNvGrpSpPr/>
          <p:nvPr/>
        </p:nvGrpSpPr>
        <p:grpSpPr>
          <a:xfrm>
            <a:off x="6145479" y="4855428"/>
            <a:ext cx="5373422" cy="1287162"/>
            <a:chOff x="6145479" y="4855428"/>
            <a:chExt cx="5373422" cy="1287162"/>
          </a:xfrm>
        </p:grpSpPr>
        <p:sp>
          <p:nvSpPr>
            <p:cNvPr id="4" name="ï$liḑe">
              <a:extLst>
                <a:ext uri="{FF2B5EF4-FFF2-40B4-BE49-F238E27FC236}">
                  <a16:creationId xmlns:a16="http://schemas.microsoft.com/office/drawing/2014/main" id="{C49DCBCF-066A-461A-970E-982AB0C95E09}"/>
                </a:ext>
              </a:extLst>
            </p:cNvPr>
            <p:cNvSpPr/>
            <p:nvPr/>
          </p:nvSpPr>
          <p:spPr>
            <a:xfrm rot="5400000">
              <a:off x="6212711" y="4788196"/>
              <a:ext cx="974505" cy="1108969"/>
            </a:xfrm>
            <a:prstGeom prst="bentUpArrow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íṧ1îḋè">
              <a:extLst>
                <a:ext uri="{FF2B5EF4-FFF2-40B4-BE49-F238E27FC236}">
                  <a16:creationId xmlns:a16="http://schemas.microsoft.com/office/drawing/2014/main" id="{C5691BDF-794C-404E-BA08-7EF655627C93}"/>
                </a:ext>
              </a:extLst>
            </p:cNvPr>
            <p:cNvSpPr/>
            <p:nvPr/>
          </p:nvSpPr>
          <p:spPr>
            <a:xfrm>
              <a:off x="7312323" y="4994299"/>
              <a:ext cx="1639796" cy="1148291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7" name="i$ḻíḋe">
              <a:extLst>
                <a:ext uri="{FF2B5EF4-FFF2-40B4-BE49-F238E27FC236}">
                  <a16:creationId xmlns:a16="http://schemas.microsoft.com/office/drawing/2014/main" id="{2170CC67-55EF-4048-8BD1-F093CA580C66}"/>
                </a:ext>
              </a:extLst>
            </p:cNvPr>
            <p:cNvGrpSpPr/>
            <p:nvPr/>
          </p:nvGrpSpPr>
          <p:grpSpPr>
            <a:xfrm>
              <a:off x="9025449" y="5065326"/>
              <a:ext cx="2493452" cy="1006236"/>
              <a:chOff x="7598807" y="1275999"/>
              <a:chExt cx="3920093" cy="1006236"/>
            </a:xfrm>
          </p:grpSpPr>
          <p:sp>
            <p:nvSpPr>
              <p:cNvPr id="9" name="íS1ïḍé">
                <a:extLst>
                  <a:ext uri="{FF2B5EF4-FFF2-40B4-BE49-F238E27FC236}">
                    <a16:creationId xmlns:a16="http://schemas.microsoft.com/office/drawing/2014/main" id="{DF177D62-9E23-4B8F-BEE9-0DD80CC30275}"/>
                  </a:ext>
                </a:extLst>
              </p:cNvPr>
              <p:cNvSpPr txBox="1"/>
              <p:nvPr/>
            </p:nvSpPr>
            <p:spPr>
              <a:xfrm>
                <a:off x="7598807" y="1275999"/>
                <a:ext cx="3920093" cy="391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id-ID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10" name="ïş1ïḋè">
                <a:extLst>
                  <a:ext uri="{FF2B5EF4-FFF2-40B4-BE49-F238E27FC236}">
                    <a16:creationId xmlns:a16="http://schemas.microsoft.com/office/drawing/2014/main" id="{45D281E5-3707-429F-B5D9-BD4723496B7D}"/>
                  </a:ext>
                </a:extLst>
              </p:cNvPr>
              <p:cNvSpPr/>
              <p:nvPr/>
            </p:nvSpPr>
            <p:spPr bwMode="auto">
              <a:xfrm>
                <a:off x="7598807" y="1667100"/>
                <a:ext cx="3920093" cy="615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ïsḻîḑé">
              <a:extLst>
                <a:ext uri="{FF2B5EF4-FFF2-40B4-BE49-F238E27FC236}">
                  <a16:creationId xmlns:a16="http://schemas.microsoft.com/office/drawing/2014/main" id="{CB691B73-4A9E-40C1-92CD-01EA2DA3B232}"/>
                </a:ext>
              </a:extLst>
            </p:cNvPr>
            <p:cNvSpPr/>
            <p:nvPr/>
          </p:nvSpPr>
          <p:spPr>
            <a:xfrm>
              <a:off x="7848439" y="5301283"/>
              <a:ext cx="567564" cy="534322"/>
            </a:xfrm>
            <a:custGeom>
              <a:avLst/>
              <a:gdLst>
                <a:gd name="connsiteX0" fmla="*/ 87165 w 606240"/>
                <a:gd name="connsiteY0" fmla="*/ 422475 h 570733"/>
                <a:gd name="connsiteX1" fmla="*/ 331445 w 606240"/>
                <a:gd name="connsiteY1" fmla="*/ 422475 h 570733"/>
                <a:gd name="connsiteX2" fmla="*/ 319381 w 606240"/>
                <a:gd name="connsiteY2" fmla="*/ 455711 h 570733"/>
                <a:gd name="connsiteX3" fmla="*/ 87165 w 606240"/>
                <a:gd name="connsiteY3" fmla="*/ 455711 h 570733"/>
                <a:gd name="connsiteX4" fmla="*/ 70424 w 606240"/>
                <a:gd name="connsiteY4" fmla="*/ 439093 h 570733"/>
                <a:gd name="connsiteX5" fmla="*/ 87165 w 606240"/>
                <a:gd name="connsiteY5" fmla="*/ 422475 h 570733"/>
                <a:gd name="connsiteX6" fmla="*/ 87162 w 606240"/>
                <a:gd name="connsiteY6" fmla="*/ 355932 h 570733"/>
                <a:gd name="connsiteX7" fmla="*/ 362071 w 606240"/>
                <a:gd name="connsiteY7" fmla="*/ 355932 h 570733"/>
                <a:gd name="connsiteX8" fmla="*/ 353188 w 606240"/>
                <a:gd name="connsiteY8" fmla="*/ 373871 h 570733"/>
                <a:gd name="connsiteX9" fmla="*/ 345988 w 606240"/>
                <a:gd name="connsiteY9" fmla="*/ 389380 h 570733"/>
                <a:gd name="connsiteX10" fmla="*/ 87162 w 606240"/>
                <a:gd name="connsiteY10" fmla="*/ 389380 h 570733"/>
                <a:gd name="connsiteX11" fmla="*/ 70424 w 606240"/>
                <a:gd name="connsiteY11" fmla="*/ 372656 h 570733"/>
                <a:gd name="connsiteX12" fmla="*/ 87162 w 606240"/>
                <a:gd name="connsiteY12" fmla="*/ 355932 h 570733"/>
                <a:gd name="connsiteX13" fmla="*/ 87163 w 606240"/>
                <a:gd name="connsiteY13" fmla="*/ 289389 h 570733"/>
                <a:gd name="connsiteX14" fmla="*/ 367701 w 606240"/>
                <a:gd name="connsiteY14" fmla="*/ 289389 h 570733"/>
                <a:gd name="connsiteX15" fmla="*/ 384440 w 606240"/>
                <a:gd name="connsiteY15" fmla="*/ 306089 h 570733"/>
                <a:gd name="connsiteX16" fmla="*/ 367795 w 606240"/>
                <a:gd name="connsiteY16" fmla="*/ 322696 h 570733"/>
                <a:gd name="connsiteX17" fmla="*/ 87163 w 606240"/>
                <a:gd name="connsiteY17" fmla="*/ 322696 h 570733"/>
                <a:gd name="connsiteX18" fmla="*/ 70424 w 606240"/>
                <a:gd name="connsiteY18" fmla="*/ 306089 h 570733"/>
                <a:gd name="connsiteX19" fmla="*/ 87163 w 606240"/>
                <a:gd name="connsiteY19" fmla="*/ 289389 h 570733"/>
                <a:gd name="connsiteX20" fmla="*/ 212536 w 606240"/>
                <a:gd name="connsiteY20" fmla="*/ 222916 h 570733"/>
                <a:gd name="connsiteX21" fmla="*/ 369182 w 606240"/>
                <a:gd name="connsiteY21" fmla="*/ 222916 h 570733"/>
                <a:gd name="connsiteX22" fmla="*/ 385922 w 606240"/>
                <a:gd name="connsiteY22" fmla="*/ 239616 h 570733"/>
                <a:gd name="connsiteX23" fmla="*/ 369182 w 606240"/>
                <a:gd name="connsiteY23" fmla="*/ 256223 h 570733"/>
                <a:gd name="connsiteX24" fmla="*/ 212536 w 606240"/>
                <a:gd name="connsiteY24" fmla="*/ 256223 h 570733"/>
                <a:gd name="connsiteX25" fmla="*/ 195889 w 606240"/>
                <a:gd name="connsiteY25" fmla="*/ 239616 h 570733"/>
                <a:gd name="connsiteX26" fmla="*/ 212536 w 606240"/>
                <a:gd name="connsiteY26" fmla="*/ 222916 h 570733"/>
                <a:gd name="connsiteX27" fmla="*/ 551652 w 606240"/>
                <a:gd name="connsiteY27" fmla="*/ 116932 h 570733"/>
                <a:gd name="connsiteX28" fmla="*/ 567829 w 606240"/>
                <a:gd name="connsiteY28" fmla="*/ 121601 h 570733"/>
                <a:gd name="connsiteX29" fmla="*/ 583444 w 606240"/>
                <a:gd name="connsiteY29" fmla="*/ 152602 h 570733"/>
                <a:gd name="connsiteX30" fmla="*/ 581948 w 606240"/>
                <a:gd name="connsiteY30" fmla="*/ 158391 h 570733"/>
                <a:gd name="connsiteX31" fmla="*/ 575403 w 606240"/>
                <a:gd name="connsiteY31" fmla="*/ 175946 h 570733"/>
                <a:gd name="connsiteX32" fmla="*/ 590738 w 606240"/>
                <a:gd name="connsiteY32" fmla="*/ 184817 h 570733"/>
                <a:gd name="connsiteX33" fmla="*/ 600276 w 606240"/>
                <a:gd name="connsiteY33" fmla="*/ 190326 h 570733"/>
                <a:gd name="connsiteX34" fmla="*/ 604764 w 606240"/>
                <a:gd name="connsiteY34" fmla="*/ 206760 h 570733"/>
                <a:gd name="connsiteX35" fmla="*/ 523786 w 606240"/>
                <a:gd name="connsiteY35" fmla="*/ 345890 h 570733"/>
                <a:gd name="connsiteX36" fmla="*/ 521168 w 606240"/>
                <a:gd name="connsiteY36" fmla="*/ 347010 h 570733"/>
                <a:gd name="connsiteX37" fmla="*/ 510602 w 606240"/>
                <a:gd name="connsiteY37" fmla="*/ 323293 h 570733"/>
                <a:gd name="connsiteX38" fmla="*/ 579891 w 606240"/>
                <a:gd name="connsiteY38" fmla="*/ 204145 h 570733"/>
                <a:gd name="connsiteX39" fmla="*/ 565678 w 606240"/>
                <a:gd name="connsiteY39" fmla="*/ 195928 h 570733"/>
                <a:gd name="connsiteX40" fmla="*/ 559226 w 606240"/>
                <a:gd name="connsiteY40" fmla="*/ 207227 h 570733"/>
                <a:gd name="connsiteX41" fmla="*/ 524067 w 606240"/>
                <a:gd name="connsiteY41" fmla="*/ 266240 h 570733"/>
                <a:gd name="connsiteX42" fmla="*/ 497043 w 606240"/>
                <a:gd name="connsiteY42" fmla="*/ 309566 h 570733"/>
                <a:gd name="connsiteX43" fmla="*/ 384833 w 606240"/>
                <a:gd name="connsiteY43" fmla="*/ 463356 h 570733"/>
                <a:gd name="connsiteX44" fmla="*/ 356500 w 606240"/>
                <a:gd name="connsiteY44" fmla="*/ 490435 h 570733"/>
                <a:gd name="connsiteX45" fmla="*/ 343128 w 606240"/>
                <a:gd name="connsiteY45" fmla="*/ 494450 h 570733"/>
                <a:gd name="connsiteX46" fmla="*/ 340323 w 606240"/>
                <a:gd name="connsiteY46" fmla="*/ 480911 h 570733"/>
                <a:gd name="connsiteX47" fmla="*/ 342661 w 606240"/>
                <a:gd name="connsiteY47" fmla="*/ 468679 h 570733"/>
                <a:gd name="connsiteX48" fmla="*/ 376791 w 606240"/>
                <a:gd name="connsiteY48" fmla="*/ 385388 h 570733"/>
                <a:gd name="connsiteX49" fmla="*/ 441686 w 606240"/>
                <a:gd name="connsiteY49" fmla="*/ 265120 h 570733"/>
                <a:gd name="connsiteX50" fmla="*/ 463099 w 606240"/>
                <a:gd name="connsiteY50" fmla="*/ 229543 h 570733"/>
                <a:gd name="connsiteX51" fmla="*/ 517708 w 606240"/>
                <a:gd name="connsiteY51" fmla="*/ 144758 h 570733"/>
                <a:gd name="connsiteX52" fmla="*/ 536316 w 606240"/>
                <a:gd name="connsiteY52" fmla="*/ 124029 h 570733"/>
                <a:gd name="connsiteX53" fmla="*/ 551652 w 606240"/>
                <a:gd name="connsiteY53" fmla="*/ 116932 h 570733"/>
                <a:gd name="connsiteX54" fmla="*/ 133805 w 606240"/>
                <a:gd name="connsiteY54" fmla="*/ 87970 h 570733"/>
                <a:gd name="connsiteX55" fmla="*/ 144376 w 606240"/>
                <a:gd name="connsiteY55" fmla="*/ 98240 h 570733"/>
                <a:gd name="connsiteX56" fmla="*/ 151860 w 606240"/>
                <a:gd name="connsiteY56" fmla="*/ 106736 h 570733"/>
                <a:gd name="connsiteX57" fmla="*/ 168230 w 606240"/>
                <a:gd name="connsiteY57" fmla="*/ 111310 h 570733"/>
                <a:gd name="connsiteX58" fmla="*/ 171317 w 606240"/>
                <a:gd name="connsiteY58" fmla="*/ 117566 h 570733"/>
                <a:gd name="connsiteX59" fmla="*/ 167575 w 606240"/>
                <a:gd name="connsiteY59" fmla="*/ 131103 h 570733"/>
                <a:gd name="connsiteX60" fmla="*/ 160840 w 606240"/>
                <a:gd name="connsiteY60" fmla="*/ 134091 h 570733"/>
                <a:gd name="connsiteX61" fmla="*/ 135021 w 606240"/>
                <a:gd name="connsiteY61" fmla="*/ 129423 h 570733"/>
                <a:gd name="connsiteX62" fmla="*/ 128193 w 606240"/>
                <a:gd name="connsiteY62" fmla="*/ 130917 h 570733"/>
                <a:gd name="connsiteX63" fmla="*/ 126041 w 606240"/>
                <a:gd name="connsiteY63" fmla="*/ 148189 h 570733"/>
                <a:gd name="connsiteX64" fmla="*/ 137267 w 606240"/>
                <a:gd name="connsiteY64" fmla="*/ 154257 h 570733"/>
                <a:gd name="connsiteX65" fmla="*/ 157846 w 606240"/>
                <a:gd name="connsiteY65" fmla="*/ 163220 h 570733"/>
                <a:gd name="connsiteX66" fmla="*/ 170475 w 606240"/>
                <a:gd name="connsiteY66" fmla="*/ 218678 h 570733"/>
                <a:gd name="connsiteX67" fmla="*/ 150363 w 606240"/>
                <a:gd name="connsiteY67" fmla="*/ 231935 h 570733"/>
                <a:gd name="connsiteX68" fmla="*/ 145499 w 606240"/>
                <a:gd name="connsiteY68" fmla="*/ 238471 h 570733"/>
                <a:gd name="connsiteX69" fmla="*/ 145592 w 606240"/>
                <a:gd name="connsiteY69" fmla="*/ 249114 h 570733"/>
                <a:gd name="connsiteX70" fmla="*/ 140915 w 606240"/>
                <a:gd name="connsiteY70" fmla="*/ 254249 h 570733"/>
                <a:gd name="connsiteX71" fmla="*/ 129315 w 606240"/>
                <a:gd name="connsiteY71" fmla="*/ 254529 h 570733"/>
                <a:gd name="connsiteX72" fmla="*/ 124170 w 606240"/>
                <a:gd name="connsiteY72" fmla="*/ 249301 h 570733"/>
                <a:gd name="connsiteX73" fmla="*/ 123890 w 606240"/>
                <a:gd name="connsiteY73" fmla="*/ 241458 h 570733"/>
                <a:gd name="connsiteX74" fmla="*/ 117903 w 606240"/>
                <a:gd name="connsiteY74" fmla="*/ 234549 h 570733"/>
                <a:gd name="connsiteX75" fmla="*/ 97229 w 606240"/>
                <a:gd name="connsiteY75" fmla="*/ 228948 h 570733"/>
                <a:gd name="connsiteX76" fmla="*/ 92833 w 606240"/>
                <a:gd name="connsiteY76" fmla="*/ 219891 h 570733"/>
                <a:gd name="connsiteX77" fmla="*/ 96107 w 606240"/>
                <a:gd name="connsiteY77" fmla="*/ 207941 h 570733"/>
                <a:gd name="connsiteX78" fmla="*/ 102936 w 606240"/>
                <a:gd name="connsiteY78" fmla="*/ 204860 h 570733"/>
                <a:gd name="connsiteX79" fmla="*/ 126041 w 606240"/>
                <a:gd name="connsiteY79" fmla="*/ 211302 h 570733"/>
                <a:gd name="connsiteX80" fmla="*/ 141008 w 606240"/>
                <a:gd name="connsiteY80" fmla="*/ 209061 h 570733"/>
                <a:gd name="connsiteX81" fmla="*/ 143534 w 606240"/>
                <a:gd name="connsiteY81" fmla="*/ 188521 h 570733"/>
                <a:gd name="connsiteX82" fmla="*/ 134928 w 606240"/>
                <a:gd name="connsiteY82" fmla="*/ 183667 h 570733"/>
                <a:gd name="connsiteX83" fmla="*/ 111355 w 606240"/>
                <a:gd name="connsiteY83" fmla="*/ 173490 h 570733"/>
                <a:gd name="connsiteX84" fmla="*/ 92084 w 606240"/>
                <a:gd name="connsiteY84" fmla="*/ 142120 h 570733"/>
                <a:gd name="connsiteX85" fmla="*/ 117154 w 606240"/>
                <a:gd name="connsiteY85" fmla="*/ 109350 h 570733"/>
                <a:gd name="connsiteX86" fmla="*/ 123515 w 606240"/>
                <a:gd name="connsiteY86" fmla="*/ 100667 h 570733"/>
                <a:gd name="connsiteX87" fmla="*/ 123422 w 606240"/>
                <a:gd name="connsiteY87" fmla="*/ 94038 h 570733"/>
                <a:gd name="connsiteX88" fmla="*/ 129128 w 606240"/>
                <a:gd name="connsiteY88" fmla="*/ 88063 h 570733"/>
                <a:gd name="connsiteX89" fmla="*/ 133805 w 606240"/>
                <a:gd name="connsiteY89" fmla="*/ 87970 h 570733"/>
                <a:gd name="connsiteX90" fmla="*/ 70698 w 606240"/>
                <a:gd name="connsiteY90" fmla="*/ 0 h 570733"/>
                <a:gd name="connsiteX91" fmla="*/ 302245 w 606240"/>
                <a:gd name="connsiteY91" fmla="*/ 0 h 570733"/>
                <a:gd name="connsiteX92" fmla="*/ 314215 w 606240"/>
                <a:gd name="connsiteY92" fmla="*/ 2428 h 570733"/>
                <a:gd name="connsiteX93" fmla="*/ 324409 w 606240"/>
                <a:gd name="connsiteY93" fmla="*/ 8964 h 570733"/>
                <a:gd name="connsiteX94" fmla="*/ 445045 w 606240"/>
                <a:gd name="connsiteY94" fmla="*/ 124754 h 570733"/>
                <a:gd name="connsiteX95" fmla="*/ 452246 w 606240"/>
                <a:gd name="connsiteY95" fmla="*/ 135213 h 570733"/>
                <a:gd name="connsiteX96" fmla="*/ 454770 w 606240"/>
                <a:gd name="connsiteY96" fmla="*/ 147726 h 570733"/>
                <a:gd name="connsiteX97" fmla="*/ 454770 w 606240"/>
                <a:gd name="connsiteY97" fmla="*/ 193108 h 570733"/>
                <a:gd name="connsiteX98" fmla="*/ 452246 w 606240"/>
                <a:gd name="connsiteY98" fmla="*/ 197123 h 570733"/>
                <a:gd name="connsiteX99" fmla="*/ 425780 w 606240"/>
                <a:gd name="connsiteY99" fmla="*/ 240731 h 570733"/>
                <a:gd name="connsiteX100" fmla="*/ 422788 w 606240"/>
                <a:gd name="connsiteY100" fmla="*/ 245400 h 570733"/>
                <a:gd name="connsiteX101" fmla="*/ 421479 w 606240"/>
                <a:gd name="connsiteY101" fmla="*/ 247828 h 570733"/>
                <a:gd name="connsiteX102" fmla="*/ 421479 w 606240"/>
                <a:gd name="connsiteY102" fmla="*/ 157811 h 570733"/>
                <a:gd name="connsiteX103" fmla="*/ 362376 w 606240"/>
                <a:gd name="connsiteY103" fmla="*/ 157811 h 570733"/>
                <a:gd name="connsiteX104" fmla="*/ 291678 w 606240"/>
                <a:gd name="connsiteY104" fmla="*/ 87216 h 570733"/>
                <a:gd name="connsiteX105" fmla="*/ 291678 w 606240"/>
                <a:gd name="connsiteY105" fmla="*/ 33150 h 570733"/>
                <a:gd name="connsiteX106" fmla="*/ 70698 w 606240"/>
                <a:gd name="connsiteY106" fmla="*/ 33150 h 570733"/>
                <a:gd name="connsiteX107" fmla="*/ 33385 w 606240"/>
                <a:gd name="connsiteY107" fmla="*/ 70408 h 570733"/>
                <a:gd name="connsiteX108" fmla="*/ 33385 w 606240"/>
                <a:gd name="connsiteY108" fmla="*/ 499952 h 570733"/>
                <a:gd name="connsiteX109" fmla="*/ 70698 w 606240"/>
                <a:gd name="connsiteY109" fmla="*/ 537116 h 570733"/>
                <a:gd name="connsiteX110" fmla="*/ 384166 w 606240"/>
                <a:gd name="connsiteY110" fmla="*/ 537116 h 570733"/>
                <a:gd name="connsiteX111" fmla="*/ 421479 w 606240"/>
                <a:gd name="connsiteY111" fmla="*/ 499952 h 570733"/>
                <a:gd name="connsiteX112" fmla="*/ 421572 w 606240"/>
                <a:gd name="connsiteY112" fmla="*/ 499952 h 570733"/>
                <a:gd name="connsiteX113" fmla="*/ 421572 w 606240"/>
                <a:gd name="connsiteY113" fmla="*/ 460452 h 570733"/>
                <a:gd name="connsiteX114" fmla="*/ 454864 w 606240"/>
                <a:gd name="connsiteY114" fmla="*/ 417778 h 570733"/>
                <a:gd name="connsiteX115" fmla="*/ 454864 w 606240"/>
                <a:gd name="connsiteY115" fmla="*/ 500138 h 570733"/>
                <a:gd name="connsiteX116" fmla="*/ 384166 w 606240"/>
                <a:gd name="connsiteY116" fmla="*/ 570733 h 570733"/>
                <a:gd name="connsiteX117" fmla="*/ 70698 w 606240"/>
                <a:gd name="connsiteY117" fmla="*/ 570733 h 570733"/>
                <a:gd name="connsiteX118" fmla="*/ 0 w 606240"/>
                <a:gd name="connsiteY118" fmla="*/ 500138 h 570733"/>
                <a:gd name="connsiteX119" fmla="*/ 0 w 606240"/>
                <a:gd name="connsiteY119" fmla="*/ 70595 h 570733"/>
                <a:gd name="connsiteX120" fmla="*/ 70698 w 606240"/>
                <a:gd name="connsiteY120" fmla="*/ 0 h 57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06240" h="570733">
                  <a:moveTo>
                    <a:pt x="87165" y="422475"/>
                  </a:moveTo>
                  <a:lnTo>
                    <a:pt x="331445" y="422475"/>
                  </a:lnTo>
                  <a:cubicBezTo>
                    <a:pt x="326956" y="433585"/>
                    <a:pt x="322934" y="444508"/>
                    <a:pt x="319381" y="455711"/>
                  </a:cubicBezTo>
                  <a:lnTo>
                    <a:pt x="87165" y="455711"/>
                  </a:lnTo>
                  <a:cubicBezTo>
                    <a:pt x="77906" y="455711"/>
                    <a:pt x="70424" y="448149"/>
                    <a:pt x="70424" y="439093"/>
                  </a:cubicBezTo>
                  <a:cubicBezTo>
                    <a:pt x="70424" y="429944"/>
                    <a:pt x="77906" y="422475"/>
                    <a:pt x="87165" y="422475"/>
                  </a:cubicBezTo>
                  <a:close/>
                  <a:moveTo>
                    <a:pt x="87162" y="355932"/>
                  </a:moveTo>
                  <a:lnTo>
                    <a:pt x="362071" y="355932"/>
                  </a:lnTo>
                  <a:cubicBezTo>
                    <a:pt x="359079" y="361912"/>
                    <a:pt x="356087" y="367891"/>
                    <a:pt x="353188" y="373871"/>
                  </a:cubicBezTo>
                  <a:cubicBezTo>
                    <a:pt x="350757" y="379103"/>
                    <a:pt x="348232" y="384241"/>
                    <a:pt x="345988" y="389380"/>
                  </a:cubicBezTo>
                  <a:lnTo>
                    <a:pt x="87162" y="389380"/>
                  </a:lnTo>
                  <a:cubicBezTo>
                    <a:pt x="77905" y="389380"/>
                    <a:pt x="70424" y="381719"/>
                    <a:pt x="70424" y="372656"/>
                  </a:cubicBezTo>
                  <a:cubicBezTo>
                    <a:pt x="70424" y="363406"/>
                    <a:pt x="78092" y="355932"/>
                    <a:pt x="87162" y="355932"/>
                  </a:cubicBezTo>
                  <a:close/>
                  <a:moveTo>
                    <a:pt x="87163" y="289389"/>
                  </a:moveTo>
                  <a:lnTo>
                    <a:pt x="367701" y="289389"/>
                  </a:lnTo>
                  <a:cubicBezTo>
                    <a:pt x="376959" y="289389"/>
                    <a:pt x="384440" y="296946"/>
                    <a:pt x="384440" y="306089"/>
                  </a:cubicBezTo>
                  <a:cubicBezTo>
                    <a:pt x="384440" y="315232"/>
                    <a:pt x="376959" y="322696"/>
                    <a:pt x="367795" y="322696"/>
                  </a:cubicBezTo>
                  <a:lnTo>
                    <a:pt x="87163" y="322696"/>
                  </a:lnTo>
                  <a:cubicBezTo>
                    <a:pt x="77905" y="322696"/>
                    <a:pt x="70424" y="315232"/>
                    <a:pt x="70424" y="306089"/>
                  </a:cubicBezTo>
                  <a:cubicBezTo>
                    <a:pt x="70424" y="296853"/>
                    <a:pt x="78092" y="289389"/>
                    <a:pt x="87163" y="289389"/>
                  </a:cubicBezTo>
                  <a:close/>
                  <a:moveTo>
                    <a:pt x="212536" y="222916"/>
                  </a:moveTo>
                  <a:lnTo>
                    <a:pt x="369182" y="222916"/>
                  </a:lnTo>
                  <a:cubicBezTo>
                    <a:pt x="378253" y="222916"/>
                    <a:pt x="385735" y="230380"/>
                    <a:pt x="385922" y="239616"/>
                  </a:cubicBezTo>
                  <a:cubicBezTo>
                    <a:pt x="385922" y="248759"/>
                    <a:pt x="378253" y="256223"/>
                    <a:pt x="369182" y="256223"/>
                  </a:cubicBezTo>
                  <a:lnTo>
                    <a:pt x="212536" y="256223"/>
                  </a:lnTo>
                  <a:cubicBezTo>
                    <a:pt x="203371" y="256223"/>
                    <a:pt x="195889" y="248666"/>
                    <a:pt x="195889" y="239616"/>
                  </a:cubicBezTo>
                  <a:cubicBezTo>
                    <a:pt x="195889" y="230380"/>
                    <a:pt x="203464" y="222916"/>
                    <a:pt x="212536" y="222916"/>
                  </a:cubicBezTo>
                  <a:close/>
                  <a:moveTo>
                    <a:pt x="551652" y="116932"/>
                  </a:moveTo>
                  <a:cubicBezTo>
                    <a:pt x="556748" y="116536"/>
                    <a:pt x="561984" y="118100"/>
                    <a:pt x="567829" y="121601"/>
                  </a:cubicBezTo>
                  <a:cubicBezTo>
                    <a:pt x="581387" y="129631"/>
                    <a:pt x="586156" y="138969"/>
                    <a:pt x="583444" y="152602"/>
                  </a:cubicBezTo>
                  <a:cubicBezTo>
                    <a:pt x="583070" y="154563"/>
                    <a:pt x="582416" y="156430"/>
                    <a:pt x="581948" y="158391"/>
                  </a:cubicBezTo>
                  <a:cubicBezTo>
                    <a:pt x="580172" y="164367"/>
                    <a:pt x="577927" y="170250"/>
                    <a:pt x="575403" y="175946"/>
                  </a:cubicBezTo>
                  <a:lnTo>
                    <a:pt x="590738" y="184817"/>
                  </a:lnTo>
                  <a:lnTo>
                    <a:pt x="600276" y="190326"/>
                  </a:lnTo>
                  <a:cubicBezTo>
                    <a:pt x="605980" y="193687"/>
                    <a:pt x="607850" y="200877"/>
                    <a:pt x="604764" y="206760"/>
                  </a:cubicBezTo>
                  <a:lnTo>
                    <a:pt x="523786" y="345890"/>
                  </a:lnTo>
                  <a:cubicBezTo>
                    <a:pt x="523319" y="346823"/>
                    <a:pt x="522197" y="347290"/>
                    <a:pt x="521168" y="347010"/>
                  </a:cubicBezTo>
                  <a:cubicBezTo>
                    <a:pt x="509947" y="344396"/>
                    <a:pt x="505365" y="332350"/>
                    <a:pt x="510602" y="323293"/>
                  </a:cubicBezTo>
                  <a:lnTo>
                    <a:pt x="579891" y="204145"/>
                  </a:lnTo>
                  <a:lnTo>
                    <a:pt x="565678" y="195928"/>
                  </a:lnTo>
                  <a:cubicBezTo>
                    <a:pt x="563621" y="199663"/>
                    <a:pt x="561376" y="203492"/>
                    <a:pt x="559226" y="207227"/>
                  </a:cubicBezTo>
                  <a:cubicBezTo>
                    <a:pt x="547724" y="227022"/>
                    <a:pt x="535662" y="246444"/>
                    <a:pt x="524067" y="266240"/>
                  </a:cubicBezTo>
                  <a:lnTo>
                    <a:pt x="497043" y="309566"/>
                  </a:lnTo>
                  <a:cubicBezTo>
                    <a:pt x="462632" y="363071"/>
                    <a:pt x="426818" y="415361"/>
                    <a:pt x="384833" y="463356"/>
                  </a:cubicBezTo>
                  <a:cubicBezTo>
                    <a:pt x="376230" y="473161"/>
                    <a:pt x="367254" y="482778"/>
                    <a:pt x="356500" y="490435"/>
                  </a:cubicBezTo>
                  <a:cubicBezTo>
                    <a:pt x="352479" y="493330"/>
                    <a:pt x="348178" y="497345"/>
                    <a:pt x="343128" y="494450"/>
                  </a:cubicBezTo>
                  <a:cubicBezTo>
                    <a:pt x="338079" y="491462"/>
                    <a:pt x="339762" y="485580"/>
                    <a:pt x="340323" y="480911"/>
                  </a:cubicBezTo>
                  <a:cubicBezTo>
                    <a:pt x="340697" y="476802"/>
                    <a:pt x="341819" y="472694"/>
                    <a:pt x="342661" y="468679"/>
                  </a:cubicBezTo>
                  <a:cubicBezTo>
                    <a:pt x="351357" y="439826"/>
                    <a:pt x="363700" y="412373"/>
                    <a:pt x="376791" y="385388"/>
                  </a:cubicBezTo>
                  <a:cubicBezTo>
                    <a:pt x="396615" y="344302"/>
                    <a:pt x="418496" y="304337"/>
                    <a:pt x="441686" y="265120"/>
                  </a:cubicBezTo>
                  <a:lnTo>
                    <a:pt x="463099" y="229543"/>
                  </a:lnTo>
                  <a:cubicBezTo>
                    <a:pt x="480772" y="200971"/>
                    <a:pt x="497791" y="171837"/>
                    <a:pt x="517708" y="144758"/>
                  </a:cubicBezTo>
                  <a:cubicBezTo>
                    <a:pt x="523225" y="137288"/>
                    <a:pt x="529023" y="130005"/>
                    <a:pt x="536316" y="124029"/>
                  </a:cubicBezTo>
                  <a:cubicBezTo>
                    <a:pt x="541600" y="119687"/>
                    <a:pt x="546555" y="117329"/>
                    <a:pt x="551652" y="116932"/>
                  </a:cubicBezTo>
                  <a:close/>
                  <a:moveTo>
                    <a:pt x="133805" y="87970"/>
                  </a:moveTo>
                  <a:cubicBezTo>
                    <a:pt x="144095" y="87783"/>
                    <a:pt x="144095" y="87783"/>
                    <a:pt x="144376" y="98240"/>
                  </a:cubicBezTo>
                  <a:cubicBezTo>
                    <a:pt x="144470" y="105615"/>
                    <a:pt x="144470" y="105709"/>
                    <a:pt x="151860" y="106736"/>
                  </a:cubicBezTo>
                  <a:cubicBezTo>
                    <a:pt x="157472" y="107483"/>
                    <a:pt x="162991" y="109070"/>
                    <a:pt x="168230" y="111310"/>
                  </a:cubicBezTo>
                  <a:cubicBezTo>
                    <a:pt x="171036" y="112618"/>
                    <a:pt x="172159" y="114578"/>
                    <a:pt x="171317" y="117566"/>
                  </a:cubicBezTo>
                  <a:cubicBezTo>
                    <a:pt x="170101" y="122047"/>
                    <a:pt x="168978" y="126622"/>
                    <a:pt x="167575" y="131103"/>
                  </a:cubicBezTo>
                  <a:cubicBezTo>
                    <a:pt x="166359" y="135398"/>
                    <a:pt x="164956" y="135958"/>
                    <a:pt x="160840" y="134091"/>
                  </a:cubicBezTo>
                  <a:cubicBezTo>
                    <a:pt x="152608" y="130263"/>
                    <a:pt x="144002" y="128769"/>
                    <a:pt x="135021" y="129423"/>
                  </a:cubicBezTo>
                  <a:cubicBezTo>
                    <a:pt x="132683" y="129516"/>
                    <a:pt x="130251" y="129890"/>
                    <a:pt x="128193" y="130917"/>
                  </a:cubicBezTo>
                  <a:cubicBezTo>
                    <a:pt x="120428" y="134371"/>
                    <a:pt x="119306" y="142960"/>
                    <a:pt x="126041" y="148189"/>
                  </a:cubicBezTo>
                  <a:cubicBezTo>
                    <a:pt x="129409" y="150803"/>
                    <a:pt x="133244" y="152670"/>
                    <a:pt x="137267" y="154257"/>
                  </a:cubicBezTo>
                  <a:cubicBezTo>
                    <a:pt x="144282" y="157152"/>
                    <a:pt x="151205" y="159766"/>
                    <a:pt x="157846" y="163220"/>
                  </a:cubicBezTo>
                  <a:cubicBezTo>
                    <a:pt x="178894" y="174424"/>
                    <a:pt x="184881" y="200565"/>
                    <a:pt x="170475" y="218678"/>
                  </a:cubicBezTo>
                  <a:cubicBezTo>
                    <a:pt x="165237" y="225213"/>
                    <a:pt x="158501" y="229601"/>
                    <a:pt x="150363" y="231935"/>
                  </a:cubicBezTo>
                  <a:cubicBezTo>
                    <a:pt x="146902" y="232962"/>
                    <a:pt x="145218" y="234829"/>
                    <a:pt x="145499" y="238471"/>
                  </a:cubicBezTo>
                  <a:cubicBezTo>
                    <a:pt x="145779" y="241925"/>
                    <a:pt x="145592" y="245566"/>
                    <a:pt x="145592" y="249114"/>
                  </a:cubicBezTo>
                  <a:cubicBezTo>
                    <a:pt x="145592" y="252382"/>
                    <a:pt x="144002" y="254156"/>
                    <a:pt x="140915" y="254249"/>
                  </a:cubicBezTo>
                  <a:cubicBezTo>
                    <a:pt x="136986" y="254529"/>
                    <a:pt x="133151" y="254529"/>
                    <a:pt x="129315" y="254529"/>
                  </a:cubicBezTo>
                  <a:cubicBezTo>
                    <a:pt x="125948" y="254529"/>
                    <a:pt x="124264" y="252662"/>
                    <a:pt x="124170" y="249301"/>
                  </a:cubicBezTo>
                  <a:cubicBezTo>
                    <a:pt x="124077" y="246687"/>
                    <a:pt x="124077" y="244072"/>
                    <a:pt x="123890" y="241458"/>
                  </a:cubicBezTo>
                  <a:cubicBezTo>
                    <a:pt x="123703" y="235576"/>
                    <a:pt x="123515" y="235296"/>
                    <a:pt x="117903" y="234549"/>
                  </a:cubicBezTo>
                  <a:cubicBezTo>
                    <a:pt x="110793" y="233616"/>
                    <a:pt x="103871" y="232122"/>
                    <a:pt x="97229" y="228948"/>
                  </a:cubicBezTo>
                  <a:cubicBezTo>
                    <a:pt x="91991" y="226614"/>
                    <a:pt x="91523" y="225213"/>
                    <a:pt x="92833" y="219891"/>
                  </a:cubicBezTo>
                  <a:cubicBezTo>
                    <a:pt x="93862" y="215877"/>
                    <a:pt x="94984" y="211956"/>
                    <a:pt x="96107" y="207941"/>
                  </a:cubicBezTo>
                  <a:cubicBezTo>
                    <a:pt x="97510" y="203366"/>
                    <a:pt x="98726" y="202713"/>
                    <a:pt x="102936" y="204860"/>
                  </a:cubicBezTo>
                  <a:cubicBezTo>
                    <a:pt x="110326" y="208408"/>
                    <a:pt x="118090" y="210462"/>
                    <a:pt x="126041" y="211302"/>
                  </a:cubicBezTo>
                  <a:cubicBezTo>
                    <a:pt x="131186" y="211769"/>
                    <a:pt x="136238" y="211209"/>
                    <a:pt x="141008" y="209061"/>
                  </a:cubicBezTo>
                  <a:cubicBezTo>
                    <a:pt x="149895" y="204953"/>
                    <a:pt x="151111" y="194590"/>
                    <a:pt x="143534" y="188521"/>
                  </a:cubicBezTo>
                  <a:cubicBezTo>
                    <a:pt x="140915" y="186561"/>
                    <a:pt x="138015" y="184880"/>
                    <a:pt x="134928" y="183667"/>
                  </a:cubicBezTo>
                  <a:cubicBezTo>
                    <a:pt x="127070" y="180306"/>
                    <a:pt x="118838" y="177785"/>
                    <a:pt x="111355" y="173490"/>
                  </a:cubicBezTo>
                  <a:cubicBezTo>
                    <a:pt x="99194" y="166488"/>
                    <a:pt x="91523" y="156685"/>
                    <a:pt x="92084" y="142120"/>
                  </a:cubicBezTo>
                  <a:cubicBezTo>
                    <a:pt x="92833" y="125502"/>
                    <a:pt x="102094" y="115045"/>
                    <a:pt x="117154" y="109350"/>
                  </a:cubicBezTo>
                  <a:cubicBezTo>
                    <a:pt x="123422" y="107016"/>
                    <a:pt x="123422" y="107109"/>
                    <a:pt x="123515" y="100667"/>
                  </a:cubicBezTo>
                  <a:cubicBezTo>
                    <a:pt x="123422" y="98426"/>
                    <a:pt x="123422" y="96279"/>
                    <a:pt x="123422" y="94038"/>
                  </a:cubicBezTo>
                  <a:cubicBezTo>
                    <a:pt x="123422" y="89183"/>
                    <a:pt x="124264" y="88343"/>
                    <a:pt x="129128" y="88063"/>
                  </a:cubicBezTo>
                  <a:cubicBezTo>
                    <a:pt x="130812" y="87970"/>
                    <a:pt x="132309" y="87970"/>
                    <a:pt x="133805" y="87970"/>
                  </a:cubicBezTo>
                  <a:close/>
                  <a:moveTo>
                    <a:pt x="70698" y="0"/>
                  </a:moveTo>
                  <a:lnTo>
                    <a:pt x="302245" y="0"/>
                  </a:lnTo>
                  <a:cubicBezTo>
                    <a:pt x="306360" y="0"/>
                    <a:pt x="310381" y="934"/>
                    <a:pt x="314215" y="2428"/>
                  </a:cubicBezTo>
                  <a:cubicBezTo>
                    <a:pt x="317956" y="3922"/>
                    <a:pt x="321416" y="6163"/>
                    <a:pt x="324409" y="8964"/>
                  </a:cubicBezTo>
                  <a:lnTo>
                    <a:pt x="445045" y="124754"/>
                  </a:lnTo>
                  <a:cubicBezTo>
                    <a:pt x="448131" y="127743"/>
                    <a:pt x="450469" y="131291"/>
                    <a:pt x="452246" y="135213"/>
                  </a:cubicBezTo>
                  <a:cubicBezTo>
                    <a:pt x="453835" y="139135"/>
                    <a:pt x="454770" y="143337"/>
                    <a:pt x="454770" y="147726"/>
                  </a:cubicBezTo>
                  <a:lnTo>
                    <a:pt x="454770" y="193108"/>
                  </a:lnTo>
                  <a:cubicBezTo>
                    <a:pt x="453835" y="194509"/>
                    <a:pt x="452994" y="195723"/>
                    <a:pt x="452246" y="197123"/>
                  </a:cubicBezTo>
                  <a:cubicBezTo>
                    <a:pt x="449347" y="201699"/>
                    <a:pt x="434945" y="225791"/>
                    <a:pt x="425780" y="240731"/>
                  </a:cubicBezTo>
                  <a:cubicBezTo>
                    <a:pt x="424658" y="242412"/>
                    <a:pt x="423723" y="244093"/>
                    <a:pt x="422788" y="245400"/>
                  </a:cubicBezTo>
                  <a:cubicBezTo>
                    <a:pt x="422414" y="246147"/>
                    <a:pt x="421946" y="247081"/>
                    <a:pt x="421479" y="247828"/>
                  </a:cubicBezTo>
                  <a:lnTo>
                    <a:pt x="421479" y="157811"/>
                  </a:lnTo>
                  <a:lnTo>
                    <a:pt x="362376" y="157811"/>
                  </a:lnTo>
                  <a:cubicBezTo>
                    <a:pt x="323286" y="157811"/>
                    <a:pt x="291678" y="126155"/>
                    <a:pt x="291678" y="87216"/>
                  </a:cubicBezTo>
                  <a:lnTo>
                    <a:pt x="291678" y="33150"/>
                  </a:lnTo>
                  <a:lnTo>
                    <a:pt x="70698" y="33150"/>
                  </a:lnTo>
                  <a:cubicBezTo>
                    <a:pt x="50125" y="33150"/>
                    <a:pt x="33385" y="49864"/>
                    <a:pt x="33385" y="70408"/>
                  </a:cubicBezTo>
                  <a:lnTo>
                    <a:pt x="33385" y="499952"/>
                  </a:lnTo>
                  <a:cubicBezTo>
                    <a:pt x="33385" y="520495"/>
                    <a:pt x="50125" y="537116"/>
                    <a:pt x="70698" y="537116"/>
                  </a:cubicBezTo>
                  <a:lnTo>
                    <a:pt x="384166" y="537116"/>
                  </a:lnTo>
                  <a:cubicBezTo>
                    <a:pt x="404739" y="537116"/>
                    <a:pt x="421479" y="520495"/>
                    <a:pt x="421479" y="499952"/>
                  </a:cubicBezTo>
                  <a:lnTo>
                    <a:pt x="421572" y="499952"/>
                  </a:lnTo>
                  <a:lnTo>
                    <a:pt x="421572" y="460452"/>
                  </a:lnTo>
                  <a:cubicBezTo>
                    <a:pt x="433075" y="446539"/>
                    <a:pt x="444110" y="432158"/>
                    <a:pt x="454864" y="417778"/>
                  </a:cubicBezTo>
                  <a:lnTo>
                    <a:pt x="454864" y="500138"/>
                  </a:lnTo>
                  <a:cubicBezTo>
                    <a:pt x="454864" y="539171"/>
                    <a:pt x="423162" y="570733"/>
                    <a:pt x="384166" y="570733"/>
                  </a:cubicBezTo>
                  <a:lnTo>
                    <a:pt x="70698" y="570733"/>
                  </a:lnTo>
                  <a:cubicBezTo>
                    <a:pt x="31702" y="570733"/>
                    <a:pt x="0" y="539171"/>
                    <a:pt x="0" y="500138"/>
                  </a:cubicBezTo>
                  <a:lnTo>
                    <a:pt x="0" y="70595"/>
                  </a:lnTo>
                  <a:cubicBezTo>
                    <a:pt x="0" y="31656"/>
                    <a:pt x="31702" y="0"/>
                    <a:pt x="7069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ïş1îḓè">
            <a:extLst>
              <a:ext uri="{FF2B5EF4-FFF2-40B4-BE49-F238E27FC236}">
                <a16:creationId xmlns:a16="http://schemas.microsoft.com/office/drawing/2014/main" id="{9D880D6F-713D-45FF-A2D7-56F9840F6410}"/>
              </a:ext>
            </a:extLst>
          </p:cNvPr>
          <p:cNvGrpSpPr/>
          <p:nvPr/>
        </p:nvGrpSpPr>
        <p:grpSpPr>
          <a:xfrm>
            <a:off x="673100" y="4222330"/>
            <a:ext cx="4206578" cy="1728795"/>
            <a:chOff x="673100" y="4510081"/>
            <a:chExt cx="4206578" cy="1728795"/>
          </a:xfrm>
        </p:grpSpPr>
        <p:sp>
          <p:nvSpPr>
            <p:cNvPr id="12" name="îSļïďe">
              <a:extLst>
                <a:ext uri="{FF2B5EF4-FFF2-40B4-BE49-F238E27FC236}">
                  <a16:creationId xmlns:a16="http://schemas.microsoft.com/office/drawing/2014/main" id="{B9DBF404-2DA3-4284-B252-012629EB0435}"/>
                </a:ext>
              </a:extLst>
            </p:cNvPr>
            <p:cNvSpPr txBox="1"/>
            <p:nvPr/>
          </p:nvSpPr>
          <p:spPr>
            <a:xfrm>
              <a:off x="673100" y="4510081"/>
              <a:ext cx="4206577" cy="10694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id-ID" altLang="zh-CN" sz="2000" b="1" dirty="0">
                <a:cs typeface="+mn-ea"/>
                <a:sym typeface="+mn-lt"/>
              </a:endParaRPr>
            </a:p>
          </p:txBody>
        </p:sp>
        <p:sp>
          <p:nvSpPr>
            <p:cNvPr id="13" name="iṧľídè">
              <a:extLst>
                <a:ext uri="{FF2B5EF4-FFF2-40B4-BE49-F238E27FC236}">
                  <a16:creationId xmlns:a16="http://schemas.microsoft.com/office/drawing/2014/main" id="{FB55B993-8000-4BCD-BE18-9FE6858B84DE}"/>
                </a:ext>
              </a:extLst>
            </p:cNvPr>
            <p:cNvSpPr txBox="1"/>
            <p:nvPr/>
          </p:nvSpPr>
          <p:spPr>
            <a:xfrm>
              <a:off x="673100" y="5262078"/>
              <a:ext cx="4206578" cy="976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17C9A4-145F-43A7-A914-22FF98AE0A15}"/>
              </a:ext>
            </a:extLst>
          </p:cNvPr>
          <p:cNvGrpSpPr/>
          <p:nvPr/>
        </p:nvGrpSpPr>
        <p:grpSpPr>
          <a:xfrm>
            <a:off x="3239881" y="1134510"/>
            <a:ext cx="5785568" cy="1148291"/>
            <a:chOff x="3239881" y="1134510"/>
            <a:chExt cx="5785568" cy="1148291"/>
          </a:xfrm>
        </p:grpSpPr>
        <p:sp>
          <p:nvSpPr>
            <p:cNvPr id="15" name="îşḷíḍê">
              <a:extLst>
                <a:ext uri="{FF2B5EF4-FFF2-40B4-BE49-F238E27FC236}">
                  <a16:creationId xmlns:a16="http://schemas.microsoft.com/office/drawing/2014/main" id="{1BD4F748-5183-44D2-812B-35F9082A3E7C}"/>
                </a:ext>
              </a:extLst>
            </p:cNvPr>
            <p:cNvSpPr/>
            <p:nvPr/>
          </p:nvSpPr>
          <p:spPr>
            <a:xfrm>
              <a:off x="3239881" y="1134510"/>
              <a:ext cx="1639796" cy="1148291"/>
            </a:xfrm>
            <a:prstGeom prst="roundRect">
              <a:avLst>
                <a:gd name="adj" fmla="val 14357"/>
              </a:avLst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ïṣļïḑê">
              <a:extLst>
                <a:ext uri="{FF2B5EF4-FFF2-40B4-BE49-F238E27FC236}">
                  <a16:creationId xmlns:a16="http://schemas.microsoft.com/office/drawing/2014/main" id="{6C6D8482-7EA5-4228-9422-7298E0F45B6D}"/>
                </a:ext>
              </a:extLst>
            </p:cNvPr>
            <p:cNvGrpSpPr/>
            <p:nvPr/>
          </p:nvGrpSpPr>
          <p:grpSpPr>
            <a:xfrm>
              <a:off x="5219701" y="1205537"/>
              <a:ext cx="3805748" cy="1006236"/>
              <a:chOff x="7598807" y="1275999"/>
              <a:chExt cx="3920093" cy="1006236"/>
            </a:xfrm>
          </p:grpSpPr>
          <p:sp>
            <p:nvSpPr>
              <p:cNvPr id="18" name="iśḻiḋe">
                <a:extLst>
                  <a:ext uri="{FF2B5EF4-FFF2-40B4-BE49-F238E27FC236}">
                    <a16:creationId xmlns:a16="http://schemas.microsoft.com/office/drawing/2014/main" id="{47FF59A2-67A3-4CA0-9FFA-DB5259F55683}"/>
                  </a:ext>
                </a:extLst>
              </p:cNvPr>
              <p:cNvSpPr txBox="1"/>
              <p:nvPr/>
            </p:nvSpPr>
            <p:spPr>
              <a:xfrm>
                <a:off x="7598807" y="1275999"/>
                <a:ext cx="3920093" cy="391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id-ID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19" name="íṩľîďé">
                <a:extLst>
                  <a:ext uri="{FF2B5EF4-FFF2-40B4-BE49-F238E27FC236}">
                    <a16:creationId xmlns:a16="http://schemas.microsoft.com/office/drawing/2014/main" id="{03E0E7B3-BCC0-4948-B502-BFF1BE623CD4}"/>
                  </a:ext>
                </a:extLst>
              </p:cNvPr>
              <p:cNvSpPr/>
              <p:nvPr/>
            </p:nvSpPr>
            <p:spPr bwMode="auto">
              <a:xfrm>
                <a:off x="7598807" y="1667100"/>
                <a:ext cx="3920093" cy="615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îslíḑè">
              <a:extLst>
                <a:ext uri="{FF2B5EF4-FFF2-40B4-BE49-F238E27FC236}">
                  <a16:creationId xmlns:a16="http://schemas.microsoft.com/office/drawing/2014/main" id="{05A2B7C6-6A17-4219-92EC-64ED81D57A19}"/>
                </a:ext>
              </a:extLst>
            </p:cNvPr>
            <p:cNvSpPr/>
            <p:nvPr/>
          </p:nvSpPr>
          <p:spPr>
            <a:xfrm>
              <a:off x="3794095" y="1398010"/>
              <a:ext cx="531368" cy="621290"/>
            </a:xfrm>
            <a:custGeom>
              <a:avLst/>
              <a:gdLst>
                <a:gd name="connsiteX0" fmla="*/ 309853 w 516072"/>
                <a:gd name="connsiteY0" fmla="*/ 506697 h 603405"/>
                <a:gd name="connsiteX1" fmla="*/ 326214 w 516072"/>
                <a:gd name="connsiteY1" fmla="*/ 521096 h 603405"/>
                <a:gd name="connsiteX2" fmla="*/ 311812 w 516072"/>
                <a:gd name="connsiteY2" fmla="*/ 537454 h 603405"/>
                <a:gd name="connsiteX3" fmla="*/ 164332 w 516072"/>
                <a:gd name="connsiteY3" fmla="*/ 546670 h 603405"/>
                <a:gd name="connsiteX4" fmla="*/ 163295 w 516072"/>
                <a:gd name="connsiteY4" fmla="*/ 546670 h 603405"/>
                <a:gd name="connsiteX5" fmla="*/ 147971 w 516072"/>
                <a:gd name="connsiteY5" fmla="*/ 532270 h 603405"/>
                <a:gd name="connsiteX6" fmla="*/ 162373 w 516072"/>
                <a:gd name="connsiteY6" fmla="*/ 515913 h 603405"/>
                <a:gd name="connsiteX7" fmla="*/ 300609 w 516072"/>
                <a:gd name="connsiteY7" fmla="*/ 444361 h 603405"/>
                <a:gd name="connsiteX8" fmla="*/ 316970 w 516072"/>
                <a:gd name="connsiteY8" fmla="*/ 458620 h 603405"/>
                <a:gd name="connsiteX9" fmla="*/ 302568 w 516072"/>
                <a:gd name="connsiteY9" fmla="*/ 474949 h 603405"/>
                <a:gd name="connsiteX10" fmla="*/ 155088 w 516072"/>
                <a:gd name="connsiteY10" fmla="*/ 484149 h 603405"/>
                <a:gd name="connsiteX11" fmla="*/ 154051 w 516072"/>
                <a:gd name="connsiteY11" fmla="*/ 484149 h 603405"/>
                <a:gd name="connsiteX12" fmla="*/ 138727 w 516072"/>
                <a:gd name="connsiteY12" fmla="*/ 469775 h 603405"/>
                <a:gd name="connsiteX13" fmla="*/ 153129 w 516072"/>
                <a:gd name="connsiteY13" fmla="*/ 453561 h 603405"/>
                <a:gd name="connsiteX14" fmla="*/ 409511 w 516072"/>
                <a:gd name="connsiteY14" fmla="*/ 410322 h 603405"/>
                <a:gd name="connsiteX15" fmla="*/ 401791 w 516072"/>
                <a:gd name="connsiteY15" fmla="*/ 472344 h 603405"/>
                <a:gd name="connsiteX16" fmla="*/ 425067 w 516072"/>
                <a:gd name="connsiteY16" fmla="*/ 451516 h 603405"/>
                <a:gd name="connsiteX17" fmla="*/ 409511 w 516072"/>
                <a:gd name="connsiteY17" fmla="*/ 410322 h 603405"/>
                <a:gd name="connsiteX18" fmla="*/ 228508 w 516072"/>
                <a:gd name="connsiteY18" fmla="*/ 375201 h 603405"/>
                <a:gd name="connsiteX19" fmla="*/ 218716 w 516072"/>
                <a:gd name="connsiteY19" fmla="*/ 376007 h 603405"/>
                <a:gd name="connsiteX20" fmla="*/ 229314 w 516072"/>
                <a:gd name="connsiteY20" fmla="*/ 402806 h 603405"/>
                <a:gd name="connsiteX21" fmla="*/ 238991 w 516072"/>
                <a:gd name="connsiteY21" fmla="*/ 402001 h 603405"/>
                <a:gd name="connsiteX22" fmla="*/ 242677 w 516072"/>
                <a:gd name="connsiteY22" fmla="*/ 400160 h 603405"/>
                <a:gd name="connsiteX23" fmla="*/ 242908 w 516072"/>
                <a:gd name="connsiteY23" fmla="*/ 396480 h 603405"/>
                <a:gd name="connsiteX24" fmla="*/ 236341 w 516072"/>
                <a:gd name="connsiteY24" fmla="*/ 379802 h 603405"/>
                <a:gd name="connsiteX25" fmla="*/ 233231 w 516072"/>
                <a:gd name="connsiteY25" fmla="*/ 376352 h 603405"/>
                <a:gd name="connsiteX26" fmla="*/ 228508 w 516072"/>
                <a:gd name="connsiteY26" fmla="*/ 375201 h 603405"/>
                <a:gd name="connsiteX27" fmla="*/ 150356 w 516072"/>
                <a:gd name="connsiteY27" fmla="*/ 340362 h 603405"/>
                <a:gd name="connsiteX28" fmla="*/ 145631 w 516072"/>
                <a:gd name="connsiteY28" fmla="*/ 342778 h 603405"/>
                <a:gd name="connsiteX29" fmla="*/ 145286 w 516072"/>
                <a:gd name="connsiteY29" fmla="*/ 347727 h 603405"/>
                <a:gd name="connsiteX30" fmla="*/ 166258 w 516072"/>
                <a:gd name="connsiteY30" fmla="*/ 401128 h 603405"/>
                <a:gd name="connsiteX31" fmla="*/ 170407 w 516072"/>
                <a:gd name="connsiteY31" fmla="*/ 405616 h 603405"/>
                <a:gd name="connsiteX32" fmla="*/ 176629 w 516072"/>
                <a:gd name="connsiteY32" fmla="*/ 407112 h 603405"/>
                <a:gd name="connsiteX33" fmla="*/ 181354 w 516072"/>
                <a:gd name="connsiteY33" fmla="*/ 404696 h 603405"/>
                <a:gd name="connsiteX34" fmla="*/ 181815 w 516072"/>
                <a:gd name="connsiteY34" fmla="*/ 399747 h 603405"/>
                <a:gd name="connsiteX35" fmla="*/ 160727 w 516072"/>
                <a:gd name="connsiteY35" fmla="*/ 346461 h 603405"/>
                <a:gd name="connsiteX36" fmla="*/ 156579 w 516072"/>
                <a:gd name="connsiteY36" fmla="*/ 341858 h 603405"/>
                <a:gd name="connsiteX37" fmla="*/ 150356 w 516072"/>
                <a:gd name="connsiteY37" fmla="*/ 340362 h 603405"/>
                <a:gd name="connsiteX38" fmla="*/ 212726 w 516072"/>
                <a:gd name="connsiteY38" fmla="*/ 335175 h 603405"/>
                <a:gd name="connsiteX39" fmla="*/ 202934 w 516072"/>
                <a:gd name="connsiteY39" fmla="*/ 335980 h 603405"/>
                <a:gd name="connsiteX40" fmla="*/ 213532 w 516072"/>
                <a:gd name="connsiteY40" fmla="*/ 362895 h 603405"/>
                <a:gd name="connsiteX41" fmla="*/ 223209 w 516072"/>
                <a:gd name="connsiteY41" fmla="*/ 362089 h 603405"/>
                <a:gd name="connsiteX42" fmla="*/ 226895 w 516072"/>
                <a:gd name="connsiteY42" fmla="*/ 360249 h 603405"/>
                <a:gd name="connsiteX43" fmla="*/ 227125 w 516072"/>
                <a:gd name="connsiteY43" fmla="*/ 356454 h 603405"/>
                <a:gd name="connsiteX44" fmla="*/ 220559 w 516072"/>
                <a:gd name="connsiteY44" fmla="*/ 339776 h 603405"/>
                <a:gd name="connsiteX45" fmla="*/ 217449 w 516072"/>
                <a:gd name="connsiteY45" fmla="*/ 336325 h 603405"/>
                <a:gd name="connsiteX46" fmla="*/ 212726 w 516072"/>
                <a:gd name="connsiteY46" fmla="*/ 335175 h 603405"/>
                <a:gd name="connsiteX47" fmla="*/ 145055 w 516072"/>
                <a:gd name="connsiteY47" fmla="*/ 327011 h 603405"/>
                <a:gd name="connsiteX48" fmla="*/ 163838 w 516072"/>
                <a:gd name="connsiteY48" fmla="*/ 331500 h 603405"/>
                <a:gd name="connsiteX49" fmla="*/ 176168 w 516072"/>
                <a:gd name="connsiteY49" fmla="*/ 345195 h 603405"/>
                <a:gd name="connsiteX50" fmla="*/ 197256 w 516072"/>
                <a:gd name="connsiteY50" fmla="*/ 398481 h 603405"/>
                <a:gd name="connsiteX51" fmla="*/ 195989 w 516072"/>
                <a:gd name="connsiteY51" fmla="*/ 413212 h 603405"/>
                <a:gd name="connsiteX52" fmla="*/ 181930 w 516072"/>
                <a:gd name="connsiteY52" fmla="*/ 420463 h 603405"/>
                <a:gd name="connsiteX53" fmla="*/ 163147 w 516072"/>
                <a:gd name="connsiteY53" fmla="*/ 415974 h 603405"/>
                <a:gd name="connsiteX54" fmla="*/ 150702 w 516072"/>
                <a:gd name="connsiteY54" fmla="*/ 402394 h 603405"/>
                <a:gd name="connsiteX55" fmla="*/ 129729 w 516072"/>
                <a:gd name="connsiteY55" fmla="*/ 348993 h 603405"/>
                <a:gd name="connsiteX56" fmla="*/ 130882 w 516072"/>
                <a:gd name="connsiteY56" fmla="*/ 334262 h 603405"/>
                <a:gd name="connsiteX57" fmla="*/ 145055 w 516072"/>
                <a:gd name="connsiteY57" fmla="*/ 327011 h 603405"/>
                <a:gd name="connsiteX58" fmla="*/ 213417 w 516072"/>
                <a:gd name="connsiteY58" fmla="*/ 321488 h 603405"/>
                <a:gd name="connsiteX59" fmla="*/ 225743 w 516072"/>
                <a:gd name="connsiteY59" fmla="*/ 324479 h 603405"/>
                <a:gd name="connsiteX60" fmla="*/ 234037 w 516072"/>
                <a:gd name="connsiteY60" fmla="*/ 333565 h 603405"/>
                <a:gd name="connsiteX61" fmla="*/ 245096 w 516072"/>
                <a:gd name="connsiteY61" fmla="*/ 361859 h 603405"/>
                <a:gd name="connsiteX62" fmla="*/ 244866 w 516072"/>
                <a:gd name="connsiteY62" fmla="*/ 365425 h 603405"/>
                <a:gd name="connsiteX63" fmla="*/ 241295 w 516072"/>
                <a:gd name="connsiteY63" fmla="*/ 367265 h 603405"/>
                <a:gd name="connsiteX64" fmla="*/ 241410 w 516072"/>
                <a:gd name="connsiteY64" fmla="*/ 367380 h 603405"/>
                <a:gd name="connsiteX65" fmla="*/ 246018 w 516072"/>
                <a:gd name="connsiteY65" fmla="*/ 368530 h 603405"/>
                <a:gd name="connsiteX66" fmla="*/ 249129 w 516072"/>
                <a:gd name="connsiteY66" fmla="*/ 371866 h 603405"/>
                <a:gd name="connsiteX67" fmla="*/ 260303 w 516072"/>
                <a:gd name="connsiteY67" fmla="*/ 400275 h 603405"/>
                <a:gd name="connsiteX68" fmla="*/ 259496 w 516072"/>
                <a:gd name="connsiteY68" fmla="*/ 409937 h 603405"/>
                <a:gd name="connsiteX69" fmla="*/ 250165 w 516072"/>
                <a:gd name="connsiteY69" fmla="*/ 414768 h 603405"/>
                <a:gd name="connsiteX70" fmla="*/ 223439 w 516072"/>
                <a:gd name="connsiteY70" fmla="*/ 416953 h 603405"/>
                <a:gd name="connsiteX71" fmla="*/ 217679 w 516072"/>
                <a:gd name="connsiteY71" fmla="*/ 413617 h 603405"/>
                <a:gd name="connsiteX72" fmla="*/ 183811 w 516072"/>
                <a:gd name="connsiteY72" fmla="*/ 327814 h 603405"/>
                <a:gd name="connsiteX73" fmla="*/ 186576 w 516072"/>
                <a:gd name="connsiteY73" fmla="*/ 323673 h 603405"/>
                <a:gd name="connsiteX74" fmla="*/ 263606 w 516072"/>
                <a:gd name="connsiteY74" fmla="*/ 317202 h 603405"/>
                <a:gd name="connsiteX75" fmla="*/ 282389 w 516072"/>
                <a:gd name="connsiteY75" fmla="*/ 321691 h 603405"/>
                <a:gd name="connsiteX76" fmla="*/ 294834 w 516072"/>
                <a:gd name="connsiteY76" fmla="*/ 335386 h 603405"/>
                <a:gd name="connsiteX77" fmla="*/ 295987 w 516072"/>
                <a:gd name="connsiteY77" fmla="*/ 338264 h 603405"/>
                <a:gd name="connsiteX78" fmla="*/ 293106 w 516072"/>
                <a:gd name="connsiteY78" fmla="*/ 342292 h 603405"/>
                <a:gd name="connsiteX79" fmla="*/ 286192 w 516072"/>
                <a:gd name="connsiteY79" fmla="*/ 342867 h 603405"/>
                <a:gd name="connsiteX80" fmla="*/ 280430 w 516072"/>
                <a:gd name="connsiteY80" fmla="*/ 339529 h 603405"/>
                <a:gd name="connsiteX81" fmla="*/ 279278 w 516072"/>
                <a:gd name="connsiteY81" fmla="*/ 336652 h 603405"/>
                <a:gd name="connsiteX82" fmla="*/ 275129 w 516072"/>
                <a:gd name="connsiteY82" fmla="*/ 332049 h 603405"/>
                <a:gd name="connsiteX83" fmla="*/ 268907 w 516072"/>
                <a:gd name="connsiteY83" fmla="*/ 330553 h 603405"/>
                <a:gd name="connsiteX84" fmla="*/ 264182 w 516072"/>
                <a:gd name="connsiteY84" fmla="*/ 332969 h 603405"/>
                <a:gd name="connsiteX85" fmla="*/ 263721 w 516072"/>
                <a:gd name="connsiteY85" fmla="*/ 337918 h 603405"/>
                <a:gd name="connsiteX86" fmla="*/ 269022 w 516072"/>
                <a:gd name="connsiteY86" fmla="*/ 351153 h 603405"/>
                <a:gd name="connsiteX87" fmla="*/ 273170 w 516072"/>
                <a:gd name="connsiteY87" fmla="*/ 355757 h 603405"/>
                <a:gd name="connsiteX88" fmla="*/ 279393 w 516072"/>
                <a:gd name="connsiteY88" fmla="*/ 357253 h 603405"/>
                <a:gd name="connsiteX89" fmla="*/ 299328 w 516072"/>
                <a:gd name="connsiteY89" fmla="*/ 362432 h 603405"/>
                <a:gd name="connsiteX90" fmla="*/ 310621 w 516072"/>
                <a:gd name="connsiteY90" fmla="*/ 375322 h 603405"/>
                <a:gd name="connsiteX91" fmla="*/ 315807 w 516072"/>
                <a:gd name="connsiteY91" fmla="*/ 388672 h 603405"/>
                <a:gd name="connsiteX92" fmla="*/ 314539 w 516072"/>
                <a:gd name="connsiteY92" fmla="*/ 403403 h 603405"/>
                <a:gd name="connsiteX93" fmla="*/ 300481 w 516072"/>
                <a:gd name="connsiteY93" fmla="*/ 410654 h 603405"/>
                <a:gd name="connsiteX94" fmla="*/ 281698 w 516072"/>
                <a:gd name="connsiteY94" fmla="*/ 406165 h 603405"/>
                <a:gd name="connsiteX95" fmla="*/ 269252 w 516072"/>
                <a:gd name="connsiteY95" fmla="*/ 392585 h 603405"/>
                <a:gd name="connsiteX96" fmla="*/ 268100 w 516072"/>
                <a:gd name="connsiteY96" fmla="*/ 389593 h 603405"/>
                <a:gd name="connsiteX97" fmla="*/ 270866 w 516072"/>
                <a:gd name="connsiteY97" fmla="*/ 385449 h 603405"/>
                <a:gd name="connsiteX98" fmla="*/ 277780 w 516072"/>
                <a:gd name="connsiteY98" fmla="*/ 384874 h 603405"/>
                <a:gd name="connsiteX99" fmla="*/ 283541 w 516072"/>
                <a:gd name="connsiteY99" fmla="*/ 388212 h 603405"/>
                <a:gd name="connsiteX100" fmla="*/ 284809 w 516072"/>
                <a:gd name="connsiteY100" fmla="*/ 391319 h 603405"/>
                <a:gd name="connsiteX101" fmla="*/ 288957 w 516072"/>
                <a:gd name="connsiteY101" fmla="*/ 395807 h 603405"/>
                <a:gd name="connsiteX102" fmla="*/ 295180 w 516072"/>
                <a:gd name="connsiteY102" fmla="*/ 397303 h 603405"/>
                <a:gd name="connsiteX103" fmla="*/ 299905 w 516072"/>
                <a:gd name="connsiteY103" fmla="*/ 394887 h 603405"/>
                <a:gd name="connsiteX104" fmla="*/ 300250 w 516072"/>
                <a:gd name="connsiteY104" fmla="*/ 389938 h 603405"/>
                <a:gd name="connsiteX105" fmla="*/ 295065 w 516072"/>
                <a:gd name="connsiteY105" fmla="*/ 376588 h 603405"/>
                <a:gd name="connsiteX106" fmla="*/ 290916 w 516072"/>
                <a:gd name="connsiteY106" fmla="*/ 372099 h 603405"/>
                <a:gd name="connsiteX107" fmla="*/ 284694 w 516072"/>
                <a:gd name="connsiteY107" fmla="*/ 370603 h 603405"/>
                <a:gd name="connsiteX108" fmla="*/ 264643 w 516072"/>
                <a:gd name="connsiteY108" fmla="*/ 365424 h 603405"/>
                <a:gd name="connsiteX109" fmla="*/ 253465 w 516072"/>
                <a:gd name="connsiteY109" fmla="*/ 352534 h 603405"/>
                <a:gd name="connsiteX110" fmla="*/ 248164 w 516072"/>
                <a:gd name="connsiteY110" fmla="*/ 339184 h 603405"/>
                <a:gd name="connsiteX111" fmla="*/ 249432 w 516072"/>
                <a:gd name="connsiteY111" fmla="*/ 324453 h 603405"/>
                <a:gd name="connsiteX112" fmla="*/ 263606 w 516072"/>
                <a:gd name="connsiteY112" fmla="*/ 317202 h 603405"/>
                <a:gd name="connsiteX113" fmla="*/ 320670 w 516072"/>
                <a:gd name="connsiteY113" fmla="*/ 288927 h 603405"/>
                <a:gd name="connsiteX114" fmla="*/ 26837 w 516072"/>
                <a:gd name="connsiteY114" fmla="*/ 313206 h 603405"/>
                <a:gd name="connsiteX115" fmla="*/ 69010 w 516072"/>
                <a:gd name="connsiteY115" fmla="*/ 398701 h 603405"/>
                <a:gd name="connsiteX116" fmla="*/ 109340 w 516072"/>
                <a:gd name="connsiteY116" fmla="*/ 411473 h 603405"/>
                <a:gd name="connsiteX117" fmla="*/ 110377 w 516072"/>
                <a:gd name="connsiteY117" fmla="*/ 413429 h 603405"/>
                <a:gd name="connsiteX118" fmla="*/ 112797 w 516072"/>
                <a:gd name="connsiteY118" fmla="*/ 412279 h 603405"/>
                <a:gd name="connsiteX119" fmla="*/ 116139 w 516072"/>
                <a:gd name="connsiteY119" fmla="*/ 412048 h 603405"/>
                <a:gd name="connsiteX120" fmla="*/ 120978 w 516072"/>
                <a:gd name="connsiteY120" fmla="*/ 409632 h 603405"/>
                <a:gd name="connsiteX121" fmla="*/ 121324 w 516072"/>
                <a:gd name="connsiteY121" fmla="*/ 404799 h 603405"/>
                <a:gd name="connsiteX122" fmla="*/ 93900 w 516072"/>
                <a:gd name="connsiteY122" fmla="*/ 335069 h 603405"/>
                <a:gd name="connsiteX123" fmla="*/ 96780 w 516072"/>
                <a:gd name="connsiteY123" fmla="*/ 331041 h 603405"/>
                <a:gd name="connsiteX124" fmla="*/ 103694 w 516072"/>
                <a:gd name="connsiteY124" fmla="*/ 330466 h 603405"/>
                <a:gd name="connsiteX125" fmla="*/ 109456 w 516072"/>
                <a:gd name="connsiteY125" fmla="*/ 333803 h 603405"/>
                <a:gd name="connsiteX126" fmla="*/ 139530 w 516072"/>
                <a:gd name="connsiteY126" fmla="*/ 410092 h 603405"/>
                <a:gd name="connsiteX127" fmla="*/ 138608 w 516072"/>
                <a:gd name="connsiteY127" fmla="*/ 419873 h 603405"/>
                <a:gd name="connsiteX128" fmla="*/ 129275 w 516072"/>
                <a:gd name="connsiteY128" fmla="*/ 424706 h 603405"/>
                <a:gd name="connsiteX129" fmla="*/ 117982 w 516072"/>
                <a:gd name="connsiteY129" fmla="*/ 425741 h 603405"/>
                <a:gd name="connsiteX130" fmla="*/ 114641 w 516072"/>
                <a:gd name="connsiteY130" fmla="*/ 424821 h 603405"/>
                <a:gd name="connsiteX131" fmla="*/ 95743 w 516072"/>
                <a:gd name="connsiteY131" fmla="*/ 475220 h 603405"/>
                <a:gd name="connsiteX132" fmla="*/ 108073 w 516072"/>
                <a:gd name="connsiteY132" fmla="*/ 582693 h 603405"/>
                <a:gd name="connsiteX133" fmla="*/ 390844 w 516072"/>
                <a:gd name="connsiteY133" fmla="*/ 571647 h 603405"/>
                <a:gd name="connsiteX134" fmla="*/ 389577 w 516072"/>
                <a:gd name="connsiteY134" fmla="*/ 545181 h 603405"/>
                <a:gd name="connsiteX135" fmla="*/ 383009 w 516072"/>
                <a:gd name="connsiteY135" fmla="*/ 494667 h 603405"/>
                <a:gd name="connsiteX136" fmla="*/ 320670 w 516072"/>
                <a:gd name="connsiteY136" fmla="*/ 288927 h 603405"/>
                <a:gd name="connsiteX137" fmla="*/ 263171 w 516072"/>
                <a:gd name="connsiteY137" fmla="*/ 241404 h 603405"/>
                <a:gd name="connsiteX138" fmla="*/ 292900 w 516072"/>
                <a:gd name="connsiteY138" fmla="*/ 270861 h 603405"/>
                <a:gd name="connsiteX139" fmla="*/ 310415 w 516072"/>
                <a:gd name="connsiteY139" fmla="*/ 269365 h 603405"/>
                <a:gd name="connsiteX140" fmla="*/ 338646 w 516072"/>
                <a:gd name="connsiteY140" fmla="*/ 241404 h 603405"/>
                <a:gd name="connsiteX141" fmla="*/ 360770 w 516072"/>
                <a:gd name="connsiteY141" fmla="*/ 260045 h 603405"/>
                <a:gd name="connsiteX142" fmla="*/ 412738 w 516072"/>
                <a:gd name="connsiteY142" fmla="*/ 285014 h 603405"/>
                <a:gd name="connsiteX143" fmla="*/ 492821 w 516072"/>
                <a:gd name="connsiteY143" fmla="*/ 387309 h 603405"/>
                <a:gd name="connsiteX144" fmla="*/ 515061 w 516072"/>
                <a:gd name="connsiteY144" fmla="*/ 456695 h 603405"/>
                <a:gd name="connsiteX145" fmla="*/ 501809 w 516072"/>
                <a:gd name="connsiteY145" fmla="*/ 497773 h 603405"/>
                <a:gd name="connsiteX146" fmla="*/ 445463 w 516072"/>
                <a:gd name="connsiteY146" fmla="*/ 548058 h 603405"/>
                <a:gd name="connsiteX147" fmla="*/ 416886 w 516072"/>
                <a:gd name="connsiteY147" fmla="*/ 558874 h 603405"/>
                <a:gd name="connsiteX148" fmla="*/ 410779 w 516072"/>
                <a:gd name="connsiteY148" fmla="*/ 558414 h 603405"/>
                <a:gd name="connsiteX149" fmla="*/ 411240 w 516072"/>
                <a:gd name="connsiteY149" fmla="*/ 581542 h 603405"/>
                <a:gd name="connsiteX150" fmla="*/ 401445 w 516072"/>
                <a:gd name="connsiteY150" fmla="*/ 591668 h 603405"/>
                <a:gd name="connsiteX151" fmla="*/ 96435 w 516072"/>
                <a:gd name="connsiteY151" fmla="*/ 603405 h 603405"/>
                <a:gd name="connsiteX152" fmla="*/ 95974 w 516072"/>
                <a:gd name="connsiteY152" fmla="*/ 603405 h 603405"/>
                <a:gd name="connsiteX153" fmla="*/ 88023 w 516072"/>
                <a:gd name="connsiteY153" fmla="*/ 599608 h 603405"/>
                <a:gd name="connsiteX154" fmla="*/ 86179 w 516072"/>
                <a:gd name="connsiteY154" fmla="*/ 590633 h 603405"/>
                <a:gd name="connsiteX155" fmla="*/ 84797 w 516072"/>
                <a:gd name="connsiteY155" fmla="*/ 521132 h 603405"/>
                <a:gd name="connsiteX156" fmla="*/ 77998 w 516072"/>
                <a:gd name="connsiteY156" fmla="*/ 488568 h 603405"/>
                <a:gd name="connsiteX157" fmla="*/ 72582 w 516072"/>
                <a:gd name="connsiteY157" fmla="*/ 492595 h 603405"/>
                <a:gd name="connsiteX158" fmla="*/ 49767 w 516072"/>
                <a:gd name="connsiteY158" fmla="*/ 499269 h 603405"/>
                <a:gd name="connsiteX159" fmla="*/ 13585 w 516072"/>
                <a:gd name="connsiteY159" fmla="*/ 479363 h 603405"/>
                <a:gd name="connsiteX160" fmla="*/ 35594 w 516072"/>
                <a:gd name="connsiteY160" fmla="*/ 388230 h 603405"/>
                <a:gd name="connsiteX161" fmla="*/ 40203 w 516072"/>
                <a:gd name="connsiteY161" fmla="*/ 383972 h 603405"/>
                <a:gd name="connsiteX162" fmla="*/ 1371 w 516072"/>
                <a:gd name="connsiteY162" fmla="*/ 309524 h 603405"/>
                <a:gd name="connsiteX163" fmla="*/ 1141 w 516072"/>
                <a:gd name="connsiteY163" fmla="*/ 299743 h 603405"/>
                <a:gd name="connsiteX164" fmla="*/ 9322 w 516072"/>
                <a:gd name="connsiteY164" fmla="*/ 294335 h 603405"/>
                <a:gd name="connsiteX165" fmla="*/ 201062 w 516072"/>
                <a:gd name="connsiteY165" fmla="*/ 278456 h 603405"/>
                <a:gd name="connsiteX166" fmla="*/ 241047 w 516072"/>
                <a:gd name="connsiteY166" fmla="*/ 260045 h 603405"/>
                <a:gd name="connsiteX167" fmla="*/ 300977 w 516072"/>
                <a:gd name="connsiteY167" fmla="*/ 0 h 603405"/>
                <a:gd name="connsiteX168" fmla="*/ 401111 w 516072"/>
                <a:gd name="connsiteY168" fmla="*/ 98375 h 603405"/>
                <a:gd name="connsiteX169" fmla="*/ 300977 w 516072"/>
                <a:gd name="connsiteY169" fmla="*/ 239781 h 603405"/>
                <a:gd name="connsiteX170" fmla="*/ 200728 w 516072"/>
                <a:gd name="connsiteY170" fmla="*/ 98375 h 603405"/>
                <a:gd name="connsiteX171" fmla="*/ 300977 w 516072"/>
                <a:gd name="connsiteY171" fmla="*/ 0 h 6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516072" h="603405">
                  <a:moveTo>
                    <a:pt x="309853" y="506697"/>
                  </a:moveTo>
                  <a:cubicBezTo>
                    <a:pt x="318379" y="506236"/>
                    <a:pt x="325638" y="512687"/>
                    <a:pt x="326214" y="521096"/>
                  </a:cubicBezTo>
                  <a:cubicBezTo>
                    <a:pt x="326675" y="529621"/>
                    <a:pt x="320223" y="536878"/>
                    <a:pt x="311812" y="537454"/>
                  </a:cubicBezTo>
                  <a:lnTo>
                    <a:pt x="164332" y="546670"/>
                  </a:lnTo>
                  <a:cubicBezTo>
                    <a:pt x="163986" y="546670"/>
                    <a:pt x="163640" y="546670"/>
                    <a:pt x="163295" y="546670"/>
                  </a:cubicBezTo>
                  <a:cubicBezTo>
                    <a:pt x="155345" y="546670"/>
                    <a:pt x="148547" y="540449"/>
                    <a:pt x="147971" y="532270"/>
                  </a:cubicBezTo>
                  <a:cubicBezTo>
                    <a:pt x="147510" y="523746"/>
                    <a:pt x="153962" y="516489"/>
                    <a:pt x="162373" y="515913"/>
                  </a:cubicBezTo>
                  <a:close/>
                  <a:moveTo>
                    <a:pt x="300609" y="444361"/>
                  </a:moveTo>
                  <a:cubicBezTo>
                    <a:pt x="309135" y="443786"/>
                    <a:pt x="316394" y="450226"/>
                    <a:pt x="316970" y="458620"/>
                  </a:cubicBezTo>
                  <a:cubicBezTo>
                    <a:pt x="317431" y="467130"/>
                    <a:pt x="310979" y="474375"/>
                    <a:pt x="302568" y="474949"/>
                  </a:cubicBezTo>
                  <a:lnTo>
                    <a:pt x="155088" y="484149"/>
                  </a:lnTo>
                  <a:cubicBezTo>
                    <a:pt x="154742" y="484149"/>
                    <a:pt x="154396" y="484149"/>
                    <a:pt x="154051" y="484149"/>
                  </a:cubicBezTo>
                  <a:cubicBezTo>
                    <a:pt x="146101" y="484149"/>
                    <a:pt x="139303" y="477939"/>
                    <a:pt x="138727" y="469775"/>
                  </a:cubicBezTo>
                  <a:cubicBezTo>
                    <a:pt x="138266" y="461380"/>
                    <a:pt x="144718" y="454021"/>
                    <a:pt x="153129" y="453561"/>
                  </a:cubicBezTo>
                  <a:close/>
                  <a:moveTo>
                    <a:pt x="409511" y="410322"/>
                  </a:moveTo>
                  <a:lnTo>
                    <a:pt x="401791" y="472344"/>
                  </a:lnTo>
                  <a:lnTo>
                    <a:pt x="425067" y="451516"/>
                  </a:lnTo>
                  <a:cubicBezTo>
                    <a:pt x="420919" y="437939"/>
                    <a:pt x="415618" y="423555"/>
                    <a:pt x="409511" y="410322"/>
                  </a:cubicBezTo>
                  <a:close/>
                  <a:moveTo>
                    <a:pt x="228508" y="375201"/>
                  </a:moveTo>
                  <a:lnTo>
                    <a:pt x="218716" y="376007"/>
                  </a:lnTo>
                  <a:lnTo>
                    <a:pt x="229314" y="402806"/>
                  </a:lnTo>
                  <a:lnTo>
                    <a:pt x="238991" y="402001"/>
                  </a:lnTo>
                  <a:cubicBezTo>
                    <a:pt x="240719" y="401886"/>
                    <a:pt x="241871" y="401311"/>
                    <a:pt x="242677" y="400160"/>
                  </a:cubicBezTo>
                  <a:cubicBezTo>
                    <a:pt x="243368" y="399125"/>
                    <a:pt x="243484" y="397860"/>
                    <a:pt x="242908" y="396480"/>
                  </a:cubicBezTo>
                  <a:lnTo>
                    <a:pt x="236341" y="379802"/>
                  </a:lnTo>
                  <a:cubicBezTo>
                    <a:pt x="235765" y="378307"/>
                    <a:pt x="234729" y="377157"/>
                    <a:pt x="233231" y="376352"/>
                  </a:cubicBezTo>
                  <a:cubicBezTo>
                    <a:pt x="231733" y="375431"/>
                    <a:pt x="230121" y="375086"/>
                    <a:pt x="228508" y="375201"/>
                  </a:cubicBezTo>
                  <a:close/>
                  <a:moveTo>
                    <a:pt x="150356" y="340362"/>
                  </a:moveTo>
                  <a:cubicBezTo>
                    <a:pt x="148167" y="340592"/>
                    <a:pt x="146553" y="341397"/>
                    <a:pt x="145631" y="342778"/>
                  </a:cubicBezTo>
                  <a:cubicBezTo>
                    <a:pt x="144594" y="344160"/>
                    <a:pt x="144479" y="345886"/>
                    <a:pt x="145286" y="347727"/>
                  </a:cubicBezTo>
                  <a:lnTo>
                    <a:pt x="166258" y="401128"/>
                  </a:lnTo>
                  <a:cubicBezTo>
                    <a:pt x="167065" y="402969"/>
                    <a:pt x="168333" y="404465"/>
                    <a:pt x="170407" y="405616"/>
                  </a:cubicBezTo>
                  <a:cubicBezTo>
                    <a:pt x="172366" y="406767"/>
                    <a:pt x="174440" y="407228"/>
                    <a:pt x="176629" y="407112"/>
                  </a:cubicBezTo>
                  <a:cubicBezTo>
                    <a:pt x="178819" y="406882"/>
                    <a:pt x="180432" y="406077"/>
                    <a:pt x="181354" y="404696"/>
                  </a:cubicBezTo>
                  <a:cubicBezTo>
                    <a:pt x="182391" y="403315"/>
                    <a:pt x="182506" y="401703"/>
                    <a:pt x="181815" y="399747"/>
                  </a:cubicBezTo>
                  <a:lnTo>
                    <a:pt x="160727" y="346461"/>
                  </a:lnTo>
                  <a:cubicBezTo>
                    <a:pt x="160036" y="344620"/>
                    <a:pt x="158653" y="343009"/>
                    <a:pt x="156579" y="341858"/>
                  </a:cubicBezTo>
                  <a:cubicBezTo>
                    <a:pt x="154620" y="340707"/>
                    <a:pt x="152430" y="340131"/>
                    <a:pt x="150356" y="340362"/>
                  </a:cubicBezTo>
                  <a:close/>
                  <a:moveTo>
                    <a:pt x="212726" y="335175"/>
                  </a:moveTo>
                  <a:lnTo>
                    <a:pt x="202934" y="335980"/>
                  </a:lnTo>
                  <a:lnTo>
                    <a:pt x="213532" y="362895"/>
                  </a:lnTo>
                  <a:lnTo>
                    <a:pt x="223209" y="362089"/>
                  </a:lnTo>
                  <a:cubicBezTo>
                    <a:pt x="224937" y="361859"/>
                    <a:pt x="226089" y="361284"/>
                    <a:pt x="226895" y="360249"/>
                  </a:cubicBezTo>
                  <a:cubicBezTo>
                    <a:pt x="227586" y="359214"/>
                    <a:pt x="227701" y="357949"/>
                    <a:pt x="227125" y="356454"/>
                  </a:cubicBezTo>
                  <a:lnTo>
                    <a:pt x="220559" y="339776"/>
                  </a:lnTo>
                  <a:cubicBezTo>
                    <a:pt x="219983" y="338396"/>
                    <a:pt x="218946" y="337246"/>
                    <a:pt x="217449" y="336325"/>
                  </a:cubicBezTo>
                  <a:cubicBezTo>
                    <a:pt x="215951" y="335405"/>
                    <a:pt x="214339" y="335060"/>
                    <a:pt x="212726" y="335175"/>
                  </a:cubicBezTo>
                  <a:close/>
                  <a:moveTo>
                    <a:pt x="145055" y="327011"/>
                  </a:moveTo>
                  <a:cubicBezTo>
                    <a:pt x="151393" y="326436"/>
                    <a:pt x="157731" y="328047"/>
                    <a:pt x="163838" y="331500"/>
                  </a:cubicBezTo>
                  <a:cubicBezTo>
                    <a:pt x="169831" y="335068"/>
                    <a:pt x="174094" y="339671"/>
                    <a:pt x="176168" y="345195"/>
                  </a:cubicBezTo>
                  <a:lnTo>
                    <a:pt x="197256" y="398481"/>
                  </a:lnTo>
                  <a:cubicBezTo>
                    <a:pt x="199446" y="404005"/>
                    <a:pt x="198985" y="408954"/>
                    <a:pt x="195989" y="413212"/>
                  </a:cubicBezTo>
                  <a:cubicBezTo>
                    <a:pt x="192993" y="417470"/>
                    <a:pt x="188268" y="419887"/>
                    <a:pt x="181930" y="420463"/>
                  </a:cubicBezTo>
                  <a:cubicBezTo>
                    <a:pt x="175477" y="420923"/>
                    <a:pt x="169254" y="419427"/>
                    <a:pt x="163147" y="415974"/>
                  </a:cubicBezTo>
                  <a:cubicBezTo>
                    <a:pt x="157040" y="412407"/>
                    <a:pt x="152891" y="407803"/>
                    <a:pt x="150702" y="402394"/>
                  </a:cubicBezTo>
                  <a:lnTo>
                    <a:pt x="129729" y="348993"/>
                  </a:lnTo>
                  <a:cubicBezTo>
                    <a:pt x="127540" y="343469"/>
                    <a:pt x="128001" y="338520"/>
                    <a:pt x="130882" y="334262"/>
                  </a:cubicBezTo>
                  <a:cubicBezTo>
                    <a:pt x="133878" y="330004"/>
                    <a:pt x="138717" y="327472"/>
                    <a:pt x="145055" y="327011"/>
                  </a:cubicBezTo>
                  <a:close/>
                  <a:moveTo>
                    <a:pt x="213417" y="321488"/>
                  </a:moveTo>
                  <a:cubicBezTo>
                    <a:pt x="217564" y="321143"/>
                    <a:pt x="221711" y="322178"/>
                    <a:pt x="225743" y="324479"/>
                  </a:cubicBezTo>
                  <a:cubicBezTo>
                    <a:pt x="229775" y="326779"/>
                    <a:pt x="232540" y="329884"/>
                    <a:pt x="234037" y="333565"/>
                  </a:cubicBezTo>
                  <a:lnTo>
                    <a:pt x="245096" y="361859"/>
                  </a:lnTo>
                  <a:cubicBezTo>
                    <a:pt x="245672" y="363240"/>
                    <a:pt x="245557" y="364390"/>
                    <a:pt x="244866" y="365425"/>
                  </a:cubicBezTo>
                  <a:cubicBezTo>
                    <a:pt x="244060" y="366575"/>
                    <a:pt x="242908" y="367150"/>
                    <a:pt x="241295" y="367265"/>
                  </a:cubicBezTo>
                  <a:lnTo>
                    <a:pt x="241410" y="367380"/>
                  </a:lnTo>
                  <a:cubicBezTo>
                    <a:pt x="242908" y="367265"/>
                    <a:pt x="244520" y="367610"/>
                    <a:pt x="246018" y="368530"/>
                  </a:cubicBezTo>
                  <a:cubicBezTo>
                    <a:pt x="247516" y="369451"/>
                    <a:pt x="248553" y="370486"/>
                    <a:pt x="249129" y="371866"/>
                  </a:cubicBezTo>
                  <a:lnTo>
                    <a:pt x="260303" y="400275"/>
                  </a:lnTo>
                  <a:cubicBezTo>
                    <a:pt x="261685" y="403841"/>
                    <a:pt x="261455" y="407176"/>
                    <a:pt x="259496" y="409937"/>
                  </a:cubicBezTo>
                  <a:cubicBezTo>
                    <a:pt x="257538" y="412812"/>
                    <a:pt x="254313" y="414423"/>
                    <a:pt x="250165" y="414768"/>
                  </a:cubicBezTo>
                  <a:lnTo>
                    <a:pt x="223439" y="416953"/>
                  </a:lnTo>
                  <a:cubicBezTo>
                    <a:pt x="221020" y="417183"/>
                    <a:pt x="218486" y="415688"/>
                    <a:pt x="217679" y="413617"/>
                  </a:cubicBezTo>
                  <a:lnTo>
                    <a:pt x="183811" y="327814"/>
                  </a:lnTo>
                  <a:cubicBezTo>
                    <a:pt x="183005" y="325744"/>
                    <a:pt x="184272" y="323903"/>
                    <a:pt x="186576" y="323673"/>
                  </a:cubicBezTo>
                  <a:close/>
                  <a:moveTo>
                    <a:pt x="263606" y="317202"/>
                  </a:moveTo>
                  <a:cubicBezTo>
                    <a:pt x="270059" y="316627"/>
                    <a:pt x="276282" y="318238"/>
                    <a:pt x="282389" y="321691"/>
                  </a:cubicBezTo>
                  <a:cubicBezTo>
                    <a:pt x="288496" y="325259"/>
                    <a:pt x="292645" y="329862"/>
                    <a:pt x="294834" y="335386"/>
                  </a:cubicBezTo>
                  <a:lnTo>
                    <a:pt x="295987" y="338264"/>
                  </a:lnTo>
                  <a:cubicBezTo>
                    <a:pt x="296793" y="340335"/>
                    <a:pt x="295526" y="342176"/>
                    <a:pt x="293106" y="342292"/>
                  </a:cubicBezTo>
                  <a:lnTo>
                    <a:pt x="286192" y="342867"/>
                  </a:lnTo>
                  <a:cubicBezTo>
                    <a:pt x="283772" y="343097"/>
                    <a:pt x="281237" y="341601"/>
                    <a:pt x="280430" y="339529"/>
                  </a:cubicBezTo>
                  <a:lnTo>
                    <a:pt x="279278" y="336652"/>
                  </a:lnTo>
                  <a:cubicBezTo>
                    <a:pt x="278586" y="334811"/>
                    <a:pt x="277203" y="333200"/>
                    <a:pt x="275129" y="332049"/>
                  </a:cubicBezTo>
                  <a:cubicBezTo>
                    <a:pt x="273170" y="330898"/>
                    <a:pt x="271096" y="330322"/>
                    <a:pt x="268907" y="330553"/>
                  </a:cubicBezTo>
                  <a:cubicBezTo>
                    <a:pt x="266717" y="330783"/>
                    <a:pt x="265104" y="331588"/>
                    <a:pt x="264182" y="332969"/>
                  </a:cubicBezTo>
                  <a:cubicBezTo>
                    <a:pt x="263145" y="334351"/>
                    <a:pt x="263030" y="336077"/>
                    <a:pt x="263721" y="337918"/>
                  </a:cubicBezTo>
                  <a:lnTo>
                    <a:pt x="269022" y="351153"/>
                  </a:lnTo>
                  <a:cubicBezTo>
                    <a:pt x="269713" y="352995"/>
                    <a:pt x="271096" y="354606"/>
                    <a:pt x="273170" y="355757"/>
                  </a:cubicBezTo>
                  <a:cubicBezTo>
                    <a:pt x="275129" y="356908"/>
                    <a:pt x="277319" y="357483"/>
                    <a:pt x="279393" y="357253"/>
                  </a:cubicBezTo>
                  <a:cubicBezTo>
                    <a:pt x="286307" y="356678"/>
                    <a:pt x="292990" y="358404"/>
                    <a:pt x="299328" y="362432"/>
                  </a:cubicBezTo>
                  <a:cubicBezTo>
                    <a:pt x="304860" y="366000"/>
                    <a:pt x="308547" y="370258"/>
                    <a:pt x="310621" y="375322"/>
                  </a:cubicBezTo>
                  <a:lnTo>
                    <a:pt x="315807" y="388672"/>
                  </a:lnTo>
                  <a:cubicBezTo>
                    <a:pt x="317996" y="394196"/>
                    <a:pt x="317535" y="399145"/>
                    <a:pt x="314539" y="403403"/>
                  </a:cubicBezTo>
                  <a:cubicBezTo>
                    <a:pt x="311658" y="407661"/>
                    <a:pt x="306819" y="410078"/>
                    <a:pt x="300481" y="410654"/>
                  </a:cubicBezTo>
                  <a:cubicBezTo>
                    <a:pt x="294028" y="411114"/>
                    <a:pt x="287805" y="409618"/>
                    <a:pt x="281698" y="406165"/>
                  </a:cubicBezTo>
                  <a:cubicBezTo>
                    <a:pt x="275590" y="402598"/>
                    <a:pt x="271442" y="397994"/>
                    <a:pt x="269252" y="392585"/>
                  </a:cubicBezTo>
                  <a:lnTo>
                    <a:pt x="268100" y="389593"/>
                  </a:lnTo>
                  <a:cubicBezTo>
                    <a:pt x="267293" y="387521"/>
                    <a:pt x="268561" y="385680"/>
                    <a:pt x="270866" y="385449"/>
                  </a:cubicBezTo>
                  <a:lnTo>
                    <a:pt x="277780" y="384874"/>
                  </a:lnTo>
                  <a:cubicBezTo>
                    <a:pt x="280200" y="384759"/>
                    <a:pt x="282735" y="386255"/>
                    <a:pt x="283541" y="388212"/>
                  </a:cubicBezTo>
                  <a:lnTo>
                    <a:pt x="284809" y="391319"/>
                  </a:lnTo>
                  <a:cubicBezTo>
                    <a:pt x="285500" y="393160"/>
                    <a:pt x="286883" y="394656"/>
                    <a:pt x="288957" y="395807"/>
                  </a:cubicBezTo>
                  <a:cubicBezTo>
                    <a:pt x="290916" y="396958"/>
                    <a:pt x="292990" y="397419"/>
                    <a:pt x="295180" y="397303"/>
                  </a:cubicBezTo>
                  <a:cubicBezTo>
                    <a:pt x="297369" y="397073"/>
                    <a:pt x="298983" y="396268"/>
                    <a:pt x="299905" y="394887"/>
                  </a:cubicBezTo>
                  <a:cubicBezTo>
                    <a:pt x="300942" y="393506"/>
                    <a:pt x="301057" y="391894"/>
                    <a:pt x="300250" y="389938"/>
                  </a:cubicBezTo>
                  <a:lnTo>
                    <a:pt x="295065" y="376588"/>
                  </a:lnTo>
                  <a:cubicBezTo>
                    <a:pt x="294258" y="374746"/>
                    <a:pt x="292875" y="373250"/>
                    <a:pt x="290916" y="372099"/>
                  </a:cubicBezTo>
                  <a:cubicBezTo>
                    <a:pt x="288957" y="370948"/>
                    <a:pt x="286883" y="370488"/>
                    <a:pt x="284694" y="370603"/>
                  </a:cubicBezTo>
                  <a:cubicBezTo>
                    <a:pt x="277780" y="371179"/>
                    <a:pt x="270981" y="369337"/>
                    <a:pt x="264643" y="365424"/>
                  </a:cubicBezTo>
                  <a:cubicBezTo>
                    <a:pt x="259227" y="361856"/>
                    <a:pt x="255424" y="357483"/>
                    <a:pt x="253465" y="352534"/>
                  </a:cubicBezTo>
                  <a:lnTo>
                    <a:pt x="248164" y="339184"/>
                  </a:lnTo>
                  <a:cubicBezTo>
                    <a:pt x="246090" y="333660"/>
                    <a:pt x="246436" y="328711"/>
                    <a:pt x="249432" y="324453"/>
                  </a:cubicBezTo>
                  <a:cubicBezTo>
                    <a:pt x="252543" y="320195"/>
                    <a:pt x="257268" y="317663"/>
                    <a:pt x="263606" y="317202"/>
                  </a:cubicBezTo>
                  <a:close/>
                  <a:moveTo>
                    <a:pt x="320670" y="288927"/>
                  </a:moveTo>
                  <a:lnTo>
                    <a:pt x="26837" y="313206"/>
                  </a:lnTo>
                  <a:cubicBezTo>
                    <a:pt x="44236" y="344389"/>
                    <a:pt x="58064" y="372811"/>
                    <a:pt x="69010" y="398701"/>
                  </a:cubicBezTo>
                  <a:cubicBezTo>
                    <a:pt x="78459" y="396975"/>
                    <a:pt x="99892" y="395249"/>
                    <a:pt x="109340" y="411473"/>
                  </a:cubicBezTo>
                  <a:cubicBezTo>
                    <a:pt x="109686" y="412164"/>
                    <a:pt x="110032" y="412739"/>
                    <a:pt x="110377" y="413429"/>
                  </a:cubicBezTo>
                  <a:cubicBezTo>
                    <a:pt x="110953" y="412854"/>
                    <a:pt x="111760" y="412394"/>
                    <a:pt x="112797" y="412279"/>
                  </a:cubicBezTo>
                  <a:lnTo>
                    <a:pt x="116139" y="412048"/>
                  </a:lnTo>
                  <a:cubicBezTo>
                    <a:pt x="118328" y="411818"/>
                    <a:pt x="119941" y="411013"/>
                    <a:pt x="120978" y="409632"/>
                  </a:cubicBezTo>
                  <a:cubicBezTo>
                    <a:pt x="122015" y="408251"/>
                    <a:pt x="122131" y="406640"/>
                    <a:pt x="121324" y="404799"/>
                  </a:cubicBezTo>
                  <a:lnTo>
                    <a:pt x="93900" y="335069"/>
                  </a:lnTo>
                  <a:cubicBezTo>
                    <a:pt x="93093" y="332997"/>
                    <a:pt x="94361" y="331156"/>
                    <a:pt x="96780" y="331041"/>
                  </a:cubicBezTo>
                  <a:lnTo>
                    <a:pt x="103694" y="330466"/>
                  </a:lnTo>
                  <a:cubicBezTo>
                    <a:pt x="105999" y="330236"/>
                    <a:pt x="108649" y="331732"/>
                    <a:pt x="109456" y="333803"/>
                  </a:cubicBezTo>
                  <a:lnTo>
                    <a:pt x="139530" y="410092"/>
                  </a:lnTo>
                  <a:cubicBezTo>
                    <a:pt x="140913" y="413774"/>
                    <a:pt x="140682" y="416996"/>
                    <a:pt x="138608" y="419873"/>
                  </a:cubicBezTo>
                  <a:cubicBezTo>
                    <a:pt x="136649" y="422750"/>
                    <a:pt x="133423" y="424361"/>
                    <a:pt x="129275" y="424706"/>
                  </a:cubicBezTo>
                  <a:lnTo>
                    <a:pt x="117982" y="425741"/>
                  </a:lnTo>
                  <a:cubicBezTo>
                    <a:pt x="116830" y="425741"/>
                    <a:pt x="115678" y="425511"/>
                    <a:pt x="114641" y="424821"/>
                  </a:cubicBezTo>
                  <a:cubicBezTo>
                    <a:pt x="118559" y="442656"/>
                    <a:pt x="111414" y="461412"/>
                    <a:pt x="95743" y="475220"/>
                  </a:cubicBezTo>
                  <a:cubicBezTo>
                    <a:pt x="110262" y="529072"/>
                    <a:pt x="109916" y="564858"/>
                    <a:pt x="108073" y="582693"/>
                  </a:cubicBezTo>
                  <a:lnTo>
                    <a:pt x="390844" y="571647"/>
                  </a:lnTo>
                  <a:cubicBezTo>
                    <a:pt x="390729" y="563017"/>
                    <a:pt x="390268" y="554041"/>
                    <a:pt x="389577" y="545181"/>
                  </a:cubicBezTo>
                  <a:cubicBezTo>
                    <a:pt x="376902" y="530913"/>
                    <a:pt x="378169" y="508014"/>
                    <a:pt x="383009" y="494667"/>
                  </a:cubicBezTo>
                  <a:cubicBezTo>
                    <a:pt x="366877" y="402728"/>
                    <a:pt x="331041" y="313436"/>
                    <a:pt x="320670" y="288927"/>
                  </a:cubicBezTo>
                  <a:close/>
                  <a:moveTo>
                    <a:pt x="263171" y="241404"/>
                  </a:moveTo>
                  <a:lnTo>
                    <a:pt x="292900" y="270861"/>
                  </a:lnTo>
                  <a:lnTo>
                    <a:pt x="310415" y="269365"/>
                  </a:lnTo>
                  <a:lnTo>
                    <a:pt x="338646" y="241404"/>
                  </a:lnTo>
                  <a:lnTo>
                    <a:pt x="360770" y="260045"/>
                  </a:lnTo>
                  <a:cubicBezTo>
                    <a:pt x="360770" y="260045"/>
                    <a:pt x="407552" y="282483"/>
                    <a:pt x="412738" y="285014"/>
                  </a:cubicBezTo>
                  <a:cubicBezTo>
                    <a:pt x="445117" y="300433"/>
                    <a:pt x="471504" y="335414"/>
                    <a:pt x="492821" y="387309"/>
                  </a:cubicBezTo>
                  <a:cubicBezTo>
                    <a:pt x="507571" y="423210"/>
                    <a:pt x="514715" y="455314"/>
                    <a:pt x="515061" y="456695"/>
                  </a:cubicBezTo>
                  <a:cubicBezTo>
                    <a:pt x="518402" y="471768"/>
                    <a:pt x="513332" y="487417"/>
                    <a:pt x="501809" y="497773"/>
                  </a:cubicBezTo>
                  <a:lnTo>
                    <a:pt x="445463" y="548058"/>
                  </a:lnTo>
                  <a:cubicBezTo>
                    <a:pt x="437281" y="555307"/>
                    <a:pt x="427026" y="558874"/>
                    <a:pt x="416886" y="558874"/>
                  </a:cubicBezTo>
                  <a:cubicBezTo>
                    <a:pt x="414927" y="558874"/>
                    <a:pt x="412853" y="558759"/>
                    <a:pt x="410779" y="558414"/>
                  </a:cubicBezTo>
                  <a:cubicBezTo>
                    <a:pt x="411124" y="566238"/>
                    <a:pt x="411355" y="573948"/>
                    <a:pt x="411240" y="581542"/>
                  </a:cubicBezTo>
                  <a:cubicBezTo>
                    <a:pt x="411240" y="586950"/>
                    <a:pt x="406861" y="591438"/>
                    <a:pt x="401445" y="591668"/>
                  </a:cubicBezTo>
                  <a:lnTo>
                    <a:pt x="96435" y="603405"/>
                  </a:lnTo>
                  <a:cubicBezTo>
                    <a:pt x="96319" y="603405"/>
                    <a:pt x="96204" y="603405"/>
                    <a:pt x="95974" y="603405"/>
                  </a:cubicBezTo>
                  <a:cubicBezTo>
                    <a:pt x="92863" y="603405"/>
                    <a:pt x="89982" y="602024"/>
                    <a:pt x="88023" y="599608"/>
                  </a:cubicBezTo>
                  <a:cubicBezTo>
                    <a:pt x="86064" y="597076"/>
                    <a:pt x="85373" y="593739"/>
                    <a:pt x="86179" y="590633"/>
                  </a:cubicBezTo>
                  <a:cubicBezTo>
                    <a:pt x="86295" y="590172"/>
                    <a:pt x="92171" y="566814"/>
                    <a:pt x="84797" y="521132"/>
                  </a:cubicBezTo>
                  <a:cubicBezTo>
                    <a:pt x="83299" y="511697"/>
                    <a:pt x="81109" y="500765"/>
                    <a:pt x="77998" y="488568"/>
                  </a:cubicBezTo>
                  <a:cubicBezTo>
                    <a:pt x="76385" y="489949"/>
                    <a:pt x="74541" y="491330"/>
                    <a:pt x="72582" y="492595"/>
                  </a:cubicBezTo>
                  <a:cubicBezTo>
                    <a:pt x="65553" y="497083"/>
                    <a:pt x="57603" y="499269"/>
                    <a:pt x="49767" y="499269"/>
                  </a:cubicBezTo>
                  <a:cubicBezTo>
                    <a:pt x="35594" y="499269"/>
                    <a:pt x="21651" y="492250"/>
                    <a:pt x="13585" y="479363"/>
                  </a:cubicBezTo>
                  <a:cubicBezTo>
                    <a:pt x="1025" y="459571"/>
                    <a:pt x="-818" y="423900"/>
                    <a:pt x="35594" y="388230"/>
                  </a:cubicBezTo>
                  <a:cubicBezTo>
                    <a:pt x="36977" y="386849"/>
                    <a:pt x="38475" y="385468"/>
                    <a:pt x="40203" y="383972"/>
                  </a:cubicBezTo>
                  <a:cubicBezTo>
                    <a:pt x="29602" y="361189"/>
                    <a:pt x="16927" y="336334"/>
                    <a:pt x="1371" y="309524"/>
                  </a:cubicBezTo>
                  <a:cubicBezTo>
                    <a:pt x="-357" y="306532"/>
                    <a:pt x="-473" y="302850"/>
                    <a:pt x="1141" y="299743"/>
                  </a:cubicBezTo>
                  <a:cubicBezTo>
                    <a:pt x="2754" y="296636"/>
                    <a:pt x="5865" y="294565"/>
                    <a:pt x="9322" y="294335"/>
                  </a:cubicBezTo>
                  <a:lnTo>
                    <a:pt x="201062" y="278456"/>
                  </a:lnTo>
                  <a:lnTo>
                    <a:pt x="241047" y="260045"/>
                  </a:lnTo>
                  <a:close/>
                  <a:moveTo>
                    <a:pt x="300977" y="0"/>
                  </a:moveTo>
                  <a:cubicBezTo>
                    <a:pt x="372419" y="0"/>
                    <a:pt x="401687" y="36819"/>
                    <a:pt x="401111" y="98375"/>
                  </a:cubicBezTo>
                  <a:cubicBezTo>
                    <a:pt x="400189" y="186969"/>
                    <a:pt x="357785" y="239781"/>
                    <a:pt x="300977" y="239781"/>
                  </a:cubicBezTo>
                  <a:cubicBezTo>
                    <a:pt x="244054" y="239781"/>
                    <a:pt x="201765" y="186969"/>
                    <a:pt x="200728" y="98375"/>
                  </a:cubicBezTo>
                  <a:cubicBezTo>
                    <a:pt x="200152" y="36819"/>
                    <a:pt x="229420" y="0"/>
                    <a:pt x="30097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8B17856-8F69-4026-A8C8-311026DDC65C}"/>
              </a:ext>
            </a:extLst>
          </p:cNvPr>
          <p:cNvGrpSpPr/>
          <p:nvPr/>
        </p:nvGrpSpPr>
        <p:grpSpPr>
          <a:xfrm>
            <a:off x="3430518" y="2282235"/>
            <a:ext cx="6764910" cy="1287163"/>
            <a:chOff x="3430518" y="2282235"/>
            <a:chExt cx="6764910" cy="1287163"/>
          </a:xfrm>
        </p:grpSpPr>
        <p:sp>
          <p:nvSpPr>
            <p:cNvPr id="21" name="íSlïḋé">
              <a:extLst>
                <a:ext uri="{FF2B5EF4-FFF2-40B4-BE49-F238E27FC236}">
                  <a16:creationId xmlns:a16="http://schemas.microsoft.com/office/drawing/2014/main" id="{DECC39E0-2A0F-4475-A6B5-B1E6F0415206}"/>
                </a:ext>
              </a:extLst>
            </p:cNvPr>
            <p:cNvSpPr/>
            <p:nvPr/>
          </p:nvSpPr>
          <p:spPr>
            <a:xfrm rot="5400000">
              <a:off x="3497750" y="2215003"/>
              <a:ext cx="974505" cy="1108969"/>
            </a:xfrm>
            <a:prstGeom prst="bentUpArrow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íṣḻïde">
              <a:extLst>
                <a:ext uri="{FF2B5EF4-FFF2-40B4-BE49-F238E27FC236}">
                  <a16:creationId xmlns:a16="http://schemas.microsoft.com/office/drawing/2014/main" id="{01254DC9-E226-4BBC-B026-BA9FBDA09DEE}"/>
                </a:ext>
              </a:extLst>
            </p:cNvPr>
            <p:cNvSpPr/>
            <p:nvPr/>
          </p:nvSpPr>
          <p:spPr>
            <a:xfrm>
              <a:off x="4597362" y="2421107"/>
              <a:ext cx="1639796" cy="1148291"/>
            </a:xfrm>
            <a:prstGeom prst="roundRect">
              <a:avLst>
                <a:gd name="adj" fmla="val 14357"/>
              </a:avLst>
            </a:pr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îsļíḓe">
              <a:extLst>
                <a:ext uri="{FF2B5EF4-FFF2-40B4-BE49-F238E27FC236}">
                  <a16:creationId xmlns:a16="http://schemas.microsoft.com/office/drawing/2014/main" id="{CDB6EE55-5E27-4F9F-A431-D50B346D7974}"/>
                </a:ext>
              </a:extLst>
            </p:cNvPr>
            <p:cNvGrpSpPr/>
            <p:nvPr/>
          </p:nvGrpSpPr>
          <p:grpSpPr>
            <a:xfrm>
              <a:off x="6389680" y="2492134"/>
              <a:ext cx="3805748" cy="1006236"/>
              <a:chOff x="7598807" y="1275999"/>
              <a:chExt cx="3920093" cy="1006236"/>
            </a:xfrm>
          </p:grpSpPr>
          <p:sp>
            <p:nvSpPr>
              <p:cNvPr id="25" name="ïṡļïḑê">
                <a:extLst>
                  <a:ext uri="{FF2B5EF4-FFF2-40B4-BE49-F238E27FC236}">
                    <a16:creationId xmlns:a16="http://schemas.microsoft.com/office/drawing/2014/main" id="{8B6B84C4-A5E4-4626-82A6-51D9563DE265}"/>
                  </a:ext>
                </a:extLst>
              </p:cNvPr>
              <p:cNvSpPr txBox="1"/>
              <p:nvPr/>
            </p:nvSpPr>
            <p:spPr>
              <a:xfrm>
                <a:off x="7598807" y="1275999"/>
                <a:ext cx="3920093" cy="391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id-ID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26" name="îṣľîḋe">
                <a:extLst>
                  <a:ext uri="{FF2B5EF4-FFF2-40B4-BE49-F238E27FC236}">
                    <a16:creationId xmlns:a16="http://schemas.microsoft.com/office/drawing/2014/main" id="{4FDC5718-1685-499D-AC4B-B93C28E70253}"/>
                  </a:ext>
                </a:extLst>
              </p:cNvPr>
              <p:cNvSpPr/>
              <p:nvPr/>
            </p:nvSpPr>
            <p:spPr bwMode="auto">
              <a:xfrm>
                <a:off x="7598807" y="1667100"/>
                <a:ext cx="3920093" cy="615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ïṡ1ïḍè">
              <a:extLst>
                <a:ext uri="{FF2B5EF4-FFF2-40B4-BE49-F238E27FC236}">
                  <a16:creationId xmlns:a16="http://schemas.microsoft.com/office/drawing/2014/main" id="{5D76D346-D738-48E4-B358-C777E438CA23}"/>
                </a:ext>
              </a:extLst>
            </p:cNvPr>
            <p:cNvSpPr/>
            <p:nvPr/>
          </p:nvSpPr>
          <p:spPr>
            <a:xfrm>
              <a:off x="5138090" y="2711470"/>
              <a:ext cx="558340" cy="567564"/>
            </a:xfrm>
            <a:custGeom>
              <a:avLst/>
              <a:gdLst>
                <a:gd name="connsiteX0" fmla="*/ 24879 w 541917"/>
                <a:gd name="connsiteY0" fmla="*/ 387059 h 550871"/>
                <a:gd name="connsiteX1" fmla="*/ 518330 w 541917"/>
                <a:gd name="connsiteY1" fmla="*/ 387059 h 550871"/>
                <a:gd name="connsiteX2" fmla="*/ 536414 w 541917"/>
                <a:gd name="connsiteY2" fmla="*/ 396088 h 550871"/>
                <a:gd name="connsiteX3" fmla="*/ 541581 w 541917"/>
                <a:gd name="connsiteY3" fmla="*/ 415436 h 550871"/>
                <a:gd name="connsiteX4" fmla="*/ 522205 w 541917"/>
                <a:gd name="connsiteY4" fmla="*/ 550871 h 550871"/>
                <a:gd name="connsiteX5" fmla="*/ 19712 w 541917"/>
                <a:gd name="connsiteY5" fmla="*/ 550871 h 550871"/>
                <a:gd name="connsiteX6" fmla="*/ 336 w 541917"/>
                <a:gd name="connsiteY6" fmla="*/ 415436 h 550871"/>
                <a:gd name="connsiteX7" fmla="*/ 5503 w 541917"/>
                <a:gd name="connsiteY7" fmla="*/ 396088 h 550871"/>
                <a:gd name="connsiteX8" fmla="*/ 24879 w 541917"/>
                <a:gd name="connsiteY8" fmla="*/ 387059 h 550871"/>
                <a:gd name="connsiteX9" fmla="*/ 292206 w 541917"/>
                <a:gd name="connsiteY9" fmla="*/ 330316 h 550871"/>
                <a:gd name="connsiteX10" fmla="*/ 417595 w 541917"/>
                <a:gd name="connsiteY10" fmla="*/ 330316 h 550871"/>
                <a:gd name="connsiteX11" fmla="*/ 426644 w 541917"/>
                <a:gd name="connsiteY11" fmla="*/ 341907 h 550871"/>
                <a:gd name="connsiteX12" fmla="*/ 424058 w 541917"/>
                <a:gd name="connsiteY12" fmla="*/ 359937 h 550871"/>
                <a:gd name="connsiteX13" fmla="*/ 411132 w 541917"/>
                <a:gd name="connsiteY13" fmla="*/ 371528 h 550871"/>
                <a:gd name="connsiteX14" fmla="*/ 267645 w 541917"/>
                <a:gd name="connsiteY14" fmla="*/ 371528 h 550871"/>
                <a:gd name="connsiteX15" fmla="*/ 267645 w 541917"/>
                <a:gd name="connsiteY15" fmla="*/ 361225 h 550871"/>
                <a:gd name="connsiteX16" fmla="*/ 268938 w 541917"/>
                <a:gd name="connsiteY16" fmla="*/ 359937 h 550871"/>
                <a:gd name="connsiteX17" fmla="*/ 292206 w 541917"/>
                <a:gd name="connsiteY17" fmla="*/ 330316 h 550871"/>
                <a:gd name="connsiteX18" fmla="*/ 274065 w 541917"/>
                <a:gd name="connsiteY18" fmla="*/ 245200 h 550871"/>
                <a:gd name="connsiteX19" fmla="*/ 429145 w 541917"/>
                <a:gd name="connsiteY19" fmla="*/ 245200 h 550871"/>
                <a:gd name="connsiteX20" fmla="*/ 439484 w 541917"/>
                <a:gd name="connsiteY20" fmla="*/ 259348 h 550871"/>
                <a:gd name="connsiteX21" fmla="*/ 436899 w 541917"/>
                <a:gd name="connsiteY21" fmla="*/ 279927 h 550871"/>
                <a:gd name="connsiteX22" fmla="*/ 422684 w 541917"/>
                <a:gd name="connsiteY22" fmla="*/ 294074 h 550871"/>
                <a:gd name="connsiteX23" fmla="*/ 289573 w 541917"/>
                <a:gd name="connsiteY23" fmla="*/ 294074 h 550871"/>
                <a:gd name="connsiteX24" fmla="*/ 281819 w 541917"/>
                <a:gd name="connsiteY24" fmla="*/ 283785 h 550871"/>
                <a:gd name="connsiteX25" fmla="*/ 274065 w 541917"/>
                <a:gd name="connsiteY25" fmla="*/ 245200 h 550871"/>
                <a:gd name="connsiteX26" fmla="*/ 205692 w 541917"/>
                <a:gd name="connsiteY26" fmla="*/ 219313 h 550871"/>
                <a:gd name="connsiteX27" fmla="*/ 267629 w 541917"/>
                <a:gd name="connsiteY27" fmla="*/ 298025 h 550871"/>
                <a:gd name="connsiteX28" fmla="*/ 270210 w 541917"/>
                <a:gd name="connsiteY28" fmla="*/ 296735 h 550871"/>
                <a:gd name="connsiteX29" fmla="*/ 279242 w 541917"/>
                <a:gd name="connsiteY29" fmla="*/ 318671 h 550871"/>
                <a:gd name="connsiteX30" fmla="*/ 262468 w 541917"/>
                <a:gd name="connsiteY30" fmla="*/ 345768 h 550871"/>
                <a:gd name="connsiteX31" fmla="*/ 259887 w 541917"/>
                <a:gd name="connsiteY31" fmla="*/ 344478 h 550871"/>
                <a:gd name="connsiteX32" fmla="*/ 243112 w 541917"/>
                <a:gd name="connsiteY32" fmla="*/ 370285 h 550871"/>
                <a:gd name="connsiteX33" fmla="*/ 187627 w 541917"/>
                <a:gd name="connsiteY33" fmla="*/ 370285 h 550871"/>
                <a:gd name="connsiteX34" fmla="*/ 168272 w 541917"/>
                <a:gd name="connsiteY34" fmla="*/ 345768 h 550871"/>
                <a:gd name="connsiteX35" fmla="*/ 165691 w 541917"/>
                <a:gd name="connsiteY35" fmla="*/ 345768 h 550871"/>
                <a:gd name="connsiteX36" fmla="*/ 146336 w 541917"/>
                <a:gd name="connsiteY36" fmla="*/ 318671 h 550871"/>
                <a:gd name="connsiteX37" fmla="*/ 152787 w 541917"/>
                <a:gd name="connsiteY37" fmla="*/ 296735 h 550871"/>
                <a:gd name="connsiteX38" fmla="*/ 154078 w 541917"/>
                <a:gd name="connsiteY38" fmla="*/ 296735 h 550871"/>
                <a:gd name="connsiteX39" fmla="*/ 205692 w 541917"/>
                <a:gd name="connsiteY39" fmla="*/ 219313 h 550871"/>
                <a:gd name="connsiteX40" fmla="*/ 76563 w 541917"/>
                <a:gd name="connsiteY40" fmla="*/ 122600 h 550871"/>
                <a:gd name="connsiteX41" fmla="*/ 464111 w 541917"/>
                <a:gd name="connsiteY41" fmla="*/ 122600 h 550871"/>
                <a:gd name="connsiteX42" fmla="*/ 536453 w 541917"/>
                <a:gd name="connsiteY42" fmla="*/ 194836 h 550871"/>
                <a:gd name="connsiteX43" fmla="*/ 513200 w 541917"/>
                <a:gd name="connsiteY43" fmla="*/ 362527 h 550871"/>
                <a:gd name="connsiteX44" fmla="*/ 479613 w 541917"/>
                <a:gd name="connsiteY44" fmla="*/ 362527 h 550871"/>
                <a:gd name="connsiteX45" fmla="*/ 501574 w 541917"/>
                <a:gd name="connsiteY45" fmla="*/ 194836 h 550871"/>
                <a:gd name="connsiteX46" fmla="*/ 464111 w 541917"/>
                <a:gd name="connsiteY46" fmla="*/ 157428 h 550871"/>
                <a:gd name="connsiteX47" fmla="*/ 76563 w 541917"/>
                <a:gd name="connsiteY47" fmla="*/ 157428 h 550871"/>
                <a:gd name="connsiteX48" fmla="*/ 39100 w 541917"/>
                <a:gd name="connsiteY48" fmla="*/ 194836 h 550871"/>
                <a:gd name="connsiteX49" fmla="*/ 63645 w 541917"/>
                <a:gd name="connsiteY49" fmla="*/ 365107 h 550871"/>
                <a:gd name="connsiteX50" fmla="*/ 30057 w 541917"/>
                <a:gd name="connsiteY50" fmla="*/ 365107 h 550871"/>
                <a:gd name="connsiteX51" fmla="*/ 4221 w 541917"/>
                <a:gd name="connsiteY51" fmla="*/ 194836 h 550871"/>
                <a:gd name="connsiteX52" fmla="*/ 76563 w 541917"/>
                <a:gd name="connsiteY52" fmla="*/ 122600 h 550871"/>
                <a:gd name="connsiteX53" fmla="*/ 89318 w 541917"/>
                <a:gd name="connsiteY53" fmla="*/ 57986 h 550871"/>
                <a:gd name="connsiteX54" fmla="*/ 436859 w 541917"/>
                <a:gd name="connsiteY54" fmla="*/ 57986 h 550871"/>
                <a:gd name="connsiteX55" fmla="*/ 444611 w 541917"/>
                <a:gd name="connsiteY55" fmla="*/ 61864 h 550871"/>
                <a:gd name="connsiteX56" fmla="*/ 445903 w 541917"/>
                <a:gd name="connsiteY56" fmla="*/ 69619 h 550871"/>
                <a:gd name="connsiteX57" fmla="*/ 440735 w 541917"/>
                <a:gd name="connsiteY57" fmla="*/ 95470 h 550871"/>
                <a:gd name="connsiteX58" fmla="*/ 86734 w 541917"/>
                <a:gd name="connsiteY58" fmla="*/ 95470 h 550871"/>
                <a:gd name="connsiteX59" fmla="*/ 80274 w 541917"/>
                <a:gd name="connsiteY59" fmla="*/ 69619 h 550871"/>
                <a:gd name="connsiteX60" fmla="*/ 81566 w 541917"/>
                <a:gd name="connsiteY60" fmla="*/ 61864 h 550871"/>
                <a:gd name="connsiteX61" fmla="*/ 89318 w 541917"/>
                <a:gd name="connsiteY61" fmla="*/ 57986 h 550871"/>
                <a:gd name="connsiteX62" fmla="*/ 125555 w 541917"/>
                <a:gd name="connsiteY62" fmla="*/ 0 h 550871"/>
                <a:gd name="connsiteX63" fmla="*/ 401914 w 541917"/>
                <a:gd name="connsiteY63" fmla="*/ 0 h 550871"/>
                <a:gd name="connsiteX64" fmla="*/ 408371 w 541917"/>
                <a:gd name="connsiteY64" fmla="*/ 3878 h 550871"/>
                <a:gd name="connsiteX65" fmla="*/ 409663 w 541917"/>
                <a:gd name="connsiteY65" fmla="*/ 10341 h 550871"/>
                <a:gd name="connsiteX66" fmla="*/ 405789 w 541917"/>
                <a:gd name="connsiteY66" fmla="*/ 37484 h 550871"/>
                <a:gd name="connsiteX67" fmla="*/ 121681 w 541917"/>
                <a:gd name="connsiteY67" fmla="*/ 37484 h 550871"/>
                <a:gd name="connsiteX68" fmla="*/ 116516 w 541917"/>
                <a:gd name="connsiteY68" fmla="*/ 10341 h 550871"/>
                <a:gd name="connsiteX69" fmla="*/ 117807 w 541917"/>
                <a:gd name="connsiteY69" fmla="*/ 3878 h 550871"/>
                <a:gd name="connsiteX70" fmla="*/ 125555 w 541917"/>
                <a:gd name="connsiteY70" fmla="*/ 0 h 55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41917" h="550871">
                  <a:moveTo>
                    <a:pt x="24879" y="387059"/>
                  </a:moveTo>
                  <a:lnTo>
                    <a:pt x="518330" y="387059"/>
                  </a:lnTo>
                  <a:cubicBezTo>
                    <a:pt x="524789" y="387059"/>
                    <a:pt x="531247" y="390929"/>
                    <a:pt x="536414" y="396088"/>
                  </a:cubicBezTo>
                  <a:cubicBezTo>
                    <a:pt x="540290" y="401248"/>
                    <a:pt x="542873" y="407697"/>
                    <a:pt x="541581" y="415436"/>
                  </a:cubicBezTo>
                  <a:lnTo>
                    <a:pt x="522205" y="550871"/>
                  </a:lnTo>
                  <a:lnTo>
                    <a:pt x="19712" y="550871"/>
                  </a:lnTo>
                  <a:lnTo>
                    <a:pt x="336" y="415436"/>
                  </a:lnTo>
                  <a:cubicBezTo>
                    <a:pt x="-956" y="407697"/>
                    <a:pt x="1627" y="401248"/>
                    <a:pt x="5503" y="396088"/>
                  </a:cubicBezTo>
                  <a:cubicBezTo>
                    <a:pt x="10670" y="390929"/>
                    <a:pt x="17128" y="387059"/>
                    <a:pt x="24879" y="387059"/>
                  </a:cubicBezTo>
                  <a:close/>
                  <a:moveTo>
                    <a:pt x="292206" y="330316"/>
                  </a:moveTo>
                  <a:lnTo>
                    <a:pt x="417595" y="330316"/>
                  </a:lnTo>
                  <a:cubicBezTo>
                    <a:pt x="424058" y="330316"/>
                    <a:pt x="427936" y="335468"/>
                    <a:pt x="426644" y="341907"/>
                  </a:cubicBezTo>
                  <a:lnTo>
                    <a:pt x="424058" y="359937"/>
                  </a:lnTo>
                  <a:cubicBezTo>
                    <a:pt x="422766" y="366377"/>
                    <a:pt x="417595" y="371528"/>
                    <a:pt x="411132" y="371528"/>
                  </a:cubicBezTo>
                  <a:lnTo>
                    <a:pt x="267645" y="371528"/>
                  </a:lnTo>
                  <a:lnTo>
                    <a:pt x="267645" y="361225"/>
                  </a:lnTo>
                  <a:cubicBezTo>
                    <a:pt x="267645" y="359937"/>
                    <a:pt x="268938" y="359937"/>
                    <a:pt x="268938" y="359937"/>
                  </a:cubicBezTo>
                  <a:cubicBezTo>
                    <a:pt x="279279" y="356074"/>
                    <a:pt x="288328" y="343195"/>
                    <a:pt x="292206" y="330316"/>
                  </a:cubicBezTo>
                  <a:close/>
                  <a:moveTo>
                    <a:pt x="274065" y="245200"/>
                  </a:moveTo>
                  <a:lnTo>
                    <a:pt x="429145" y="245200"/>
                  </a:lnTo>
                  <a:cubicBezTo>
                    <a:pt x="436899" y="245200"/>
                    <a:pt x="440776" y="251631"/>
                    <a:pt x="439484" y="259348"/>
                  </a:cubicBezTo>
                  <a:lnTo>
                    <a:pt x="436899" y="279927"/>
                  </a:lnTo>
                  <a:cubicBezTo>
                    <a:pt x="435607" y="287643"/>
                    <a:pt x="429145" y="292788"/>
                    <a:pt x="422684" y="294074"/>
                  </a:cubicBezTo>
                  <a:lnTo>
                    <a:pt x="289573" y="294074"/>
                  </a:lnTo>
                  <a:cubicBezTo>
                    <a:pt x="286989" y="288930"/>
                    <a:pt x="285696" y="286357"/>
                    <a:pt x="281819" y="283785"/>
                  </a:cubicBezTo>
                  <a:cubicBezTo>
                    <a:pt x="280527" y="268351"/>
                    <a:pt x="277942" y="255490"/>
                    <a:pt x="274065" y="245200"/>
                  </a:cubicBezTo>
                  <a:close/>
                  <a:moveTo>
                    <a:pt x="205692" y="219313"/>
                  </a:moveTo>
                  <a:cubicBezTo>
                    <a:pt x="257306" y="219313"/>
                    <a:pt x="266339" y="264476"/>
                    <a:pt x="267629" y="298025"/>
                  </a:cubicBezTo>
                  <a:cubicBezTo>
                    <a:pt x="267629" y="296735"/>
                    <a:pt x="268919" y="296735"/>
                    <a:pt x="270210" y="296735"/>
                  </a:cubicBezTo>
                  <a:cubicBezTo>
                    <a:pt x="277952" y="296735"/>
                    <a:pt x="279242" y="307058"/>
                    <a:pt x="279242" y="318671"/>
                  </a:cubicBezTo>
                  <a:cubicBezTo>
                    <a:pt x="277952" y="330284"/>
                    <a:pt x="270210" y="345768"/>
                    <a:pt x="262468" y="345768"/>
                  </a:cubicBezTo>
                  <a:cubicBezTo>
                    <a:pt x="261177" y="345768"/>
                    <a:pt x="259887" y="345768"/>
                    <a:pt x="259887" y="344478"/>
                  </a:cubicBezTo>
                  <a:cubicBezTo>
                    <a:pt x="254725" y="354801"/>
                    <a:pt x="249564" y="363833"/>
                    <a:pt x="243112" y="370285"/>
                  </a:cubicBezTo>
                  <a:lnTo>
                    <a:pt x="187627" y="370285"/>
                  </a:lnTo>
                  <a:cubicBezTo>
                    <a:pt x="179885" y="363833"/>
                    <a:pt x="173433" y="354801"/>
                    <a:pt x="168272" y="345768"/>
                  </a:cubicBezTo>
                  <a:cubicBezTo>
                    <a:pt x="166981" y="345768"/>
                    <a:pt x="166981" y="345768"/>
                    <a:pt x="165691" y="345768"/>
                  </a:cubicBezTo>
                  <a:cubicBezTo>
                    <a:pt x="157949" y="345768"/>
                    <a:pt x="147626" y="330284"/>
                    <a:pt x="146336" y="318671"/>
                  </a:cubicBezTo>
                  <a:cubicBezTo>
                    <a:pt x="145045" y="307058"/>
                    <a:pt x="145045" y="296735"/>
                    <a:pt x="152787" y="296735"/>
                  </a:cubicBezTo>
                  <a:cubicBezTo>
                    <a:pt x="152787" y="296735"/>
                    <a:pt x="154078" y="296735"/>
                    <a:pt x="154078" y="296735"/>
                  </a:cubicBezTo>
                  <a:cubicBezTo>
                    <a:pt x="151497" y="263185"/>
                    <a:pt x="157949" y="219313"/>
                    <a:pt x="205692" y="219313"/>
                  </a:cubicBezTo>
                  <a:close/>
                  <a:moveTo>
                    <a:pt x="76563" y="122600"/>
                  </a:moveTo>
                  <a:lnTo>
                    <a:pt x="464111" y="122600"/>
                  </a:lnTo>
                  <a:cubicBezTo>
                    <a:pt x="504158" y="122600"/>
                    <a:pt x="536453" y="154849"/>
                    <a:pt x="536453" y="194836"/>
                  </a:cubicBezTo>
                  <a:lnTo>
                    <a:pt x="513200" y="362527"/>
                  </a:lnTo>
                  <a:lnTo>
                    <a:pt x="479613" y="362527"/>
                  </a:lnTo>
                  <a:lnTo>
                    <a:pt x="501574" y="194836"/>
                  </a:lnTo>
                  <a:cubicBezTo>
                    <a:pt x="501574" y="174197"/>
                    <a:pt x="484780" y="157428"/>
                    <a:pt x="464111" y="157428"/>
                  </a:cubicBezTo>
                  <a:lnTo>
                    <a:pt x="76563" y="157428"/>
                  </a:lnTo>
                  <a:cubicBezTo>
                    <a:pt x="55894" y="157428"/>
                    <a:pt x="39100" y="174197"/>
                    <a:pt x="39100" y="194836"/>
                  </a:cubicBezTo>
                  <a:lnTo>
                    <a:pt x="63645" y="365107"/>
                  </a:lnTo>
                  <a:lnTo>
                    <a:pt x="30057" y="365107"/>
                  </a:lnTo>
                  <a:lnTo>
                    <a:pt x="4221" y="194836"/>
                  </a:lnTo>
                  <a:cubicBezTo>
                    <a:pt x="4221" y="154849"/>
                    <a:pt x="36516" y="122600"/>
                    <a:pt x="76563" y="122600"/>
                  </a:cubicBezTo>
                  <a:close/>
                  <a:moveTo>
                    <a:pt x="89318" y="57986"/>
                  </a:moveTo>
                  <a:lnTo>
                    <a:pt x="436859" y="57986"/>
                  </a:lnTo>
                  <a:cubicBezTo>
                    <a:pt x="440735" y="57986"/>
                    <a:pt x="443319" y="59279"/>
                    <a:pt x="444611" y="61864"/>
                  </a:cubicBezTo>
                  <a:cubicBezTo>
                    <a:pt x="445903" y="64449"/>
                    <a:pt x="447195" y="67034"/>
                    <a:pt x="445903" y="69619"/>
                  </a:cubicBezTo>
                  <a:lnTo>
                    <a:pt x="440735" y="95470"/>
                  </a:lnTo>
                  <a:lnTo>
                    <a:pt x="86734" y="95470"/>
                  </a:lnTo>
                  <a:lnTo>
                    <a:pt x="80274" y="69619"/>
                  </a:lnTo>
                  <a:cubicBezTo>
                    <a:pt x="78982" y="67034"/>
                    <a:pt x="80274" y="64449"/>
                    <a:pt x="81566" y="61864"/>
                  </a:cubicBezTo>
                  <a:cubicBezTo>
                    <a:pt x="84150" y="59279"/>
                    <a:pt x="86734" y="57986"/>
                    <a:pt x="89318" y="57986"/>
                  </a:cubicBezTo>
                  <a:close/>
                  <a:moveTo>
                    <a:pt x="125555" y="0"/>
                  </a:moveTo>
                  <a:lnTo>
                    <a:pt x="401914" y="0"/>
                  </a:lnTo>
                  <a:cubicBezTo>
                    <a:pt x="404497" y="0"/>
                    <a:pt x="407080" y="1293"/>
                    <a:pt x="408371" y="3878"/>
                  </a:cubicBezTo>
                  <a:cubicBezTo>
                    <a:pt x="409663" y="5170"/>
                    <a:pt x="410954" y="7756"/>
                    <a:pt x="409663" y="10341"/>
                  </a:cubicBezTo>
                  <a:lnTo>
                    <a:pt x="405789" y="37484"/>
                  </a:lnTo>
                  <a:lnTo>
                    <a:pt x="121681" y="37484"/>
                  </a:lnTo>
                  <a:lnTo>
                    <a:pt x="116516" y="10341"/>
                  </a:lnTo>
                  <a:cubicBezTo>
                    <a:pt x="115224" y="7756"/>
                    <a:pt x="116516" y="5170"/>
                    <a:pt x="117807" y="3878"/>
                  </a:cubicBezTo>
                  <a:cubicBezTo>
                    <a:pt x="120390" y="1293"/>
                    <a:pt x="122973" y="0"/>
                    <a:pt x="12555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DE95157-3876-42E5-BCEA-291A961B5E4C}"/>
              </a:ext>
            </a:extLst>
          </p:cNvPr>
          <p:cNvGrpSpPr/>
          <p:nvPr/>
        </p:nvGrpSpPr>
        <p:grpSpPr>
          <a:xfrm>
            <a:off x="4787998" y="3568832"/>
            <a:ext cx="6730903" cy="1293789"/>
            <a:chOff x="4787998" y="3568832"/>
            <a:chExt cx="6730903" cy="1293789"/>
          </a:xfrm>
        </p:grpSpPr>
        <p:sp>
          <p:nvSpPr>
            <p:cNvPr id="28" name="ïšlîḋé">
              <a:extLst>
                <a:ext uri="{FF2B5EF4-FFF2-40B4-BE49-F238E27FC236}">
                  <a16:creationId xmlns:a16="http://schemas.microsoft.com/office/drawing/2014/main" id="{727DA1BC-7ACB-4A8F-B748-C5396A6D50C3}"/>
                </a:ext>
              </a:extLst>
            </p:cNvPr>
            <p:cNvSpPr/>
            <p:nvPr/>
          </p:nvSpPr>
          <p:spPr>
            <a:xfrm rot="5400000">
              <a:off x="4855230" y="3501600"/>
              <a:ext cx="974505" cy="1108969"/>
            </a:xfrm>
            <a:prstGeom prst="bentUpArrow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śḷîḋe">
              <a:extLst>
                <a:ext uri="{FF2B5EF4-FFF2-40B4-BE49-F238E27FC236}">
                  <a16:creationId xmlns:a16="http://schemas.microsoft.com/office/drawing/2014/main" id="{891072E0-A460-42CA-B314-767D2C08AE50}"/>
                </a:ext>
              </a:extLst>
            </p:cNvPr>
            <p:cNvSpPr/>
            <p:nvPr/>
          </p:nvSpPr>
          <p:spPr>
            <a:xfrm>
              <a:off x="5959011" y="3714330"/>
              <a:ext cx="1639796" cy="1148291"/>
            </a:xfrm>
            <a:prstGeom prst="roundRect">
              <a:avLst>
                <a:gd name="adj" fmla="val 14357"/>
              </a:avLst>
            </a:pr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30" name="iṡļîdè">
              <a:extLst>
                <a:ext uri="{FF2B5EF4-FFF2-40B4-BE49-F238E27FC236}">
                  <a16:creationId xmlns:a16="http://schemas.microsoft.com/office/drawing/2014/main" id="{C8F108CE-4E29-4138-96B8-C3C5CA74F494}"/>
                </a:ext>
              </a:extLst>
            </p:cNvPr>
            <p:cNvGrpSpPr/>
            <p:nvPr/>
          </p:nvGrpSpPr>
          <p:grpSpPr>
            <a:xfrm>
              <a:off x="7711612" y="3785357"/>
              <a:ext cx="3807289" cy="1006236"/>
              <a:chOff x="7598807" y="1275999"/>
              <a:chExt cx="3920093" cy="1006236"/>
            </a:xfrm>
          </p:grpSpPr>
          <p:sp>
            <p:nvSpPr>
              <p:cNvPr id="32" name="îṧľiďê">
                <a:extLst>
                  <a:ext uri="{FF2B5EF4-FFF2-40B4-BE49-F238E27FC236}">
                    <a16:creationId xmlns:a16="http://schemas.microsoft.com/office/drawing/2014/main" id="{B5E5DC0A-2F11-499B-B58D-0BB679FBBC5A}"/>
                  </a:ext>
                </a:extLst>
              </p:cNvPr>
              <p:cNvSpPr txBox="1"/>
              <p:nvPr/>
            </p:nvSpPr>
            <p:spPr>
              <a:xfrm>
                <a:off x="7598807" y="1275999"/>
                <a:ext cx="3920093" cy="3910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id-ID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33" name="îsḷîḑe">
                <a:extLst>
                  <a:ext uri="{FF2B5EF4-FFF2-40B4-BE49-F238E27FC236}">
                    <a16:creationId xmlns:a16="http://schemas.microsoft.com/office/drawing/2014/main" id="{54A3DBEA-658B-4617-B5D4-674227C7F061}"/>
                  </a:ext>
                </a:extLst>
              </p:cNvPr>
              <p:cNvSpPr/>
              <p:nvPr/>
            </p:nvSpPr>
            <p:spPr bwMode="auto">
              <a:xfrm>
                <a:off x="7598807" y="1667100"/>
                <a:ext cx="3920093" cy="615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îSļîdê">
              <a:extLst>
                <a:ext uri="{FF2B5EF4-FFF2-40B4-BE49-F238E27FC236}">
                  <a16:creationId xmlns:a16="http://schemas.microsoft.com/office/drawing/2014/main" id="{58E9DD7C-9BAB-4636-A83B-227301F70145}"/>
                </a:ext>
              </a:extLst>
            </p:cNvPr>
            <p:cNvSpPr/>
            <p:nvPr/>
          </p:nvSpPr>
          <p:spPr>
            <a:xfrm>
              <a:off x="6521813" y="4004693"/>
              <a:ext cx="514192" cy="567564"/>
            </a:xfrm>
            <a:custGeom>
              <a:avLst/>
              <a:gdLst>
                <a:gd name="T0" fmla="*/ 5898 w 7382"/>
                <a:gd name="T1" fmla="*/ 6877 h 8160"/>
                <a:gd name="T2" fmla="*/ 5632 w 7382"/>
                <a:gd name="T3" fmla="*/ 7436 h 8160"/>
                <a:gd name="T4" fmla="*/ 2473 w 7382"/>
                <a:gd name="T5" fmla="*/ 8160 h 8160"/>
                <a:gd name="T6" fmla="*/ 1750 w 7382"/>
                <a:gd name="T7" fmla="*/ 6877 h 8160"/>
                <a:gd name="T8" fmla="*/ 1019 w 7382"/>
                <a:gd name="T9" fmla="*/ 6412 h 8160"/>
                <a:gd name="T10" fmla="*/ 5898 w 7382"/>
                <a:gd name="T11" fmla="*/ 5947 h 8160"/>
                <a:gd name="T12" fmla="*/ 7382 w 7382"/>
                <a:gd name="T13" fmla="*/ 1030 h 8160"/>
                <a:gd name="T14" fmla="*/ 6351 w 7382"/>
                <a:gd name="T15" fmla="*/ 5647 h 8160"/>
                <a:gd name="T16" fmla="*/ 0 w 7382"/>
                <a:gd name="T17" fmla="*/ 4617 h 8160"/>
                <a:gd name="T18" fmla="*/ 1031 w 7382"/>
                <a:gd name="T19" fmla="*/ 0 h 8160"/>
                <a:gd name="T20" fmla="*/ 7382 w 7382"/>
                <a:gd name="T21" fmla="*/ 1030 h 8160"/>
                <a:gd name="T22" fmla="*/ 6351 w 7382"/>
                <a:gd name="T23" fmla="*/ 929 h 8160"/>
                <a:gd name="T24" fmla="*/ 929 w 7382"/>
                <a:gd name="T25" fmla="*/ 1030 h 8160"/>
                <a:gd name="T26" fmla="*/ 1031 w 7382"/>
                <a:gd name="T27" fmla="*/ 4718 h 8160"/>
                <a:gd name="T28" fmla="*/ 6453 w 7382"/>
                <a:gd name="T29" fmla="*/ 4617 h 8160"/>
                <a:gd name="T30" fmla="*/ 5583 w 7382"/>
                <a:gd name="T31" fmla="*/ 3543 h 8160"/>
                <a:gd name="T32" fmla="*/ 4097 w 7382"/>
                <a:gd name="T33" fmla="*/ 3729 h 8160"/>
                <a:gd name="T34" fmla="*/ 4282 w 7382"/>
                <a:gd name="T35" fmla="*/ 4287 h 8160"/>
                <a:gd name="T36" fmla="*/ 5769 w 7382"/>
                <a:gd name="T37" fmla="*/ 4101 h 8160"/>
                <a:gd name="T38" fmla="*/ 5583 w 7382"/>
                <a:gd name="T39" fmla="*/ 3543 h 8160"/>
                <a:gd name="T40" fmla="*/ 4282 w 7382"/>
                <a:gd name="T41" fmla="*/ 1529 h 8160"/>
                <a:gd name="T42" fmla="*/ 4097 w 7382"/>
                <a:gd name="T43" fmla="*/ 2086 h 8160"/>
                <a:gd name="T44" fmla="*/ 5583 w 7382"/>
                <a:gd name="T45" fmla="*/ 2272 h 8160"/>
                <a:gd name="T46" fmla="*/ 5769 w 7382"/>
                <a:gd name="T47" fmla="*/ 1715 h 8160"/>
                <a:gd name="T48" fmla="*/ 5583 w 7382"/>
                <a:gd name="T49" fmla="*/ 2536 h 8160"/>
                <a:gd name="T50" fmla="*/ 4097 w 7382"/>
                <a:gd name="T51" fmla="*/ 2722 h 8160"/>
                <a:gd name="T52" fmla="*/ 4282 w 7382"/>
                <a:gd name="T53" fmla="*/ 3279 h 8160"/>
                <a:gd name="T54" fmla="*/ 5769 w 7382"/>
                <a:gd name="T55" fmla="*/ 3094 h 8160"/>
                <a:gd name="T56" fmla="*/ 5583 w 7382"/>
                <a:gd name="T57" fmla="*/ 2536 h 8160"/>
                <a:gd name="T58" fmla="*/ 2129 w 7382"/>
                <a:gd name="T59" fmla="*/ 2425 h 8160"/>
                <a:gd name="T60" fmla="*/ 2394 w 7382"/>
                <a:gd name="T61" fmla="*/ 2240 h 8160"/>
                <a:gd name="T62" fmla="*/ 2940 w 7382"/>
                <a:gd name="T63" fmla="*/ 2410 h 8160"/>
                <a:gd name="T64" fmla="*/ 3052 w 7382"/>
                <a:gd name="T65" fmla="*/ 2022 h 8160"/>
                <a:gd name="T66" fmla="*/ 2614 w 7382"/>
                <a:gd name="T67" fmla="*/ 1704 h 8160"/>
                <a:gd name="T68" fmla="*/ 2223 w 7382"/>
                <a:gd name="T69" fmla="*/ 1704 h 8160"/>
                <a:gd name="T70" fmla="*/ 1680 w 7382"/>
                <a:gd name="T71" fmla="*/ 2460 h 8160"/>
                <a:gd name="T72" fmla="*/ 2361 w 7382"/>
                <a:gd name="T73" fmla="*/ 3094 h 8160"/>
                <a:gd name="T74" fmla="*/ 2776 w 7382"/>
                <a:gd name="T75" fmla="*/ 3362 h 8160"/>
                <a:gd name="T76" fmla="*/ 1953 w 7382"/>
                <a:gd name="T77" fmla="*/ 3370 h 8160"/>
                <a:gd name="T78" fmla="*/ 1613 w 7382"/>
                <a:gd name="T79" fmla="*/ 3538 h 8160"/>
                <a:gd name="T80" fmla="*/ 2223 w 7382"/>
                <a:gd name="T81" fmla="*/ 3929 h 8160"/>
                <a:gd name="T82" fmla="*/ 2419 w 7382"/>
                <a:gd name="T83" fmla="*/ 4287 h 8160"/>
                <a:gd name="T84" fmla="*/ 2614 w 7382"/>
                <a:gd name="T85" fmla="*/ 3946 h 8160"/>
                <a:gd name="T86" fmla="*/ 3225 w 7382"/>
                <a:gd name="T87" fmla="*/ 3312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82" h="8160">
                  <a:moveTo>
                    <a:pt x="6363" y="6412"/>
                  </a:moveTo>
                  <a:cubicBezTo>
                    <a:pt x="6363" y="6669"/>
                    <a:pt x="6155" y="6877"/>
                    <a:pt x="5898" y="6877"/>
                  </a:cubicBezTo>
                  <a:lnTo>
                    <a:pt x="5632" y="6877"/>
                  </a:lnTo>
                  <a:lnTo>
                    <a:pt x="5632" y="7436"/>
                  </a:lnTo>
                  <a:cubicBezTo>
                    <a:pt x="5632" y="7835"/>
                    <a:pt x="5307" y="8160"/>
                    <a:pt x="4908" y="8160"/>
                  </a:cubicBezTo>
                  <a:lnTo>
                    <a:pt x="2473" y="8160"/>
                  </a:lnTo>
                  <a:cubicBezTo>
                    <a:pt x="2075" y="8160"/>
                    <a:pt x="1750" y="7835"/>
                    <a:pt x="1750" y="7436"/>
                  </a:cubicBezTo>
                  <a:lnTo>
                    <a:pt x="1750" y="6877"/>
                  </a:lnTo>
                  <a:lnTo>
                    <a:pt x="1483" y="6877"/>
                  </a:lnTo>
                  <a:cubicBezTo>
                    <a:pt x="1227" y="6877"/>
                    <a:pt x="1019" y="6669"/>
                    <a:pt x="1019" y="6412"/>
                  </a:cubicBezTo>
                  <a:cubicBezTo>
                    <a:pt x="1019" y="6155"/>
                    <a:pt x="1227" y="5947"/>
                    <a:pt x="1483" y="5947"/>
                  </a:cubicBezTo>
                  <a:lnTo>
                    <a:pt x="5898" y="5947"/>
                  </a:lnTo>
                  <a:cubicBezTo>
                    <a:pt x="6155" y="5947"/>
                    <a:pt x="6363" y="6155"/>
                    <a:pt x="6363" y="6412"/>
                  </a:cubicBezTo>
                  <a:close/>
                  <a:moveTo>
                    <a:pt x="7382" y="1030"/>
                  </a:moveTo>
                  <a:lnTo>
                    <a:pt x="7382" y="4617"/>
                  </a:lnTo>
                  <a:cubicBezTo>
                    <a:pt x="7382" y="5185"/>
                    <a:pt x="6920" y="5647"/>
                    <a:pt x="6351" y="5647"/>
                  </a:cubicBezTo>
                  <a:lnTo>
                    <a:pt x="1031" y="5647"/>
                  </a:lnTo>
                  <a:cubicBezTo>
                    <a:pt x="462" y="5647"/>
                    <a:pt x="0" y="5185"/>
                    <a:pt x="0" y="4617"/>
                  </a:cubicBezTo>
                  <a:lnTo>
                    <a:pt x="0" y="1030"/>
                  </a:lnTo>
                  <a:cubicBezTo>
                    <a:pt x="0" y="462"/>
                    <a:pt x="462" y="0"/>
                    <a:pt x="1031" y="0"/>
                  </a:cubicBezTo>
                  <a:lnTo>
                    <a:pt x="6351" y="0"/>
                  </a:lnTo>
                  <a:cubicBezTo>
                    <a:pt x="6920" y="0"/>
                    <a:pt x="7382" y="462"/>
                    <a:pt x="7382" y="1030"/>
                  </a:cubicBezTo>
                  <a:close/>
                  <a:moveTo>
                    <a:pt x="6453" y="1030"/>
                  </a:moveTo>
                  <a:cubicBezTo>
                    <a:pt x="6453" y="975"/>
                    <a:pt x="6407" y="929"/>
                    <a:pt x="6351" y="929"/>
                  </a:cubicBezTo>
                  <a:lnTo>
                    <a:pt x="1031" y="929"/>
                  </a:lnTo>
                  <a:cubicBezTo>
                    <a:pt x="975" y="929"/>
                    <a:pt x="929" y="975"/>
                    <a:pt x="929" y="1030"/>
                  </a:cubicBezTo>
                  <a:lnTo>
                    <a:pt x="929" y="4617"/>
                  </a:lnTo>
                  <a:cubicBezTo>
                    <a:pt x="929" y="4672"/>
                    <a:pt x="975" y="4718"/>
                    <a:pt x="1031" y="4718"/>
                  </a:cubicBezTo>
                  <a:lnTo>
                    <a:pt x="6351" y="4718"/>
                  </a:lnTo>
                  <a:cubicBezTo>
                    <a:pt x="6407" y="4718"/>
                    <a:pt x="6453" y="4672"/>
                    <a:pt x="6453" y="4617"/>
                  </a:cubicBezTo>
                  <a:lnTo>
                    <a:pt x="6453" y="1030"/>
                  </a:lnTo>
                  <a:close/>
                  <a:moveTo>
                    <a:pt x="5583" y="3543"/>
                  </a:moveTo>
                  <a:lnTo>
                    <a:pt x="4282" y="3543"/>
                  </a:lnTo>
                  <a:cubicBezTo>
                    <a:pt x="4180" y="3543"/>
                    <a:pt x="4097" y="3627"/>
                    <a:pt x="4097" y="3729"/>
                  </a:cubicBezTo>
                  <a:lnTo>
                    <a:pt x="4097" y="4101"/>
                  </a:lnTo>
                  <a:cubicBezTo>
                    <a:pt x="4097" y="4204"/>
                    <a:pt x="4180" y="4287"/>
                    <a:pt x="4282" y="4287"/>
                  </a:cubicBezTo>
                  <a:lnTo>
                    <a:pt x="5583" y="4287"/>
                  </a:lnTo>
                  <a:cubicBezTo>
                    <a:pt x="5686" y="4287"/>
                    <a:pt x="5769" y="4204"/>
                    <a:pt x="5769" y="4101"/>
                  </a:cubicBezTo>
                  <a:lnTo>
                    <a:pt x="5769" y="3729"/>
                  </a:lnTo>
                  <a:cubicBezTo>
                    <a:pt x="5769" y="3627"/>
                    <a:pt x="5686" y="3543"/>
                    <a:pt x="5583" y="3543"/>
                  </a:cubicBezTo>
                  <a:close/>
                  <a:moveTo>
                    <a:pt x="5583" y="1529"/>
                  </a:moveTo>
                  <a:lnTo>
                    <a:pt x="4282" y="1529"/>
                  </a:lnTo>
                  <a:cubicBezTo>
                    <a:pt x="4180" y="1529"/>
                    <a:pt x="4097" y="1612"/>
                    <a:pt x="4097" y="1715"/>
                  </a:cubicBezTo>
                  <a:lnTo>
                    <a:pt x="4097" y="2086"/>
                  </a:lnTo>
                  <a:cubicBezTo>
                    <a:pt x="4097" y="2189"/>
                    <a:pt x="4180" y="2272"/>
                    <a:pt x="4282" y="2272"/>
                  </a:cubicBezTo>
                  <a:lnTo>
                    <a:pt x="5583" y="2272"/>
                  </a:lnTo>
                  <a:cubicBezTo>
                    <a:pt x="5686" y="2272"/>
                    <a:pt x="5769" y="2189"/>
                    <a:pt x="5769" y="2086"/>
                  </a:cubicBezTo>
                  <a:lnTo>
                    <a:pt x="5769" y="1715"/>
                  </a:lnTo>
                  <a:cubicBezTo>
                    <a:pt x="5769" y="1612"/>
                    <a:pt x="5686" y="1529"/>
                    <a:pt x="5583" y="1529"/>
                  </a:cubicBezTo>
                  <a:close/>
                  <a:moveTo>
                    <a:pt x="5583" y="2536"/>
                  </a:moveTo>
                  <a:lnTo>
                    <a:pt x="4282" y="2536"/>
                  </a:lnTo>
                  <a:cubicBezTo>
                    <a:pt x="4180" y="2536"/>
                    <a:pt x="4097" y="2619"/>
                    <a:pt x="4097" y="2722"/>
                  </a:cubicBezTo>
                  <a:lnTo>
                    <a:pt x="4097" y="3094"/>
                  </a:lnTo>
                  <a:cubicBezTo>
                    <a:pt x="4097" y="3196"/>
                    <a:pt x="4180" y="3279"/>
                    <a:pt x="4282" y="3279"/>
                  </a:cubicBezTo>
                  <a:lnTo>
                    <a:pt x="5583" y="3279"/>
                  </a:lnTo>
                  <a:cubicBezTo>
                    <a:pt x="5686" y="3279"/>
                    <a:pt x="5769" y="3196"/>
                    <a:pt x="5769" y="3094"/>
                  </a:cubicBezTo>
                  <a:lnTo>
                    <a:pt x="5769" y="2722"/>
                  </a:lnTo>
                  <a:cubicBezTo>
                    <a:pt x="5769" y="2619"/>
                    <a:pt x="5686" y="2536"/>
                    <a:pt x="5583" y="2536"/>
                  </a:cubicBezTo>
                  <a:close/>
                  <a:moveTo>
                    <a:pt x="2573" y="2695"/>
                  </a:moveTo>
                  <a:cubicBezTo>
                    <a:pt x="2217" y="2604"/>
                    <a:pt x="2129" y="2560"/>
                    <a:pt x="2129" y="2425"/>
                  </a:cubicBezTo>
                  <a:lnTo>
                    <a:pt x="2129" y="2419"/>
                  </a:lnTo>
                  <a:cubicBezTo>
                    <a:pt x="2129" y="2319"/>
                    <a:pt x="2220" y="2240"/>
                    <a:pt x="2394" y="2240"/>
                  </a:cubicBezTo>
                  <a:cubicBezTo>
                    <a:pt x="2535" y="2240"/>
                    <a:pt x="2676" y="2290"/>
                    <a:pt x="2826" y="2378"/>
                  </a:cubicBezTo>
                  <a:cubicBezTo>
                    <a:pt x="2861" y="2398"/>
                    <a:pt x="2896" y="2410"/>
                    <a:pt x="2940" y="2410"/>
                  </a:cubicBezTo>
                  <a:cubicBezTo>
                    <a:pt x="3058" y="2410"/>
                    <a:pt x="3152" y="2319"/>
                    <a:pt x="3152" y="2201"/>
                  </a:cubicBezTo>
                  <a:cubicBezTo>
                    <a:pt x="3152" y="2113"/>
                    <a:pt x="3102" y="2052"/>
                    <a:pt x="3052" y="2022"/>
                  </a:cubicBezTo>
                  <a:cubicBezTo>
                    <a:pt x="2922" y="1940"/>
                    <a:pt x="2776" y="1885"/>
                    <a:pt x="2614" y="1859"/>
                  </a:cubicBezTo>
                  <a:lnTo>
                    <a:pt x="2614" y="1704"/>
                  </a:lnTo>
                  <a:cubicBezTo>
                    <a:pt x="2614" y="1596"/>
                    <a:pt x="2527" y="1508"/>
                    <a:pt x="2419" y="1508"/>
                  </a:cubicBezTo>
                  <a:cubicBezTo>
                    <a:pt x="2311" y="1508"/>
                    <a:pt x="2223" y="1596"/>
                    <a:pt x="2223" y="1704"/>
                  </a:cubicBezTo>
                  <a:lnTo>
                    <a:pt x="2223" y="1857"/>
                  </a:lnTo>
                  <a:cubicBezTo>
                    <a:pt x="1899" y="1917"/>
                    <a:pt x="1680" y="2142"/>
                    <a:pt x="1680" y="2460"/>
                  </a:cubicBezTo>
                  <a:lnTo>
                    <a:pt x="1680" y="2466"/>
                  </a:lnTo>
                  <a:cubicBezTo>
                    <a:pt x="1680" y="2874"/>
                    <a:pt x="1947" y="2989"/>
                    <a:pt x="2361" y="3094"/>
                  </a:cubicBezTo>
                  <a:cubicBezTo>
                    <a:pt x="2705" y="3182"/>
                    <a:pt x="2776" y="3241"/>
                    <a:pt x="2776" y="3356"/>
                  </a:cubicBezTo>
                  <a:lnTo>
                    <a:pt x="2776" y="3362"/>
                  </a:lnTo>
                  <a:cubicBezTo>
                    <a:pt x="2776" y="3482"/>
                    <a:pt x="2664" y="3555"/>
                    <a:pt x="2479" y="3555"/>
                  </a:cubicBezTo>
                  <a:cubicBezTo>
                    <a:pt x="2279" y="3555"/>
                    <a:pt x="2109" y="3485"/>
                    <a:pt x="1953" y="3370"/>
                  </a:cubicBezTo>
                  <a:cubicBezTo>
                    <a:pt x="1924" y="3350"/>
                    <a:pt x="1883" y="3329"/>
                    <a:pt x="1824" y="3329"/>
                  </a:cubicBezTo>
                  <a:cubicBezTo>
                    <a:pt x="1707" y="3329"/>
                    <a:pt x="1613" y="3420"/>
                    <a:pt x="1613" y="3538"/>
                  </a:cubicBezTo>
                  <a:cubicBezTo>
                    <a:pt x="1613" y="3608"/>
                    <a:pt x="1648" y="3673"/>
                    <a:pt x="1698" y="3708"/>
                  </a:cubicBezTo>
                  <a:cubicBezTo>
                    <a:pt x="1857" y="3822"/>
                    <a:pt x="2038" y="3894"/>
                    <a:pt x="2223" y="3929"/>
                  </a:cubicBezTo>
                  <a:lnTo>
                    <a:pt x="2223" y="4091"/>
                  </a:lnTo>
                  <a:cubicBezTo>
                    <a:pt x="2223" y="4199"/>
                    <a:pt x="2311" y="4287"/>
                    <a:pt x="2419" y="4287"/>
                  </a:cubicBezTo>
                  <a:cubicBezTo>
                    <a:pt x="2527" y="4287"/>
                    <a:pt x="2614" y="4199"/>
                    <a:pt x="2614" y="4091"/>
                  </a:cubicBezTo>
                  <a:lnTo>
                    <a:pt x="2614" y="3946"/>
                  </a:lnTo>
                  <a:cubicBezTo>
                    <a:pt x="2979" y="3900"/>
                    <a:pt x="3225" y="3680"/>
                    <a:pt x="3225" y="3318"/>
                  </a:cubicBezTo>
                  <a:lnTo>
                    <a:pt x="3225" y="3312"/>
                  </a:lnTo>
                  <a:cubicBezTo>
                    <a:pt x="3225" y="2953"/>
                    <a:pt x="2990" y="2803"/>
                    <a:pt x="2573" y="269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0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A7125C-3566-45AE-98CE-22ED6894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b="26536"/>
          <a:stretch/>
        </p:blipFill>
        <p:spPr>
          <a:xfrm flipH="1">
            <a:off x="0" y="-4646"/>
            <a:ext cx="7998965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B7ED3C-E526-4285-BF30-BD3AAD9D9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6732" b="56471"/>
          <a:stretch/>
        </p:blipFill>
        <p:spPr>
          <a:xfrm>
            <a:off x="6221516" y="1554119"/>
            <a:ext cx="5970482" cy="14501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E20CDB4-EEF8-40A8-A2EC-28A686DEAB36}"/>
              </a:ext>
            </a:extLst>
          </p:cNvPr>
          <p:cNvGrpSpPr/>
          <p:nvPr/>
        </p:nvGrpSpPr>
        <p:grpSpPr>
          <a:xfrm>
            <a:off x="4105275" y="2719209"/>
            <a:ext cx="8086724" cy="2400657"/>
            <a:chOff x="4105275" y="2719209"/>
            <a:chExt cx="8086724" cy="24006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E5608E0-74B7-4CE2-A33F-6DE888731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01" b="-1"/>
            <a:stretch/>
          </p:blipFill>
          <p:spPr>
            <a:xfrm>
              <a:off x="4105275" y="3048000"/>
              <a:ext cx="8086724" cy="1743074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9068C5C-D4AE-4473-808D-B0743F5F116B}"/>
                </a:ext>
              </a:extLst>
            </p:cNvPr>
            <p:cNvSpPr txBox="1"/>
            <p:nvPr/>
          </p:nvSpPr>
          <p:spPr>
            <a:xfrm>
              <a:off x="4105275" y="2719209"/>
              <a:ext cx="259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5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531120-6869-4839-949A-F13F4291D050}"/>
                </a:ext>
              </a:extLst>
            </p:cNvPr>
            <p:cNvSpPr txBox="1"/>
            <p:nvPr/>
          </p:nvSpPr>
          <p:spPr>
            <a:xfrm>
              <a:off x="6915150" y="3319373"/>
              <a:ext cx="4556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后续规划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F5BB6A34-FB0B-4CEC-B6A7-CD32C9376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 b="-1"/>
          <a:stretch/>
        </p:blipFill>
        <p:spPr>
          <a:xfrm>
            <a:off x="-1856" y="6517340"/>
            <a:ext cx="12193855" cy="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4540043-C9D5-40D8-807F-EF37EA452BA1}"/>
              </a:ext>
            </a:extLst>
          </p:cNvPr>
          <p:cNvGrpSpPr/>
          <p:nvPr/>
        </p:nvGrpSpPr>
        <p:grpSpPr>
          <a:xfrm>
            <a:off x="806266" y="1579507"/>
            <a:ext cx="7225056" cy="1108363"/>
            <a:chOff x="673100" y="1338698"/>
            <a:chExt cx="7225056" cy="1108363"/>
          </a:xfrm>
        </p:grpSpPr>
        <p:sp>
          <p:nvSpPr>
            <p:cNvPr id="5" name="íṡ1iḑé">
              <a:extLst>
                <a:ext uri="{FF2B5EF4-FFF2-40B4-BE49-F238E27FC236}">
                  <a16:creationId xmlns:a16="http://schemas.microsoft.com/office/drawing/2014/main" id="{CB655E7F-933F-4E20-809E-65E76C923044}"/>
                </a:ext>
              </a:extLst>
            </p:cNvPr>
            <p:cNvSpPr/>
            <p:nvPr/>
          </p:nvSpPr>
          <p:spPr>
            <a:xfrm>
              <a:off x="2492664" y="1444916"/>
              <a:ext cx="5246254" cy="89592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ïṡľiḍè">
              <a:extLst>
                <a:ext uri="{FF2B5EF4-FFF2-40B4-BE49-F238E27FC236}">
                  <a16:creationId xmlns:a16="http://schemas.microsoft.com/office/drawing/2014/main" id="{BBC22B30-8F3F-4D69-A485-CFF0D39F8E42}"/>
                </a:ext>
              </a:extLst>
            </p:cNvPr>
            <p:cNvSpPr/>
            <p:nvPr/>
          </p:nvSpPr>
          <p:spPr>
            <a:xfrm>
              <a:off x="673100" y="1338698"/>
              <a:ext cx="2096654" cy="1108363"/>
            </a:xfrm>
            <a:prstGeom prst="parallelogram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056" b="-13056"/>
              </a:stretch>
            </a:blipFill>
            <a:ln w="635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8" name="ïṩlíḋê">
              <a:extLst>
                <a:ext uri="{FF2B5EF4-FFF2-40B4-BE49-F238E27FC236}">
                  <a16:creationId xmlns:a16="http://schemas.microsoft.com/office/drawing/2014/main" id="{FD346553-0346-435A-B4B1-8CDEE4651C12}"/>
                </a:ext>
              </a:extLst>
            </p:cNvPr>
            <p:cNvSpPr/>
            <p:nvPr/>
          </p:nvSpPr>
          <p:spPr bwMode="auto">
            <a:xfrm>
              <a:off x="2870843" y="1644476"/>
              <a:ext cx="533190" cy="496807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í$ľîďé">
              <a:extLst>
                <a:ext uri="{FF2B5EF4-FFF2-40B4-BE49-F238E27FC236}">
                  <a16:creationId xmlns:a16="http://schemas.microsoft.com/office/drawing/2014/main" id="{720442A3-62CB-46E8-9F39-A6AB60BA2554}"/>
                </a:ext>
              </a:extLst>
            </p:cNvPr>
            <p:cNvGrpSpPr/>
            <p:nvPr/>
          </p:nvGrpSpPr>
          <p:grpSpPr>
            <a:xfrm>
              <a:off x="3505122" y="1538722"/>
              <a:ext cx="4393034" cy="708314"/>
              <a:chOff x="4821815" y="1450109"/>
              <a:chExt cx="4393034" cy="708314"/>
            </a:xfrm>
          </p:grpSpPr>
          <p:sp>
            <p:nvSpPr>
              <p:cNvPr id="10" name="îṧ1íḋè">
                <a:extLst>
                  <a:ext uri="{FF2B5EF4-FFF2-40B4-BE49-F238E27FC236}">
                    <a16:creationId xmlns:a16="http://schemas.microsoft.com/office/drawing/2014/main" id="{2BFFBE0C-370B-48EB-AA35-D7DE4E51F1D7}"/>
                  </a:ext>
                </a:extLst>
              </p:cNvPr>
              <p:cNvSpPr/>
              <p:nvPr/>
            </p:nvSpPr>
            <p:spPr bwMode="auto">
              <a:xfrm>
                <a:off x="4821815" y="1768763"/>
                <a:ext cx="4393034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11" name="îśḷîḍê">
                <a:extLst>
                  <a:ext uri="{FF2B5EF4-FFF2-40B4-BE49-F238E27FC236}">
                    <a16:creationId xmlns:a16="http://schemas.microsoft.com/office/drawing/2014/main" id="{3FD40A64-C202-4A98-A210-AB76B2B86B12}"/>
                  </a:ext>
                </a:extLst>
              </p:cNvPr>
              <p:cNvSpPr txBox="1"/>
              <p:nvPr/>
            </p:nvSpPr>
            <p:spPr bwMode="auto">
              <a:xfrm>
                <a:off x="4821816" y="1450109"/>
                <a:ext cx="3592511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此处添加标题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49147E3-EBD3-49BD-BDD6-10849CD76D1F}"/>
              </a:ext>
            </a:extLst>
          </p:cNvPr>
          <p:cNvGrpSpPr/>
          <p:nvPr/>
        </p:nvGrpSpPr>
        <p:grpSpPr>
          <a:xfrm>
            <a:off x="1440545" y="4008667"/>
            <a:ext cx="7065818" cy="1108363"/>
            <a:chOff x="1307379" y="3767858"/>
            <a:chExt cx="7065818" cy="1108363"/>
          </a:xfrm>
        </p:grpSpPr>
        <p:sp>
          <p:nvSpPr>
            <p:cNvPr id="13" name="íšḻíḍê">
              <a:extLst>
                <a:ext uri="{FF2B5EF4-FFF2-40B4-BE49-F238E27FC236}">
                  <a16:creationId xmlns:a16="http://schemas.microsoft.com/office/drawing/2014/main" id="{843C6828-04AA-4CAC-B1B3-3485FE8F6676}"/>
                </a:ext>
              </a:extLst>
            </p:cNvPr>
            <p:cNvSpPr/>
            <p:nvPr/>
          </p:nvSpPr>
          <p:spPr>
            <a:xfrm>
              <a:off x="3126943" y="3874076"/>
              <a:ext cx="5246254" cy="89592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ïŝļíḑé">
              <a:extLst>
                <a:ext uri="{FF2B5EF4-FFF2-40B4-BE49-F238E27FC236}">
                  <a16:creationId xmlns:a16="http://schemas.microsoft.com/office/drawing/2014/main" id="{A4B2651F-02CC-4845-BED0-D8B08036B9B1}"/>
                </a:ext>
              </a:extLst>
            </p:cNvPr>
            <p:cNvSpPr/>
            <p:nvPr/>
          </p:nvSpPr>
          <p:spPr>
            <a:xfrm>
              <a:off x="1307379" y="3767858"/>
              <a:ext cx="2096654" cy="1108363"/>
            </a:xfrm>
            <a:prstGeom prst="parallelogram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056" b="-13056"/>
              </a:stretch>
            </a:blipFill>
            <a:ln w="635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5" name="ïṧľíḓé">
              <a:extLst>
                <a:ext uri="{FF2B5EF4-FFF2-40B4-BE49-F238E27FC236}">
                  <a16:creationId xmlns:a16="http://schemas.microsoft.com/office/drawing/2014/main" id="{DA505AB8-CE23-425F-8C67-E411EC640037}"/>
                </a:ext>
              </a:extLst>
            </p:cNvPr>
            <p:cNvSpPr/>
            <p:nvPr/>
          </p:nvSpPr>
          <p:spPr bwMode="auto">
            <a:xfrm>
              <a:off x="3505122" y="4077080"/>
              <a:ext cx="533190" cy="48991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iśļïdé">
              <a:extLst>
                <a:ext uri="{FF2B5EF4-FFF2-40B4-BE49-F238E27FC236}">
                  <a16:creationId xmlns:a16="http://schemas.microsoft.com/office/drawing/2014/main" id="{B4C17730-7F83-42D3-A0B1-D6CC75F05884}"/>
                </a:ext>
              </a:extLst>
            </p:cNvPr>
            <p:cNvGrpSpPr/>
            <p:nvPr/>
          </p:nvGrpSpPr>
          <p:grpSpPr>
            <a:xfrm>
              <a:off x="4139401" y="3967882"/>
              <a:ext cx="4233796" cy="779320"/>
              <a:chOff x="4821815" y="1450109"/>
              <a:chExt cx="4233796" cy="779320"/>
            </a:xfrm>
          </p:grpSpPr>
          <p:sp>
            <p:nvSpPr>
              <p:cNvPr id="17" name="îṣľîḍê">
                <a:extLst>
                  <a:ext uri="{FF2B5EF4-FFF2-40B4-BE49-F238E27FC236}">
                    <a16:creationId xmlns:a16="http://schemas.microsoft.com/office/drawing/2014/main" id="{A5375FF3-AEC7-4AF5-9504-2BE33DE6E692}"/>
                  </a:ext>
                </a:extLst>
              </p:cNvPr>
              <p:cNvSpPr/>
              <p:nvPr/>
            </p:nvSpPr>
            <p:spPr bwMode="auto">
              <a:xfrm>
                <a:off x="4821815" y="1839769"/>
                <a:ext cx="4233796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18" name="íšḻídè">
                <a:extLst>
                  <a:ext uri="{FF2B5EF4-FFF2-40B4-BE49-F238E27FC236}">
                    <a16:creationId xmlns:a16="http://schemas.microsoft.com/office/drawing/2014/main" id="{79C9FB0D-10A4-4A76-A892-F1ACB536F324}"/>
                  </a:ext>
                </a:extLst>
              </p:cNvPr>
              <p:cNvSpPr txBox="1"/>
              <p:nvPr/>
            </p:nvSpPr>
            <p:spPr bwMode="auto">
              <a:xfrm>
                <a:off x="4821816" y="1450109"/>
                <a:ext cx="3592511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此处添加标题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8F2975D-28A1-4BA7-9BA5-1F2667BFEBDF}"/>
              </a:ext>
            </a:extLst>
          </p:cNvPr>
          <p:cNvGrpSpPr/>
          <p:nvPr/>
        </p:nvGrpSpPr>
        <p:grpSpPr>
          <a:xfrm>
            <a:off x="4586248" y="2794087"/>
            <a:ext cx="7065818" cy="1108363"/>
            <a:chOff x="4453082" y="2553278"/>
            <a:chExt cx="7065818" cy="1108363"/>
          </a:xfrm>
        </p:grpSpPr>
        <p:sp>
          <p:nvSpPr>
            <p:cNvPr id="20" name="isḻîḓé">
              <a:extLst>
                <a:ext uri="{FF2B5EF4-FFF2-40B4-BE49-F238E27FC236}">
                  <a16:creationId xmlns:a16="http://schemas.microsoft.com/office/drawing/2014/main" id="{4B7737B6-D6F4-4F9B-BD02-9E58D8D9D33D}"/>
                </a:ext>
              </a:extLst>
            </p:cNvPr>
            <p:cNvSpPr/>
            <p:nvPr/>
          </p:nvSpPr>
          <p:spPr>
            <a:xfrm flipH="1">
              <a:off x="4453082" y="2659496"/>
              <a:ext cx="5246254" cy="895926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îSļídé">
              <a:extLst>
                <a:ext uri="{FF2B5EF4-FFF2-40B4-BE49-F238E27FC236}">
                  <a16:creationId xmlns:a16="http://schemas.microsoft.com/office/drawing/2014/main" id="{5B096779-8396-407C-942B-DE9B559261B3}"/>
                </a:ext>
              </a:extLst>
            </p:cNvPr>
            <p:cNvSpPr/>
            <p:nvPr/>
          </p:nvSpPr>
          <p:spPr>
            <a:xfrm flipH="1">
              <a:off x="9422246" y="2553278"/>
              <a:ext cx="2096654" cy="1108363"/>
            </a:xfrm>
            <a:prstGeom prst="parallelogram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056" b="-13056"/>
              </a:stretch>
            </a:blipFill>
            <a:ln w="635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2" name="îṣḻîdé">
              <a:extLst>
                <a:ext uri="{FF2B5EF4-FFF2-40B4-BE49-F238E27FC236}">
                  <a16:creationId xmlns:a16="http://schemas.microsoft.com/office/drawing/2014/main" id="{A9585D6D-2A88-499D-9D93-392C27E6D245}"/>
                </a:ext>
              </a:extLst>
            </p:cNvPr>
            <p:cNvSpPr/>
            <p:nvPr/>
          </p:nvSpPr>
          <p:spPr bwMode="auto">
            <a:xfrm>
              <a:off x="8846967" y="2824308"/>
              <a:ext cx="470687" cy="53319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4" h="6062">
                  <a:moveTo>
                    <a:pt x="2976" y="1855"/>
                  </a:moveTo>
                  <a:cubicBezTo>
                    <a:pt x="2574" y="614"/>
                    <a:pt x="3142" y="0"/>
                    <a:pt x="3142" y="0"/>
                  </a:cubicBezTo>
                  <a:cubicBezTo>
                    <a:pt x="3142" y="0"/>
                    <a:pt x="1278" y="896"/>
                    <a:pt x="726" y="3310"/>
                  </a:cubicBezTo>
                  <a:cubicBezTo>
                    <a:pt x="493" y="2976"/>
                    <a:pt x="291" y="2793"/>
                    <a:pt x="314" y="2853"/>
                  </a:cubicBezTo>
                  <a:cubicBezTo>
                    <a:pt x="563" y="3499"/>
                    <a:pt x="0" y="3788"/>
                    <a:pt x="7" y="4468"/>
                  </a:cubicBezTo>
                  <a:cubicBezTo>
                    <a:pt x="15" y="5149"/>
                    <a:pt x="1189" y="5928"/>
                    <a:pt x="1189" y="5928"/>
                  </a:cubicBezTo>
                  <a:cubicBezTo>
                    <a:pt x="1189" y="5927"/>
                    <a:pt x="1190" y="5927"/>
                    <a:pt x="1190" y="5927"/>
                  </a:cubicBezTo>
                  <a:cubicBezTo>
                    <a:pt x="1236" y="5961"/>
                    <a:pt x="1285" y="5993"/>
                    <a:pt x="1336" y="6024"/>
                  </a:cubicBezTo>
                  <a:cubicBezTo>
                    <a:pt x="1292" y="5972"/>
                    <a:pt x="1251" y="5918"/>
                    <a:pt x="1213" y="5864"/>
                  </a:cubicBezTo>
                  <a:cubicBezTo>
                    <a:pt x="1086" y="5682"/>
                    <a:pt x="996" y="5491"/>
                    <a:pt x="994" y="5306"/>
                  </a:cubicBezTo>
                  <a:cubicBezTo>
                    <a:pt x="990" y="4941"/>
                    <a:pt x="1150" y="4689"/>
                    <a:pt x="1261" y="4434"/>
                  </a:cubicBezTo>
                  <a:cubicBezTo>
                    <a:pt x="1357" y="4213"/>
                    <a:pt x="1417" y="3990"/>
                    <a:pt x="1301" y="3690"/>
                  </a:cubicBezTo>
                  <a:cubicBezTo>
                    <a:pt x="1283" y="3643"/>
                    <a:pt x="1405" y="3747"/>
                    <a:pt x="1572" y="3957"/>
                  </a:cubicBezTo>
                  <a:cubicBezTo>
                    <a:pt x="1896" y="3077"/>
                    <a:pt x="2216" y="2314"/>
                    <a:pt x="2216" y="2314"/>
                  </a:cubicBezTo>
                  <a:cubicBezTo>
                    <a:pt x="2216" y="2314"/>
                    <a:pt x="2225" y="3512"/>
                    <a:pt x="2631" y="4281"/>
                  </a:cubicBezTo>
                  <a:cubicBezTo>
                    <a:pt x="3012" y="5002"/>
                    <a:pt x="2989" y="5372"/>
                    <a:pt x="2989" y="5372"/>
                  </a:cubicBezTo>
                  <a:cubicBezTo>
                    <a:pt x="3683" y="4709"/>
                    <a:pt x="3915" y="3655"/>
                    <a:pt x="3915" y="3655"/>
                  </a:cubicBezTo>
                  <a:cubicBezTo>
                    <a:pt x="4167" y="3877"/>
                    <a:pt x="4312" y="4160"/>
                    <a:pt x="4394" y="4444"/>
                  </a:cubicBezTo>
                  <a:cubicBezTo>
                    <a:pt x="4566" y="5041"/>
                    <a:pt x="4211" y="5642"/>
                    <a:pt x="4203" y="5700"/>
                  </a:cubicBezTo>
                  <a:cubicBezTo>
                    <a:pt x="4199" y="5724"/>
                    <a:pt x="4193" y="5747"/>
                    <a:pt x="4188" y="5770"/>
                  </a:cubicBezTo>
                  <a:cubicBezTo>
                    <a:pt x="4164" y="5879"/>
                    <a:pt x="4120" y="5976"/>
                    <a:pt x="4060" y="6062"/>
                  </a:cubicBezTo>
                  <a:cubicBezTo>
                    <a:pt x="4125" y="6021"/>
                    <a:pt x="4187" y="5975"/>
                    <a:pt x="4246" y="5927"/>
                  </a:cubicBezTo>
                  <a:cubicBezTo>
                    <a:pt x="4246" y="5927"/>
                    <a:pt x="4247" y="5927"/>
                    <a:pt x="4247" y="5928"/>
                  </a:cubicBezTo>
                  <a:cubicBezTo>
                    <a:pt x="4247" y="5928"/>
                    <a:pt x="5329" y="5149"/>
                    <a:pt x="5337" y="4468"/>
                  </a:cubicBezTo>
                  <a:cubicBezTo>
                    <a:pt x="5344" y="3788"/>
                    <a:pt x="4781" y="3498"/>
                    <a:pt x="5030" y="2853"/>
                  </a:cubicBezTo>
                  <a:cubicBezTo>
                    <a:pt x="5052" y="2797"/>
                    <a:pt x="4887" y="2952"/>
                    <a:pt x="4689" y="3246"/>
                  </a:cubicBezTo>
                  <a:cubicBezTo>
                    <a:pt x="4492" y="2640"/>
                    <a:pt x="4366" y="2150"/>
                    <a:pt x="3709" y="1570"/>
                  </a:cubicBezTo>
                  <a:cubicBezTo>
                    <a:pt x="3709" y="1570"/>
                    <a:pt x="3831" y="2888"/>
                    <a:pt x="3132" y="3843"/>
                  </a:cubicBezTo>
                  <a:cubicBezTo>
                    <a:pt x="3132" y="3843"/>
                    <a:pt x="3378" y="3097"/>
                    <a:pt x="2976" y="18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iSlíḑê">
              <a:extLst>
                <a:ext uri="{FF2B5EF4-FFF2-40B4-BE49-F238E27FC236}">
                  <a16:creationId xmlns:a16="http://schemas.microsoft.com/office/drawing/2014/main" id="{ECCB3642-E6D8-431B-9B25-1E0BE38BF887}"/>
                </a:ext>
              </a:extLst>
            </p:cNvPr>
            <p:cNvGrpSpPr/>
            <p:nvPr/>
          </p:nvGrpSpPr>
          <p:grpSpPr>
            <a:xfrm>
              <a:off x="4512082" y="2753302"/>
              <a:ext cx="4167790" cy="708314"/>
              <a:chOff x="4246537" y="1450109"/>
              <a:chExt cx="4167790" cy="708314"/>
            </a:xfrm>
          </p:grpSpPr>
          <p:sp>
            <p:nvSpPr>
              <p:cNvPr id="24" name="iṣľîdè">
                <a:extLst>
                  <a:ext uri="{FF2B5EF4-FFF2-40B4-BE49-F238E27FC236}">
                    <a16:creationId xmlns:a16="http://schemas.microsoft.com/office/drawing/2014/main" id="{AF587ABE-9CE7-4E89-81B0-A9EB515DA290}"/>
                  </a:ext>
                </a:extLst>
              </p:cNvPr>
              <p:cNvSpPr/>
              <p:nvPr/>
            </p:nvSpPr>
            <p:spPr bwMode="auto">
              <a:xfrm>
                <a:off x="4246537" y="1768763"/>
                <a:ext cx="4167790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ïṥ1iḓé">
                <a:extLst>
                  <a:ext uri="{FF2B5EF4-FFF2-40B4-BE49-F238E27FC236}">
                    <a16:creationId xmlns:a16="http://schemas.microsoft.com/office/drawing/2014/main" id="{30DA3D4E-F8BD-4545-B3F6-443F965A24C6}"/>
                  </a:ext>
                </a:extLst>
              </p:cNvPr>
              <p:cNvSpPr txBox="1"/>
              <p:nvPr/>
            </p:nvSpPr>
            <p:spPr bwMode="auto">
              <a:xfrm>
                <a:off x="4821816" y="1450109"/>
                <a:ext cx="3592511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此处添加标题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C4032FC-DD83-42EB-9D16-BE7982683843}"/>
              </a:ext>
            </a:extLst>
          </p:cNvPr>
          <p:cNvGrpSpPr/>
          <p:nvPr/>
        </p:nvGrpSpPr>
        <p:grpSpPr>
          <a:xfrm>
            <a:off x="3771717" y="5223248"/>
            <a:ext cx="7305070" cy="1108363"/>
            <a:chOff x="3638551" y="4982439"/>
            <a:chExt cx="7305070" cy="1108363"/>
          </a:xfrm>
        </p:grpSpPr>
        <p:sp>
          <p:nvSpPr>
            <p:cNvPr id="27" name="iŝ1ïďe">
              <a:extLst>
                <a:ext uri="{FF2B5EF4-FFF2-40B4-BE49-F238E27FC236}">
                  <a16:creationId xmlns:a16="http://schemas.microsoft.com/office/drawing/2014/main" id="{86AED918-8B8E-477B-9668-62E0DDC05C70}"/>
                </a:ext>
              </a:extLst>
            </p:cNvPr>
            <p:cNvSpPr/>
            <p:nvPr/>
          </p:nvSpPr>
          <p:spPr>
            <a:xfrm flipH="1">
              <a:off x="3877803" y="5088657"/>
              <a:ext cx="5246254" cy="895926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iṥlïdè">
              <a:extLst>
                <a:ext uri="{FF2B5EF4-FFF2-40B4-BE49-F238E27FC236}">
                  <a16:creationId xmlns:a16="http://schemas.microsoft.com/office/drawing/2014/main" id="{2CF4AB0D-89F8-46C2-BDD7-8F3A375E552F}"/>
                </a:ext>
              </a:extLst>
            </p:cNvPr>
            <p:cNvSpPr/>
            <p:nvPr/>
          </p:nvSpPr>
          <p:spPr>
            <a:xfrm flipH="1">
              <a:off x="8846967" y="4982439"/>
              <a:ext cx="2096654" cy="1108363"/>
            </a:xfrm>
            <a:prstGeom prst="parallelogram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056" b="-13056"/>
              </a:stretch>
            </a:blipFill>
            <a:ln w="635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9" name="ïṧļiḍe">
              <a:extLst>
                <a:ext uri="{FF2B5EF4-FFF2-40B4-BE49-F238E27FC236}">
                  <a16:creationId xmlns:a16="http://schemas.microsoft.com/office/drawing/2014/main" id="{5766B081-498B-426C-99A5-43478E4944E3}"/>
                </a:ext>
              </a:extLst>
            </p:cNvPr>
            <p:cNvSpPr/>
            <p:nvPr/>
          </p:nvSpPr>
          <p:spPr bwMode="auto">
            <a:xfrm>
              <a:off x="8209185" y="5292269"/>
              <a:ext cx="533190" cy="45559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" name="ïṡḻïďê">
              <a:extLst>
                <a:ext uri="{FF2B5EF4-FFF2-40B4-BE49-F238E27FC236}">
                  <a16:creationId xmlns:a16="http://schemas.microsoft.com/office/drawing/2014/main" id="{523D9EF9-95F9-4B63-94A5-88B15BB25933}"/>
                </a:ext>
              </a:extLst>
            </p:cNvPr>
            <p:cNvGrpSpPr/>
            <p:nvPr/>
          </p:nvGrpSpPr>
          <p:grpSpPr>
            <a:xfrm>
              <a:off x="3638551" y="5182463"/>
              <a:ext cx="4466042" cy="708314"/>
              <a:chOff x="3948285" y="1450109"/>
              <a:chExt cx="4466042" cy="708314"/>
            </a:xfrm>
          </p:grpSpPr>
          <p:sp>
            <p:nvSpPr>
              <p:cNvPr id="31" name="îṣļïḓè">
                <a:extLst>
                  <a:ext uri="{FF2B5EF4-FFF2-40B4-BE49-F238E27FC236}">
                    <a16:creationId xmlns:a16="http://schemas.microsoft.com/office/drawing/2014/main" id="{56F139F9-7455-4720-867D-F2DAD9066461}"/>
                  </a:ext>
                </a:extLst>
              </p:cNvPr>
              <p:cNvSpPr/>
              <p:nvPr/>
            </p:nvSpPr>
            <p:spPr bwMode="auto">
              <a:xfrm>
                <a:off x="3948285" y="1702833"/>
                <a:ext cx="4466042" cy="45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ï$1ïďé">
                <a:extLst>
                  <a:ext uri="{FF2B5EF4-FFF2-40B4-BE49-F238E27FC236}">
                    <a16:creationId xmlns:a16="http://schemas.microsoft.com/office/drawing/2014/main" id="{C7FB3713-CD91-4E42-8068-A4D4E8DEFDBC}"/>
                  </a:ext>
                </a:extLst>
              </p:cNvPr>
              <p:cNvSpPr txBox="1"/>
              <p:nvPr/>
            </p:nvSpPr>
            <p:spPr bwMode="auto">
              <a:xfrm>
                <a:off x="4821816" y="1450109"/>
                <a:ext cx="3592511" cy="38966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此处添加标题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6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1F83CDC-3197-4D23-B94B-ED891108993D}"/>
              </a:ext>
            </a:extLst>
          </p:cNvPr>
          <p:cNvCxnSpPr/>
          <p:nvPr/>
        </p:nvCxnSpPr>
        <p:spPr>
          <a:xfrm>
            <a:off x="3250717" y="1746334"/>
            <a:ext cx="0" cy="144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B565CF-6DAC-4EE7-81EB-05AFDFE257CD}"/>
              </a:ext>
            </a:extLst>
          </p:cNvPr>
          <p:cNvGrpSpPr/>
          <p:nvPr/>
        </p:nvGrpSpPr>
        <p:grpSpPr>
          <a:xfrm>
            <a:off x="0" y="1298608"/>
            <a:ext cx="12201727" cy="2183582"/>
            <a:chOff x="0" y="1298608"/>
            <a:chExt cx="12201727" cy="2183582"/>
          </a:xfrm>
        </p:grpSpPr>
        <p:sp>
          <p:nvSpPr>
            <p:cNvPr id="5" name="í$ľíďé">
              <a:extLst>
                <a:ext uri="{FF2B5EF4-FFF2-40B4-BE49-F238E27FC236}">
                  <a16:creationId xmlns:a16="http://schemas.microsoft.com/office/drawing/2014/main" id="{C1A383FB-A944-4467-A7F0-5040471887E5}"/>
                </a:ext>
              </a:extLst>
            </p:cNvPr>
            <p:cNvSpPr/>
            <p:nvPr/>
          </p:nvSpPr>
          <p:spPr>
            <a:xfrm>
              <a:off x="0" y="1298608"/>
              <a:ext cx="12192000" cy="218358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36116" b="-13611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ïš1íḑé">
              <a:extLst>
                <a:ext uri="{FF2B5EF4-FFF2-40B4-BE49-F238E27FC236}">
                  <a16:creationId xmlns:a16="http://schemas.microsoft.com/office/drawing/2014/main" id="{ADB042BD-F78F-4409-8F9C-98F48ADDC637}"/>
                </a:ext>
              </a:extLst>
            </p:cNvPr>
            <p:cNvSpPr/>
            <p:nvPr/>
          </p:nvSpPr>
          <p:spPr>
            <a:xfrm>
              <a:off x="0" y="1298608"/>
              <a:ext cx="6023992" cy="2183582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šlïďe">
              <a:extLst>
                <a:ext uri="{FF2B5EF4-FFF2-40B4-BE49-F238E27FC236}">
                  <a16:creationId xmlns:a16="http://schemas.microsoft.com/office/drawing/2014/main" id="{C3545AAE-0722-4505-9A78-A8A6A9FD190F}"/>
                </a:ext>
              </a:extLst>
            </p:cNvPr>
            <p:cNvSpPr/>
            <p:nvPr/>
          </p:nvSpPr>
          <p:spPr>
            <a:xfrm>
              <a:off x="6023992" y="2881912"/>
              <a:ext cx="6177735" cy="600278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D54DDC1-654C-4D6A-A836-7DA0C74F17E1}"/>
              </a:ext>
            </a:extLst>
          </p:cNvPr>
          <p:cNvCxnSpPr>
            <a:cxnSpLocks/>
          </p:cNvCxnSpPr>
          <p:nvPr/>
        </p:nvCxnSpPr>
        <p:spPr>
          <a:xfrm>
            <a:off x="6096000" y="3963698"/>
            <a:ext cx="0" cy="199139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B55D90F-2B70-47DE-8580-121C801F7316}"/>
              </a:ext>
            </a:extLst>
          </p:cNvPr>
          <p:cNvGrpSpPr/>
          <p:nvPr/>
        </p:nvGrpSpPr>
        <p:grpSpPr>
          <a:xfrm>
            <a:off x="6312024" y="2881912"/>
            <a:ext cx="2327954" cy="2875194"/>
            <a:chOff x="6312024" y="2881912"/>
            <a:chExt cx="2327954" cy="2875194"/>
          </a:xfrm>
        </p:grpSpPr>
        <p:sp>
          <p:nvSpPr>
            <p:cNvPr id="11" name="ïsḻïḍé">
              <a:extLst>
                <a:ext uri="{FF2B5EF4-FFF2-40B4-BE49-F238E27FC236}">
                  <a16:creationId xmlns:a16="http://schemas.microsoft.com/office/drawing/2014/main" id="{E3C0F9BD-7F29-4C99-B8F7-F301F7BDDECB}"/>
                </a:ext>
              </a:extLst>
            </p:cNvPr>
            <p:cNvSpPr txBox="1"/>
            <p:nvPr/>
          </p:nvSpPr>
          <p:spPr>
            <a:xfrm>
              <a:off x="6996884" y="2881912"/>
              <a:ext cx="958234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44%</a:t>
              </a:r>
            </a:p>
          </p:txBody>
        </p:sp>
        <p:grpSp>
          <p:nvGrpSpPr>
            <p:cNvPr id="12" name="ïṧlîḓé">
              <a:extLst>
                <a:ext uri="{FF2B5EF4-FFF2-40B4-BE49-F238E27FC236}">
                  <a16:creationId xmlns:a16="http://schemas.microsoft.com/office/drawing/2014/main" id="{B372769C-6F53-4440-A229-C535D1895CA5}"/>
                </a:ext>
              </a:extLst>
            </p:cNvPr>
            <p:cNvGrpSpPr/>
            <p:nvPr/>
          </p:nvGrpSpPr>
          <p:grpSpPr>
            <a:xfrm>
              <a:off x="6312024" y="4711104"/>
              <a:ext cx="2327954" cy="1046002"/>
              <a:chOff x="8662573" y="1518902"/>
              <a:chExt cx="2578029" cy="1046002"/>
            </a:xfrm>
          </p:grpSpPr>
          <p:sp>
            <p:nvSpPr>
              <p:cNvPr id="13" name="íś1îḓè">
                <a:extLst>
                  <a:ext uri="{FF2B5EF4-FFF2-40B4-BE49-F238E27FC236}">
                    <a16:creationId xmlns:a16="http://schemas.microsoft.com/office/drawing/2014/main" id="{D4ED1D80-30A5-4284-B10C-3AFABE3BB710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</a:p>
            </p:txBody>
          </p:sp>
          <p:sp>
            <p:nvSpPr>
              <p:cNvPr id="14" name="î$1íḋe">
                <a:extLst>
                  <a:ext uri="{FF2B5EF4-FFF2-40B4-BE49-F238E27FC236}">
                    <a16:creationId xmlns:a16="http://schemas.microsoft.com/office/drawing/2014/main" id="{88A3E88E-7B18-4238-92B2-FE63B3DAD067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cs typeface="+mn-ea"/>
                    <a:sym typeface="+mn-lt"/>
                  </a:rPr>
                  <a:t> 此处输入标题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3B01FF5-7817-4D57-9C30-9ACC25028264}"/>
              </a:ext>
            </a:extLst>
          </p:cNvPr>
          <p:cNvGrpSpPr/>
          <p:nvPr/>
        </p:nvGrpSpPr>
        <p:grpSpPr>
          <a:xfrm>
            <a:off x="9047243" y="2881912"/>
            <a:ext cx="2327954" cy="2875194"/>
            <a:chOff x="9047243" y="2881912"/>
            <a:chExt cx="2327954" cy="2875194"/>
          </a:xfrm>
        </p:grpSpPr>
        <p:sp>
          <p:nvSpPr>
            <p:cNvPr id="16" name="íṥľïďê">
              <a:extLst>
                <a:ext uri="{FF2B5EF4-FFF2-40B4-BE49-F238E27FC236}">
                  <a16:creationId xmlns:a16="http://schemas.microsoft.com/office/drawing/2014/main" id="{49EE1DEF-17C6-4F0B-BC5F-6A11B4AC0244}"/>
                </a:ext>
              </a:extLst>
            </p:cNvPr>
            <p:cNvSpPr txBox="1"/>
            <p:nvPr/>
          </p:nvSpPr>
          <p:spPr>
            <a:xfrm>
              <a:off x="9732103" y="2881912"/>
              <a:ext cx="958234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24%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iŝliḓê">
              <a:extLst>
                <a:ext uri="{FF2B5EF4-FFF2-40B4-BE49-F238E27FC236}">
                  <a16:creationId xmlns:a16="http://schemas.microsoft.com/office/drawing/2014/main" id="{0C2F7F2D-7659-4433-8503-98728A69A2D5}"/>
                </a:ext>
              </a:extLst>
            </p:cNvPr>
            <p:cNvGrpSpPr/>
            <p:nvPr/>
          </p:nvGrpSpPr>
          <p:grpSpPr>
            <a:xfrm>
              <a:off x="9047243" y="4711104"/>
              <a:ext cx="2327954" cy="1046002"/>
              <a:chOff x="8662573" y="1518902"/>
              <a:chExt cx="2578029" cy="1046002"/>
            </a:xfrm>
          </p:grpSpPr>
          <p:sp>
            <p:nvSpPr>
              <p:cNvPr id="18" name="íslïḓe">
                <a:extLst>
                  <a:ext uri="{FF2B5EF4-FFF2-40B4-BE49-F238E27FC236}">
                    <a16:creationId xmlns:a16="http://schemas.microsoft.com/office/drawing/2014/main" id="{2A339875-6400-4537-AF68-C2706A6B4C39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</a:p>
            </p:txBody>
          </p:sp>
          <p:sp>
            <p:nvSpPr>
              <p:cNvPr id="19" name="ïṣlïḋe">
                <a:extLst>
                  <a:ext uri="{FF2B5EF4-FFF2-40B4-BE49-F238E27FC236}">
                    <a16:creationId xmlns:a16="http://schemas.microsoft.com/office/drawing/2014/main" id="{0880AD46-F0F2-420A-A8E7-FE32A818FE5B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cs typeface="+mn-ea"/>
                    <a:sym typeface="+mn-lt"/>
                  </a:rPr>
                  <a:t> 此处输入标题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BC409B6-031C-400E-AACB-DAF079D99139}"/>
              </a:ext>
            </a:extLst>
          </p:cNvPr>
          <p:cNvGrpSpPr/>
          <p:nvPr/>
        </p:nvGrpSpPr>
        <p:grpSpPr>
          <a:xfrm>
            <a:off x="3533550" y="1643682"/>
            <a:ext cx="2327954" cy="4113424"/>
            <a:chOff x="3533550" y="1643682"/>
            <a:chExt cx="2327954" cy="4113424"/>
          </a:xfrm>
        </p:grpSpPr>
        <p:grpSp>
          <p:nvGrpSpPr>
            <p:cNvPr id="21" name="íšļîďe">
              <a:extLst>
                <a:ext uri="{FF2B5EF4-FFF2-40B4-BE49-F238E27FC236}">
                  <a16:creationId xmlns:a16="http://schemas.microsoft.com/office/drawing/2014/main" id="{A72A9917-AD27-4710-9F79-6E028B2C5E2A}"/>
                </a:ext>
              </a:extLst>
            </p:cNvPr>
            <p:cNvGrpSpPr/>
            <p:nvPr/>
          </p:nvGrpSpPr>
          <p:grpSpPr>
            <a:xfrm>
              <a:off x="3533550" y="4711104"/>
              <a:ext cx="2327954" cy="1046002"/>
              <a:chOff x="8662573" y="1518902"/>
              <a:chExt cx="2578029" cy="1046002"/>
            </a:xfrm>
          </p:grpSpPr>
          <p:sp>
            <p:nvSpPr>
              <p:cNvPr id="25" name="îŝ1îďé">
                <a:extLst>
                  <a:ext uri="{FF2B5EF4-FFF2-40B4-BE49-F238E27FC236}">
                    <a16:creationId xmlns:a16="http://schemas.microsoft.com/office/drawing/2014/main" id="{AF836AAE-19C9-4151-8148-AF5FB394BD82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</a:p>
            </p:txBody>
          </p:sp>
          <p:sp>
            <p:nvSpPr>
              <p:cNvPr id="26" name="iṥliďê">
                <a:extLst>
                  <a:ext uri="{FF2B5EF4-FFF2-40B4-BE49-F238E27FC236}">
                    <a16:creationId xmlns:a16="http://schemas.microsoft.com/office/drawing/2014/main" id="{F904539D-B856-4AB2-966A-D0B732776C3A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Autofit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cs typeface="+mn-ea"/>
                    <a:sym typeface="+mn-lt"/>
                  </a:rPr>
                  <a:t> 此处输入标题</a:t>
                </a:r>
              </a:p>
            </p:txBody>
          </p:sp>
        </p:grpSp>
        <p:grpSp>
          <p:nvGrpSpPr>
            <p:cNvPr id="22" name="îŝlíḓe">
              <a:extLst>
                <a:ext uri="{FF2B5EF4-FFF2-40B4-BE49-F238E27FC236}">
                  <a16:creationId xmlns:a16="http://schemas.microsoft.com/office/drawing/2014/main" id="{CEA1EDEB-E0F6-4EF0-B9B0-DEEAECA27115}"/>
                </a:ext>
              </a:extLst>
            </p:cNvPr>
            <p:cNvGrpSpPr/>
            <p:nvPr/>
          </p:nvGrpSpPr>
          <p:grpSpPr>
            <a:xfrm>
              <a:off x="4108159" y="1643682"/>
              <a:ext cx="1368152" cy="1741770"/>
              <a:chOff x="4108159" y="1469024"/>
              <a:chExt cx="1368152" cy="1741770"/>
            </a:xfrm>
          </p:grpSpPr>
          <p:sp>
            <p:nvSpPr>
              <p:cNvPr id="23" name="îṧlíḍè">
                <a:extLst>
                  <a:ext uri="{FF2B5EF4-FFF2-40B4-BE49-F238E27FC236}">
                    <a16:creationId xmlns:a16="http://schemas.microsoft.com/office/drawing/2014/main" id="{CB6F31CB-C85A-4626-B4C8-3E8057F2A340}"/>
                  </a:ext>
                </a:extLst>
              </p:cNvPr>
              <p:cNvSpPr txBox="1"/>
              <p:nvPr/>
            </p:nvSpPr>
            <p:spPr>
              <a:xfrm>
                <a:off x="4108159" y="2379797"/>
                <a:ext cx="1368152" cy="83099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cs typeface="+mn-ea"/>
                    <a:sym typeface="+mn-lt"/>
                  </a:rPr>
                  <a:t>34%</a:t>
                </a:r>
              </a:p>
            </p:txBody>
          </p:sp>
          <p:sp>
            <p:nvSpPr>
              <p:cNvPr id="24" name="iśļíḑé">
                <a:extLst>
                  <a:ext uri="{FF2B5EF4-FFF2-40B4-BE49-F238E27FC236}">
                    <a16:creationId xmlns:a16="http://schemas.microsoft.com/office/drawing/2014/main" id="{4AA3962E-140D-49AD-9336-519A5B506B80}"/>
                  </a:ext>
                </a:extLst>
              </p:cNvPr>
              <p:cNvSpPr/>
              <p:nvPr/>
            </p:nvSpPr>
            <p:spPr bwMode="auto">
              <a:xfrm>
                <a:off x="4406872" y="1469024"/>
                <a:ext cx="770726" cy="742348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61590E-EE96-473B-92E7-00966196F8D4}"/>
              </a:ext>
            </a:extLst>
          </p:cNvPr>
          <p:cNvGrpSpPr/>
          <p:nvPr/>
        </p:nvGrpSpPr>
        <p:grpSpPr>
          <a:xfrm>
            <a:off x="798331" y="1643682"/>
            <a:ext cx="2327954" cy="4113424"/>
            <a:chOff x="798331" y="1643682"/>
            <a:chExt cx="2327954" cy="4113424"/>
          </a:xfrm>
        </p:grpSpPr>
        <p:grpSp>
          <p:nvGrpSpPr>
            <p:cNvPr id="28" name="ï$ḻîḍê">
              <a:extLst>
                <a:ext uri="{FF2B5EF4-FFF2-40B4-BE49-F238E27FC236}">
                  <a16:creationId xmlns:a16="http://schemas.microsoft.com/office/drawing/2014/main" id="{4BCF08C3-886F-4046-B3C2-469171CAF904}"/>
                </a:ext>
              </a:extLst>
            </p:cNvPr>
            <p:cNvGrpSpPr/>
            <p:nvPr/>
          </p:nvGrpSpPr>
          <p:grpSpPr>
            <a:xfrm>
              <a:off x="798331" y="4711104"/>
              <a:ext cx="2327954" cy="1046002"/>
              <a:chOff x="8662573" y="1518902"/>
              <a:chExt cx="2578029" cy="1046002"/>
            </a:xfrm>
          </p:grpSpPr>
          <p:sp>
            <p:nvSpPr>
              <p:cNvPr id="32" name="iSļiďe">
                <a:extLst>
                  <a:ext uri="{FF2B5EF4-FFF2-40B4-BE49-F238E27FC236}">
                    <a16:creationId xmlns:a16="http://schemas.microsoft.com/office/drawing/2014/main" id="{F5C7ECAA-7263-4874-985A-07FE4729D6AC}"/>
                  </a:ext>
                </a:extLst>
              </p:cNvPr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normAutofit/>
              </a:bodyPr>
              <a:lstStyle/>
              <a:p>
                <a:pPr algn="ctr"/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</a:p>
            </p:txBody>
          </p:sp>
          <p:sp>
            <p:nvSpPr>
              <p:cNvPr id="33" name="îS1iḋé">
                <a:extLst>
                  <a:ext uri="{FF2B5EF4-FFF2-40B4-BE49-F238E27FC236}">
                    <a16:creationId xmlns:a16="http://schemas.microsoft.com/office/drawing/2014/main" id="{A20A5EEE-F5F1-4DCF-80ED-20F23C3D5563}"/>
                  </a:ext>
                </a:extLst>
              </p:cNvPr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1440" tIns="45720" rIns="91440" bIns="45720" anchor="b">
                <a:noAutofit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cs typeface="+mn-ea"/>
                    <a:sym typeface="+mn-lt"/>
                  </a:rPr>
                  <a:t> 此处输入标题</a:t>
                </a:r>
              </a:p>
            </p:txBody>
          </p:sp>
        </p:grpSp>
        <p:grpSp>
          <p:nvGrpSpPr>
            <p:cNvPr id="29" name="íšḷide">
              <a:extLst>
                <a:ext uri="{FF2B5EF4-FFF2-40B4-BE49-F238E27FC236}">
                  <a16:creationId xmlns:a16="http://schemas.microsoft.com/office/drawing/2014/main" id="{2F9DD7F3-CB91-4523-A556-8C13EB53B8A8}"/>
                </a:ext>
              </a:extLst>
            </p:cNvPr>
            <p:cNvGrpSpPr/>
            <p:nvPr/>
          </p:nvGrpSpPr>
          <p:grpSpPr>
            <a:xfrm>
              <a:off x="1025123" y="1643682"/>
              <a:ext cx="1368152" cy="1741770"/>
              <a:chOff x="1278232" y="1469024"/>
              <a:chExt cx="1368152" cy="1741770"/>
            </a:xfrm>
          </p:grpSpPr>
          <p:sp>
            <p:nvSpPr>
              <p:cNvPr id="30" name="ïŝ1iḍé">
                <a:extLst>
                  <a:ext uri="{FF2B5EF4-FFF2-40B4-BE49-F238E27FC236}">
                    <a16:creationId xmlns:a16="http://schemas.microsoft.com/office/drawing/2014/main" id="{37215CA1-9A58-4C5C-B25E-3040EBD2F0A8}"/>
                  </a:ext>
                </a:extLst>
              </p:cNvPr>
              <p:cNvSpPr txBox="1"/>
              <p:nvPr/>
            </p:nvSpPr>
            <p:spPr>
              <a:xfrm>
                <a:off x="1278232" y="2379797"/>
                <a:ext cx="1368152" cy="83099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cs typeface="+mn-ea"/>
                    <a:sym typeface="+mn-lt"/>
                  </a:rPr>
                  <a:t>54%</a:t>
                </a:r>
              </a:p>
            </p:txBody>
          </p:sp>
          <p:sp>
            <p:nvSpPr>
              <p:cNvPr id="31" name="iṩḻïḑè">
                <a:extLst>
                  <a:ext uri="{FF2B5EF4-FFF2-40B4-BE49-F238E27FC236}">
                    <a16:creationId xmlns:a16="http://schemas.microsoft.com/office/drawing/2014/main" id="{053D605F-FA84-45EE-9839-F6A492234C00}"/>
                  </a:ext>
                </a:extLst>
              </p:cNvPr>
              <p:cNvSpPr/>
              <p:nvPr/>
            </p:nvSpPr>
            <p:spPr bwMode="auto">
              <a:xfrm>
                <a:off x="1576945" y="1469024"/>
                <a:ext cx="770726" cy="742348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îṥḷíďè">
            <a:extLst>
              <a:ext uri="{FF2B5EF4-FFF2-40B4-BE49-F238E27FC236}">
                <a16:creationId xmlns:a16="http://schemas.microsoft.com/office/drawing/2014/main" id="{56659563-7E1A-43DC-8F0D-4743D1B655FE}"/>
              </a:ext>
            </a:extLst>
          </p:cNvPr>
          <p:cNvSpPr/>
          <p:nvPr/>
        </p:nvSpPr>
        <p:spPr>
          <a:xfrm>
            <a:off x="8364252" y="3332177"/>
            <a:ext cx="1080120" cy="341678"/>
          </a:xfrm>
          <a:prstGeom prst="roundRect">
            <a:avLst>
              <a:gd name="adj" fmla="val 13693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项目</a:t>
            </a:r>
          </a:p>
        </p:txBody>
      </p:sp>
      <p:sp>
        <p:nvSpPr>
          <p:cNvPr id="35" name="îṩ1ïdê">
            <a:extLst>
              <a:ext uri="{FF2B5EF4-FFF2-40B4-BE49-F238E27FC236}">
                <a16:creationId xmlns:a16="http://schemas.microsoft.com/office/drawing/2014/main" id="{C29C2EF7-7F28-4484-98FF-A995AE7A1DB6}"/>
              </a:ext>
            </a:extLst>
          </p:cNvPr>
          <p:cNvSpPr/>
          <p:nvPr/>
        </p:nvSpPr>
        <p:spPr>
          <a:xfrm>
            <a:off x="2576517" y="3310183"/>
            <a:ext cx="1345208" cy="425534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 项目</a:t>
            </a:r>
          </a:p>
        </p:txBody>
      </p:sp>
    </p:spTree>
    <p:extLst>
      <p:ext uri="{BB962C8B-B14F-4D97-AF65-F5344CB8AC3E}">
        <p14:creationId xmlns:p14="http://schemas.microsoft.com/office/powerpoint/2010/main" val="25846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2460257-914F-462C-9ACE-2C9159D07AD3}"/>
              </a:ext>
            </a:extLst>
          </p:cNvPr>
          <p:cNvGrpSpPr/>
          <p:nvPr/>
        </p:nvGrpSpPr>
        <p:grpSpPr>
          <a:xfrm>
            <a:off x="669925" y="2528369"/>
            <a:ext cx="2875634" cy="2610907"/>
            <a:chOff x="669925" y="2528369"/>
            <a:chExt cx="2875634" cy="2610907"/>
          </a:xfrm>
        </p:grpSpPr>
        <p:sp>
          <p:nvSpPr>
            <p:cNvPr id="4" name="íŝliďè">
              <a:extLst>
                <a:ext uri="{FF2B5EF4-FFF2-40B4-BE49-F238E27FC236}">
                  <a16:creationId xmlns:a16="http://schemas.microsoft.com/office/drawing/2014/main" id="{320EE1EF-6BF4-49B1-9E48-334C22C34857}"/>
                </a:ext>
              </a:extLst>
            </p:cNvPr>
            <p:cNvSpPr/>
            <p:nvPr/>
          </p:nvSpPr>
          <p:spPr bwMode="auto">
            <a:xfrm>
              <a:off x="669925" y="3036298"/>
              <a:ext cx="2875634" cy="71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5" name="îSḻïḑe">
              <a:extLst>
                <a:ext uri="{FF2B5EF4-FFF2-40B4-BE49-F238E27FC236}">
                  <a16:creationId xmlns:a16="http://schemas.microsoft.com/office/drawing/2014/main" id="{99F7B614-C302-427F-9BD6-46636EC5977C}"/>
                </a:ext>
              </a:extLst>
            </p:cNvPr>
            <p:cNvSpPr txBox="1"/>
            <p:nvPr/>
          </p:nvSpPr>
          <p:spPr bwMode="auto">
            <a:xfrm>
              <a:off x="669925" y="2528369"/>
              <a:ext cx="2875634" cy="4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7" name="ïşḷidé">
              <a:extLst>
                <a:ext uri="{FF2B5EF4-FFF2-40B4-BE49-F238E27FC236}">
                  <a16:creationId xmlns:a16="http://schemas.microsoft.com/office/drawing/2014/main" id="{B2DB5903-D87F-44E1-AC37-CF0B27F4C6FF}"/>
                </a:ext>
              </a:extLst>
            </p:cNvPr>
            <p:cNvSpPr/>
            <p:nvPr/>
          </p:nvSpPr>
          <p:spPr bwMode="auto">
            <a:xfrm>
              <a:off x="669925" y="3731211"/>
              <a:ext cx="2875634" cy="71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8" name="ïṣḻiḍé">
              <a:extLst>
                <a:ext uri="{FF2B5EF4-FFF2-40B4-BE49-F238E27FC236}">
                  <a16:creationId xmlns:a16="http://schemas.microsoft.com/office/drawing/2014/main" id="{CDAC95FD-121A-4F0B-850A-C6D600026809}"/>
                </a:ext>
              </a:extLst>
            </p:cNvPr>
            <p:cNvSpPr/>
            <p:nvPr/>
          </p:nvSpPr>
          <p:spPr bwMode="auto">
            <a:xfrm>
              <a:off x="669925" y="4426124"/>
              <a:ext cx="2875634" cy="71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4127B26-6DA8-427A-954B-15216940487F}"/>
              </a:ext>
            </a:extLst>
          </p:cNvPr>
          <p:cNvGrpSpPr/>
          <p:nvPr/>
        </p:nvGrpSpPr>
        <p:grpSpPr>
          <a:xfrm>
            <a:off x="8646441" y="3296366"/>
            <a:ext cx="2875634" cy="2610907"/>
            <a:chOff x="8646441" y="3296366"/>
            <a:chExt cx="2875634" cy="2610907"/>
          </a:xfrm>
        </p:grpSpPr>
        <p:sp>
          <p:nvSpPr>
            <p:cNvPr id="10" name="îṧļïdè">
              <a:extLst>
                <a:ext uri="{FF2B5EF4-FFF2-40B4-BE49-F238E27FC236}">
                  <a16:creationId xmlns:a16="http://schemas.microsoft.com/office/drawing/2014/main" id="{39B70638-D575-4D06-B5CC-3F6DA5B550FF}"/>
                </a:ext>
              </a:extLst>
            </p:cNvPr>
            <p:cNvSpPr/>
            <p:nvPr/>
          </p:nvSpPr>
          <p:spPr bwMode="auto">
            <a:xfrm>
              <a:off x="8646441" y="3804295"/>
              <a:ext cx="2875634" cy="71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1" name="iŝľiḑé">
              <a:extLst>
                <a:ext uri="{FF2B5EF4-FFF2-40B4-BE49-F238E27FC236}">
                  <a16:creationId xmlns:a16="http://schemas.microsoft.com/office/drawing/2014/main" id="{15B03E0B-BA40-43CC-8208-9DE3735F8DAA}"/>
                </a:ext>
              </a:extLst>
            </p:cNvPr>
            <p:cNvSpPr txBox="1"/>
            <p:nvPr/>
          </p:nvSpPr>
          <p:spPr bwMode="auto">
            <a:xfrm>
              <a:off x="8646441" y="3296366"/>
              <a:ext cx="2875634" cy="48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2" name="iṣ1îdè">
              <a:extLst>
                <a:ext uri="{FF2B5EF4-FFF2-40B4-BE49-F238E27FC236}">
                  <a16:creationId xmlns:a16="http://schemas.microsoft.com/office/drawing/2014/main" id="{3A3D8AD9-A629-40EE-AA5E-641F5E9EED22}"/>
                </a:ext>
              </a:extLst>
            </p:cNvPr>
            <p:cNvSpPr/>
            <p:nvPr/>
          </p:nvSpPr>
          <p:spPr bwMode="auto">
            <a:xfrm>
              <a:off x="8646441" y="4499208"/>
              <a:ext cx="2875634" cy="71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3" name="îṩlíḍé">
              <a:extLst>
                <a:ext uri="{FF2B5EF4-FFF2-40B4-BE49-F238E27FC236}">
                  <a16:creationId xmlns:a16="http://schemas.microsoft.com/office/drawing/2014/main" id="{92DF88A1-673C-4706-A261-98FBBCB481CE}"/>
                </a:ext>
              </a:extLst>
            </p:cNvPr>
            <p:cNvSpPr/>
            <p:nvPr/>
          </p:nvSpPr>
          <p:spPr bwMode="auto">
            <a:xfrm>
              <a:off x="8646441" y="5194121"/>
              <a:ext cx="2875634" cy="71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2C5394C-364F-4BF5-8E53-3B4ADCD72BBF}"/>
              </a:ext>
            </a:extLst>
          </p:cNvPr>
          <p:cNvGrpSpPr/>
          <p:nvPr/>
        </p:nvGrpSpPr>
        <p:grpSpPr>
          <a:xfrm>
            <a:off x="3740053" y="1375469"/>
            <a:ext cx="2647426" cy="3578210"/>
            <a:chOff x="3740053" y="1375469"/>
            <a:chExt cx="2647426" cy="3578210"/>
          </a:xfrm>
        </p:grpSpPr>
        <p:sp>
          <p:nvSpPr>
            <p:cNvPr id="15" name="îşḷïḍè">
              <a:extLst>
                <a:ext uri="{FF2B5EF4-FFF2-40B4-BE49-F238E27FC236}">
                  <a16:creationId xmlns:a16="http://schemas.microsoft.com/office/drawing/2014/main" id="{83D57798-3EA5-4B6B-91DE-C81CA961A488}"/>
                </a:ext>
              </a:extLst>
            </p:cNvPr>
            <p:cNvSpPr/>
            <p:nvPr/>
          </p:nvSpPr>
          <p:spPr>
            <a:xfrm rot="2890726">
              <a:off x="3731200" y="2297401"/>
              <a:ext cx="2665131" cy="2647426"/>
            </a:xfrm>
            <a:custGeom>
              <a:avLst/>
              <a:gdLst/>
              <a:ahLst/>
              <a:cxnLst/>
              <a:rect l="l" t="t" r="r" b="b"/>
              <a:pathLst>
                <a:path w="3071958" h="3051550" extrusionOk="0">
                  <a:moveTo>
                    <a:pt x="0" y="223427"/>
                  </a:moveTo>
                  <a:lnTo>
                    <a:pt x="5457" y="222835"/>
                  </a:lnTo>
                  <a:lnTo>
                    <a:pt x="5460" y="220334"/>
                  </a:lnTo>
                  <a:lnTo>
                    <a:pt x="28507" y="220334"/>
                  </a:lnTo>
                  <a:lnTo>
                    <a:pt x="2059257" y="0"/>
                  </a:lnTo>
                  <a:lnTo>
                    <a:pt x="2119482" y="935855"/>
                  </a:lnTo>
                  <a:lnTo>
                    <a:pt x="1815594" y="952732"/>
                  </a:lnTo>
                  <a:lnTo>
                    <a:pt x="3071958" y="2076888"/>
                  </a:lnTo>
                  <a:lnTo>
                    <a:pt x="2199859" y="3051550"/>
                  </a:lnTo>
                  <a:lnTo>
                    <a:pt x="972751" y="1953570"/>
                  </a:lnTo>
                  <a:lnTo>
                    <a:pt x="972751" y="2236153"/>
                  </a:lnTo>
                  <a:lnTo>
                    <a:pt x="2769" y="2284871"/>
                  </a:lnTo>
                  <a:lnTo>
                    <a:pt x="5395" y="270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8100000" sx="101000" sy="101000" algn="tr" rotWithShape="0">
                <a:schemeClr val="tx1">
                  <a:alpha val="10000"/>
                </a:schemeClr>
              </a:outerShdw>
            </a:effectLst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îṩḻíḓe">
              <a:extLst>
                <a:ext uri="{FF2B5EF4-FFF2-40B4-BE49-F238E27FC236}">
                  <a16:creationId xmlns:a16="http://schemas.microsoft.com/office/drawing/2014/main" id="{27C7DB11-0E30-4E58-872B-5BDD6E6D1318}"/>
                </a:ext>
              </a:extLst>
            </p:cNvPr>
            <p:cNvGrpSpPr/>
            <p:nvPr/>
          </p:nvGrpSpPr>
          <p:grpSpPr>
            <a:xfrm>
              <a:off x="4668066" y="2385651"/>
              <a:ext cx="705293" cy="705293"/>
              <a:chOff x="4649213" y="2563451"/>
              <a:chExt cx="705293" cy="705293"/>
            </a:xfrm>
          </p:grpSpPr>
          <p:sp>
            <p:nvSpPr>
              <p:cNvPr id="18" name="ïṧḻíde">
                <a:extLst>
                  <a:ext uri="{FF2B5EF4-FFF2-40B4-BE49-F238E27FC236}">
                    <a16:creationId xmlns:a16="http://schemas.microsoft.com/office/drawing/2014/main" id="{B7EE1BB3-A386-4FCD-BF5B-26E52B8490CA}"/>
                  </a:ext>
                </a:extLst>
              </p:cNvPr>
              <p:cNvSpPr/>
              <p:nvPr/>
            </p:nvSpPr>
            <p:spPr>
              <a:xfrm>
                <a:off x="4649213" y="2563451"/>
                <a:ext cx="705293" cy="705293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îşļïḑé">
                <a:extLst>
                  <a:ext uri="{FF2B5EF4-FFF2-40B4-BE49-F238E27FC236}">
                    <a16:creationId xmlns:a16="http://schemas.microsoft.com/office/drawing/2014/main" id="{68831131-75A6-4C91-8015-26308E81D975}"/>
                  </a:ext>
                </a:extLst>
              </p:cNvPr>
              <p:cNvSpPr/>
              <p:nvPr/>
            </p:nvSpPr>
            <p:spPr bwMode="auto">
              <a:xfrm>
                <a:off x="4821859" y="2707209"/>
                <a:ext cx="360000" cy="417776"/>
              </a:xfrm>
              <a:custGeom>
                <a:avLst/>
                <a:gdLst>
                  <a:gd name="T0" fmla="*/ 105 w 450"/>
                  <a:gd name="T1" fmla="*/ 204 h 523"/>
                  <a:gd name="T2" fmla="*/ 116 w 450"/>
                  <a:gd name="T3" fmla="*/ 223 h 523"/>
                  <a:gd name="T4" fmla="*/ 236 w 450"/>
                  <a:gd name="T5" fmla="*/ 328 h 523"/>
                  <a:gd name="T6" fmla="*/ 354 w 450"/>
                  <a:gd name="T7" fmla="*/ 222 h 523"/>
                  <a:gd name="T8" fmla="*/ 364 w 450"/>
                  <a:gd name="T9" fmla="*/ 203 h 523"/>
                  <a:gd name="T10" fmla="*/ 367 w 450"/>
                  <a:gd name="T11" fmla="*/ 198 h 523"/>
                  <a:gd name="T12" fmla="*/ 362 w 450"/>
                  <a:gd name="T13" fmla="*/ 160 h 523"/>
                  <a:gd name="T14" fmla="*/ 362 w 450"/>
                  <a:gd name="T15" fmla="*/ 158 h 523"/>
                  <a:gd name="T16" fmla="*/ 234 w 450"/>
                  <a:gd name="T17" fmla="*/ 0 h 523"/>
                  <a:gd name="T18" fmla="*/ 108 w 450"/>
                  <a:gd name="T19" fmla="*/ 159 h 523"/>
                  <a:gd name="T20" fmla="*/ 108 w 450"/>
                  <a:gd name="T21" fmla="*/ 161 h 523"/>
                  <a:gd name="T22" fmla="*/ 103 w 450"/>
                  <a:gd name="T23" fmla="*/ 198 h 523"/>
                  <a:gd name="T24" fmla="*/ 105 w 450"/>
                  <a:gd name="T25" fmla="*/ 204 h 523"/>
                  <a:gd name="T26" fmla="*/ 351 w 450"/>
                  <a:gd name="T27" fmla="*/ 190 h 523"/>
                  <a:gd name="T28" fmla="*/ 348 w 450"/>
                  <a:gd name="T29" fmla="*/ 197 h 523"/>
                  <a:gd name="T30" fmla="*/ 342 w 450"/>
                  <a:gd name="T31" fmla="*/ 210 h 523"/>
                  <a:gd name="T32" fmla="*/ 338 w 450"/>
                  <a:gd name="T33" fmla="*/ 215 h 523"/>
                  <a:gd name="T34" fmla="*/ 236 w 450"/>
                  <a:gd name="T35" fmla="*/ 310 h 523"/>
                  <a:gd name="T36" fmla="*/ 131 w 450"/>
                  <a:gd name="T37" fmla="*/ 215 h 523"/>
                  <a:gd name="T38" fmla="*/ 127 w 450"/>
                  <a:gd name="T39" fmla="*/ 210 h 523"/>
                  <a:gd name="T40" fmla="*/ 121 w 450"/>
                  <a:gd name="T41" fmla="*/ 197 h 523"/>
                  <a:gd name="T42" fmla="*/ 118 w 450"/>
                  <a:gd name="T43" fmla="*/ 191 h 523"/>
                  <a:gd name="T44" fmla="*/ 119 w 450"/>
                  <a:gd name="T45" fmla="*/ 174 h 523"/>
                  <a:gd name="T46" fmla="*/ 119 w 450"/>
                  <a:gd name="T47" fmla="*/ 174 h 523"/>
                  <a:gd name="T48" fmla="*/ 124 w 450"/>
                  <a:gd name="T49" fmla="*/ 170 h 523"/>
                  <a:gd name="T50" fmla="*/ 144 w 450"/>
                  <a:gd name="T51" fmla="*/ 173 h 523"/>
                  <a:gd name="T52" fmla="*/ 149 w 450"/>
                  <a:gd name="T53" fmla="*/ 170 h 523"/>
                  <a:gd name="T54" fmla="*/ 162 w 450"/>
                  <a:gd name="T55" fmla="*/ 141 h 523"/>
                  <a:gd name="T56" fmla="*/ 275 w 450"/>
                  <a:gd name="T57" fmla="*/ 156 h 523"/>
                  <a:gd name="T58" fmla="*/ 308 w 450"/>
                  <a:gd name="T59" fmla="*/ 153 h 523"/>
                  <a:gd name="T60" fmla="*/ 316 w 450"/>
                  <a:gd name="T61" fmla="*/ 172 h 523"/>
                  <a:gd name="T62" fmla="*/ 320 w 450"/>
                  <a:gd name="T63" fmla="*/ 175 h 523"/>
                  <a:gd name="T64" fmla="*/ 321 w 450"/>
                  <a:gd name="T65" fmla="*/ 175 h 523"/>
                  <a:gd name="T66" fmla="*/ 345 w 450"/>
                  <a:gd name="T67" fmla="*/ 168 h 523"/>
                  <a:gd name="T68" fmla="*/ 350 w 450"/>
                  <a:gd name="T69" fmla="*/ 173 h 523"/>
                  <a:gd name="T70" fmla="*/ 350 w 450"/>
                  <a:gd name="T71" fmla="*/ 173 h 523"/>
                  <a:gd name="T72" fmla="*/ 351 w 450"/>
                  <a:gd name="T73" fmla="*/ 190 h 523"/>
                  <a:gd name="T74" fmla="*/ 450 w 450"/>
                  <a:gd name="T75" fmla="*/ 513 h 523"/>
                  <a:gd name="T76" fmla="*/ 441 w 450"/>
                  <a:gd name="T77" fmla="*/ 522 h 523"/>
                  <a:gd name="T78" fmla="*/ 30 w 450"/>
                  <a:gd name="T79" fmla="*/ 523 h 523"/>
                  <a:gd name="T80" fmla="*/ 21 w 450"/>
                  <a:gd name="T81" fmla="*/ 515 h 523"/>
                  <a:gd name="T82" fmla="*/ 50 w 450"/>
                  <a:gd name="T83" fmla="*/ 376 h 523"/>
                  <a:gd name="T84" fmla="*/ 62 w 450"/>
                  <a:gd name="T85" fmla="*/ 394 h 523"/>
                  <a:gd name="T86" fmla="*/ 63 w 450"/>
                  <a:gd name="T87" fmla="*/ 395 h 523"/>
                  <a:gd name="T88" fmla="*/ 64 w 450"/>
                  <a:gd name="T89" fmla="*/ 396 h 523"/>
                  <a:gd name="T90" fmla="*/ 108 w 450"/>
                  <a:gd name="T91" fmla="*/ 413 h 523"/>
                  <a:gd name="T92" fmla="*/ 176 w 450"/>
                  <a:gd name="T93" fmla="*/ 375 h 523"/>
                  <a:gd name="T94" fmla="*/ 183 w 450"/>
                  <a:gd name="T95" fmla="*/ 359 h 523"/>
                  <a:gd name="T96" fmla="*/ 179 w 450"/>
                  <a:gd name="T97" fmla="*/ 343 h 523"/>
                  <a:gd name="T98" fmla="*/ 235 w 450"/>
                  <a:gd name="T99" fmla="*/ 352 h 523"/>
                  <a:gd name="T100" fmla="*/ 343 w 450"/>
                  <a:gd name="T101" fmla="*/ 311 h 523"/>
                  <a:gd name="T102" fmla="*/ 354 w 450"/>
                  <a:gd name="T103" fmla="*/ 309 h 523"/>
                  <a:gd name="T104" fmla="*/ 450 w 450"/>
                  <a:gd name="T105" fmla="*/ 513 h 523"/>
                  <a:gd name="T106" fmla="*/ 76 w 450"/>
                  <a:gd name="T107" fmla="*/ 384 h 523"/>
                  <a:gd name="T108" fmla="*/ 1 w 450"/>
                  <a:gd name="T109" fmla="*/ 205 h 523"/>
                  <a:gd name="T110" fmla="*/ 71 w 450"/>
                  <a:gd name="T111" fmla="*/ 158 h 523"/>
                  <a:gd name="T112" fmla="*/ 86 w 450"/>
                  <a:gd name="T113" fmla="*/ 213 h 523"/>
                  <a:gd name="T114" fmla="*/ 55 w 450"/>
                  <a:gd name="T115" fmla="*/ 224 h 523"/>
                  <a:gd name="T116" fmla="*/ 105 w 450"/>
                  <a:gd name="T117" fmla="*/ 332 h 523"/>
                  <a:gd name="T118" fmla="*/ 132 w 450"/>
                  <a:gd name="T119" fmla="*/ 315 h 523"/>
                  <a:gd name="T120" fmla="*/ 164 w 450"/>
                  <a:gd name="T121" fmla="*/ 362 h 523"/>
                  <a:gd name="T122" fmla="*/ 76 w 450"/>
                  <a:gd name="T123" fmla="*/ 38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0" h="523">
                    <a:moveTo>
                      <a:pt x="105" y="204"/>
                    </a:moveTo>
                    <a:cubicBezTo>
                      <a:pt x="109" y="213"/>
                      <a:pt x="112" y="219"/>
                      <a:pt x="116" y="223"/>
                    </a:cubicBezTo>
                    <a:cubicBezTo>
                      <a:pt x="135" y="285"/>
                      <a:pt x="184" y="328"/>
                      <a:pt x="236" y="328"/>
                    </a:cubicBezTo>
                    <a:cubicBezTo>
                      <a:pt x="287" y="327"/>
                      <a:pt x="336" y="284"/>
                      <a:pt x="354" y="222"/>
                    </a:cubicBezTo>
                    <a:cubicBezTo>
                      <a:pt x="358" y="218"/>
                      <a:pt x="361" y="212"/>
                      <a:pt x="364" y="203"/>
                    </a:cubicBezTo>
                    <a:cubicBezTo>
                      <a:pt x="365" y="201"/>
                      <a:pt x="366" y="199"/>
                      <a:pt x="367" y="198"/>
                    </a:cubicBezTo>
                    <a:cubicBezTo>
                      <a:pt x="374" y="183"/>
                      <a:pt x="371" y="167"/>
                      <a:pt x="362" y="160"/>
                    </a:cubicBezTo>
                    <a:lnTo>
                      <a:pt x="362" y="158"/>
                    </a:lnTo>
                    <a:cubicBezTo>
                      <a:pt x="361" y="82"/>
                      <a:pt x="351" y="0"/>
                      <a:pt x="234" y="0"/>
                    </a:cubicBezTo>
                    <a:cubicBezTo>
                      <a:pt x="117" y="0"/>
                      <a:pt x="107" y="79"/>
                      <a:pt x="108" y="159"/>
                    </a:cubicBezTo>
                    <a:cubicBezTo>
                      <a:pt x="108" y="160"/>
                      <a:pt x="108" y="160"/>
                      <a:pt x="108" y="161"/>
                    </a:cubicBezTo>
                    <a:cubicBezTo>
                      <a:pt x="98" y="168"/>
                      <a:pt x="95" y="184"/>
                      <a:pt x="103" y="198"/>
                    </a:cubicBezTo>
                    <a:cubicBezTo>
                      <a:pt x="103" y="200"/>
                      <a:pt x="104" y="202"/>
                      <a:pt x="105" y="204"/>
                    </a:cubicBezTo>
                    <a:close/>
                    <a:moveTo>
                      <a:pt x="351" y="190"/>
                    </a:moveTo>
                    <a:cubicBezTo>
                      <a:pt x="350" y="192"/>
                      <a:pt x="349" y="194"/>
                      <a:pt x="348" y="197"/>
                    </a:cubicBezTo>
                    <a:cubicBezTo>
                      <a:pt x="347" y="200"/>
                      <a:pt x="344" y="208"/>
                      <a:pt x="342" y="210"/>
                    </a:cubicBezTo>
                    <a:cubicBezTo>
                      <a:pt x="340" y="211"/>
                      <a:pt x="339" y="213"/>
                      <a:pt x="338" y="215"/>
                    </a:cubicBezTo>
                    <a:cubicBezTo>
                      <a:pt x="323" y="271"/>
                      <a:pt x="280" y="310"/>
                      <a:pt x="236" y="310"/>
                    </a:cubicBezTo>
                    <a:cubicBezTo>
                      <a:pt x="190" y="310"/>
                      <a:pt x="148" y="271"/>
                      <a:pt x="131" y="215"/>
                    </a:cubicBezTo>
                    <a:cubicBezTo>
                      <a:pt x="131" y="213"/>
                      <a:pt x="129" y="211"/>
                      <a:pt x="127" y="210"/>
                    </a:cubicBezTo>
                    <a:cubicBezTo>
                      <a:pt x="126" y="208"/>
                      <a:pt x="123" y="201"/>
                      <a:pt x="121" y="197"/>
                    </a:cubicBezTo>
                    <a:cubicBezTo>
                      <a:pt x="120" y="195"/>
                      <a:pt x="119" y="193"/>
                      <a:pt x="118" y="191"/>
                    </a:cubicBezTo>
                    <a:cubicBezTo>
                      <a:pt x="114" y="183"/>
                      <a:pt x="115" y="175"/>
                      <a:pt x="119" y="174"/>
                    </a:cubicBezTo>
                    <a:lnTo>
                      <a:pt x="119" y="174"/>
                    </a:lnTo>
                    <a:cubicBezTo>
                      <a:pt x="121" y="173"/>
                      <a:pt x="123" y="171"/>
                      <a:pt x="124" y="170"/>
                    </a:cubicBezTo>
                    <a:lnTo>
                      <a:pt x="144" y="173"/>
                    </a:lnTo>
                    <a:cubicBezTo>
                      <a:pt x="146" y="173"/>
                      <a:pt x="148" y="172"/>
                      <a:pt x="149" y="170"/>
                    </a:cubicBezTo>
                    <a:lnTo>
                      <a:pt x="162" y="141"/>
                    </a:lnTo>
                    <a:cubicBezTo>
                      <a:pt x="176" y="144"/>
                      <a:pt x="231" y="157"/>
                      <a:pt x="275" y="156"/>
                    </a:cubicBezTo>
                    <a:cubicBezTo>
                      <a:pt x="288" y="156"/>
                      <a:pt x="299" y="155"/>
                      <a:pt x="308" y="153"/>
                    </a:cubicBezTo>
                    <a:lnTo>
                      <a:pt x="316" y="172"/>
                    </a:lnTo>
                    <a:cubicBezTo>
                      <a:pt x="317" y="174"/>
                      <a:pt x="318" y="175"/>
                      <a:pt x="320" y="175"/>
                    </a:cubicBezTo>
                    <a:cubicBezTo>
                      <a:pt x="320" y="175"/>
                      <a:pt x="321" y="175"/>
                      <a:pt x="321" y="175"/>
                    </a:cubicBezTo>
                    <a:lnTo>
                      <a:pt x="345" y="168"/>
                    </a:lnTo>
                    <a:cubicBezTo>
                      <a:pt x="346" y="170"/>
                      <a:pt x="348" y="172"/>
                      <a:pt x="350" y="173"/>
                    </a:cubicBezTo>
                    <a:lnTo>
                      <a:pt x="350" y="173"/>
                    </a:lnTo>
                    <a:cubicBezTo>
                      <a:pt x="354" y="175"/>
                      <a:pt x="355" y="182"/>
                      <a:pt x="351" y="190"/>
                    </a:cubicBezTo>
                    <a:close/>
                    <a:moveTo>
                      <a:pt x="450" y="513"/>
                    </a:moveTo>
                    <a:cubicBezTo>
                      <a:pt x="450" y="518"/>
                      <a:pt x="446" y="522"/>
                      <a:pt x="441" y="522"/>
                    </a:cubicBezTo>
                    <a:lnTo>
                      <a:pt x="30" y="523"/>
                    </a:lnTo>
                    <a:cubicBezTo>
                      <a:pt x="25" y="523"/>
                      <a:pt x="22" y="519"/>
                      <a:pt x="21" y="515"/>
                    </a:cubicBezTo>
                    <a:cubicBezTo>
                      <a:pt x="21" y="459"/>
                      <a:pt x="31" y="412"/>
                      <a:pt x="50" y="376"/>
                    </a:cubicBezTo>
                    <a:cubicBezTo>
                      <a:pt x="54" y="382"/>
                      <a:pt x="58" y="388"/>
                      <a:pt x="62" y="394"/>
                    </a:cubicBezTo>
                    <a:lnTo>
                      <a:pt x="63" y="395"/>
                    </a:lnTo>
                    <a:lnTo>
                      <a:pt x="64" y="396"/>
                    </a:lnTo>
                    <a:cubicBezTo>
                      <a:pt x="65" y="397"/>
                      <a:pt x="81" y="413"/>
                      <a:pt x="108" y="413"/>
                    </a:cubicBezTo>
                    <a:cubicBezTo>
                      <a:pt x="132" y="413"/>
                      <a:pt x="155" y="400"/>
                      <a:pt x="176" y="375"/>
                    </a:cubicBezTo>
                    <a:cubicBezTo>
                      <a:pt x="180" y="371"/>
                      <a:pt x="182" y="365"/>
                      <a:pt x="183" y="359"/>
                    </a:cubicBezTo>
                    <a:cubicBezTo>
                      <a:pt x="183" y="354"/>
                      <a:pt x="182" y="349"/>
                      <a:pt x="179" y="343"/>
                    </a:cubicBezTo>
                    <a:cubicBezTo>
                      <a:pt x="197" y="349"/>
                      <a:pt x="216" y="352"/>
                      <a:pt x="235" y="352"/>
                    </a:cubicBezTo>
                    <a:cubicBezTo>
                      <a:pt x="279" y="352"/>
                      <a:pt x="319" y="337"/>
                      <a:pt x="343" y="311"/>
                    </a:cubicBezTo>
                    <a:cubicBezTo>
                      <a:pt x="345" y="308"/>
                      <a:pt x="350" y="307"/>
                      <a:pt x="354" y="309"/>
                    </a:cubicBezTo>
                    <a:cubicBezTo>
                      <a:pt x="415" y="347"/>
                      <a:pt x="450" y="420"/>
                      <a:pt x="450" y="513"/>
                    </a:cubicBezTo>
                    <a:close/>
                    <a:moveTo>
                      <a:pt x="76" y="384"/>
                    </a:moveTo>
                    <a:cubicBezTo>
                      <a:pt x="0" y="295"/>
                      <a:pt x="1" y="205"/>
                      <a:pt x="1" y="205"/>
                    </a:cubicBezTo>
                    <a:cubicBezTo>
                      <a:pt x="4" y="156"/>
                      <a:pt x="61" y="154"/>
                      <a:pt x="71" y="158"/>
                    </a:cubicBezTo>
                    <a:cubicBezTo>
                      <a:pt x="84" y="164"/>
                      <a:pt x="87" y="207"/>
                      <a:pt x="86" y="213"/>
                    </a:cubicBezTo>
                    <a:cubicBezTo>
                      <a:pt x="84" y="221"/>
                      <a:pt x="55" y="224"/>
                      <a:pt x="55" y="224"/>
                    </a:cubicBezTo>
                    <a:cubicBezTo>
                      <a:pt x="66" y="272"/>
                      <a:pt x="105" y="332"/>
                      <a:pt x="105" y="332"/>
                    </a:cubicBezTo>
                    <a:cubicBezTo>
                      <a:pt x="116" y="319"/>
                      <a:pt x="132" y="315"/>
                      <a:pt x="132" y="315"/>
                    </a:cubicBezTo>
                    <a:cubicBezTo>
                      <a:pt x="164" y="327"/>
                      <a:pt x="164" y="362"/>
                      <a:pt x="164" y="362"/>
                    </a:cubicBezTo>
                    <a:cubicBezTo>
                      <a:pt x="114" y="421"/>
                      <a:pt x="91" y="401"/>
                      <a:pt x="76" y="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ïṡļïḋê">
              <a:extLst>
                <a:ext uri="{FF2B5EF4-FFF2-40B4-BE49-F238E27FC236}">
                  <a16:creationId xmlns:a16="http://schemas.microsoft.com/office/drawing/2014/main" id="{BE661BCF-EAB1-4066-BCAF-FF0683CE0676}"/>
                </a:ext>
              </a:extLst>
            </p:cNvPr>
            <p:cNvSpPr txBox="1"/>
            <p:nvPr/>
          </p:nvSpPr>
          <p:spPr bwMode="auto">
            <a:xfrm>
              <a:off x="4262793" y="1375469"/>
              <a:ext cx="1515838" cy="50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i="1" dirty="0">
                  <a:cs typeface="+mn-ea"/>
                  <a:sym typeface="+mn-lt"/>
                </a:rPr>
                <a:t>75%</a:t>
              </a:r>
              <a:endParaRPr lang="zh-CN" altLang="en-US" sz="2400" b="1" i="1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F458D58-9704-47E7-886C-FECCE5344247}"/>
              </a:ext>
            </a:extLst>
          </p:cNvPr>
          <p:cNvGrpSpPr/>
          <p:nvPr/>
        </p:nvGrpSpPr>
        <p:grpSpPr>
          <a:xfrm>
            <a:off x="5802279" y="1918635"/>
            <a:ext cx="2647427" cy="3495259"/>
            <a:chOff x="5802279" y="1918635"/>
            <a:chExt cx="2647427" cy="3495259"/>
          </a:xfrm>
        </p:grpSpPr>
        <p:sp>
          <p:nvSpPr>
            <p:cNvPr id="21" name="iśļídè">
              <a:extLst>
                <a:ext uri="{FF2B5EF4-FFF2-40B4-BE49-F238E27FC236}">
                  <a16:creationId xmlns:a16="http://schemas.microsoft.com/office/drawing/2014/main" id="{6AA800FF-2207-49F7-B501-0ACDF3AB20BA}"/>
                </a:ext>
              </a:extLst>
            </p:cNvPr>
            <p:cNvSpPr/>
            <p:nvPr/>
          </p:nvSpPr>
          <p:spPr>
            <a:xfrm rot="13690726">
              <a:off x="5793427" y="1927487"/>
              <a:ext cx="2665131" cy="2647427"/>
            </a:xfrm>
            <a:custGeom>
              <a:avLst/>
              <a:gdLst/>
              <a:ahLst/>
              <a:cxnLst/>
              <a:rect l="l" t="t" r="r" b="b"/>
              <a:pathLst>
                <a:path w="3071958" h="3051550" extrusionOk="0">
                  <a:moveTo>
                    <a:pt x="0" y="223427"/>
                  </a:moveTo>
                  <a:lnTo>
                    <a:pt x="5457" y="222835"/>
                  </a:lnTo>
                  <a:lnTo>
                    <a:pt x="5460" y="220334"/>
                  </a:lnTo>
                  <a:lnTo>
                    <a:pt x="28507" y="220334"/>
                  </a:lnTo>
                  <a:lnTo>
                    <a:pt x="2059257" y="0"/>
                  </a:lnTo>
                  <a:lnTo>
                    <a:pt x="2119482" y="935855"/>
                  </a:lnTo>
                  <a:lnTo>
                    <a:pt x="1815594" y="952732"/>
                  </a:lnTo>
                  <a:lnTo>
                    <a:pt x="3071958" y="2076888"/>
                  </a:lnTo>
                  <a:lnTo>
                    <a:pt x="2199859" y="3051550"/>
                  </a:lnTo>
                  <a:lnTo>
                    <a:pt x="972751" y="1953570"/>
                  </a:lnTo>
                  <a:lnTo>
                    <a:pt x="972751" y="2236153"/>
                  </a:lnTo>
                  <a:lnTo>
                    <a:pt x="2769" y="2284871"/>
                  </a:lnTo>
                  <a:lnTo>
                    <a:pt x="5395" y="2703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18900000" sx="101000" sy="101000" algn="bl" rotWithShape="0">
                <a:prstClr val="black">
                  <a:alpha val="10000"/>
                </a:prstClr>
              </a:outerShdw>
            </a:effectLst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algn="ctr"/>
              <a:endParaRPr sz="14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ïşḷiďè">
              <a:extLst>
                <a:ext uri="{FF2B5EF4-FFF2-40B4-BE49-F238E27FC236}">
                  <a16:creationId xmlns:a16="http://schemas.microsoft.com/office/drawing/2014/main" id="{9AEFE3A9-68E3-4293-AF53-D4C61851471B}"/>
                </a:ext>
              </a:extLst>
            </p:cNvPr>
            <p:cNvGrpSpPr/>
            <p:nvPr/>
          </p:nvGrpSpPr>
          <p:grpSpPr>
            <a:xfrm>
              <a:off x="6789097" y="3660537"/>
              <a:ext cx="705293" cy="705293"/>
              <a:chOff x="4649213" y="2563451"/>
              <a:chExt cx="705293" cy="705293"/>
            </a:xfrm>
          </p:grpSpPr>
          <p:sp>
            <p:nvSpPr>
              <p:cNvPr id="24" name="íšľiḍé">
                <a:extLst>
                  <a:ext uri="{FF2B5EF4-FFF2-40B4-BE49-F238E27FC236}">
                    <a16:creationId xmlns:a16="http://schemas.microsoft.com/office/drawing/2014/main" id="{E3D2654C-8A2E-4C0D-B51A-0B81538F080C}"/>
                  </a:ext>
                </a:extLst>
              </p:cNvPr>
              <p:cNvSpPr/>
              <p:nvPr/>
            </p:nvSpPr>
            <p:spPr>
              <a:xfrm>
                <a:off x="4649213" y="2563451"/>
                <a:ext cx="705293" cy="705293"/>
              </a:xfrm>
              <a:prstGeom prst="ellipse">
                <a:avLst/>
              </a:pr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íṣlíḑe">
                <a:extLst>
                  <a:ext uri="{FF2B5EF4-FFF2-40B4-BE49-F238E27FC236}">
                    <a16:creationId xmlns:a16="http://schemas.microsoft.com/office/drawing/2014/main" id="{18046BB4-ABC1-453C-9E8F-5C7F67C05391}"/>
                  </a:ext>
                </a:extLst>
              </p:cNvPr>
              <p:cNvSpPr/>
              <p:nvPr/>
            </p:nvSpPr>
            <p:spPr bwMode="auto">
              <a:xfrm>
                <a:off x="4821859" y="2707209"/>
                <a:ext cx="360000" cy="417776"/>
              </a:xfrm>
              <a:custGeom>
                <a:avLst/>
                <a:gdLst>
                  <a:gd name="T0" fmla="*/ 105 w 450"/>
                  <a:gd name="T1" fmla="*/ 204 h 523"/>
                  <a:gd name="T2" fmla="*/ 116 w 450"/>
                  <a:gd name="T3" fmla="*/ 223 h 523"/>
                  <a:gd name="T4" fmla="*/ 236 w 450"/>
                  <a:gd name="T5" fmla="*/ 328 h 523"/>
                  <a:gd name="T6" fmla="*/ 354 w 450"/>
                  <a:gd name="T7" fmla="*/ 222 h 523"/>
                  <a:gd name="T8" fmla="*/ 364 w 450"/>
                  <a:gd name="T9" fmla="*/ 203 h 523"/>
                  <a:gd name="T10" fmla="*/ 367 w 450"/>
                  <a:gd name="T11" fmla="*/ 198 h 523"/>
                  <a:gd name="T12" fmla="*/ 362 w 450"/>
                  <a:gd name="T13" fmla="*/ 160 h 523"/>
                  <a:gd name="T14" fmla="*/ 362 w 450"/>
                  <a:gd name="T15" fmla="*/ 158 h 523"/>
                  <a:gd name="T16" fmla="*/ 234 w 450"/>
                  <a:gd name="T17" fmla="*/ 0 h 523"/>
                  <a:gd name="T18" fmla="*/ 108 w 450"/>
                  <a:gd name="T19" fmla="*/ 159 h 523"/>
                  <a:gd name="T20" fmla="*/ 108 w 450"/>
                  <a:gd name="T21" fmla="*/ 161 h 523"/>
                  <a:gd name="T22" fmla="*/ 103 w 450"/>
                  <a:gd name="T23" fmla="*/ 198 h 523"/>
                  <a:gd name="T24" fmla="*/ 105 w 450"/>
                  <a:gd name="T25" fmla="*/ 204 h 523"/>
                  <a:gd name="T26" fmla="*/ 351 w 450"/>
                  <a:gd name="T27" fmla="*/ 190 h 523"/>
                  <a:gd name="T28" fmla="*/ 348 w 450"/>
                  <a:gd name="T29" fmla="*/ 197 h 523"/>
                  <a:gd name="T30" fmla="*/ 342 w 450"/>
                  <a:gd name="T31" fmla="*/ 210 h 523"/>
                  <a:gd name="T32" fmla="*/ 338 w 450"/>
                  <a:gd name="T33" fmla="*/ 215 h 523"/>
                  <a:gd name="T34" fmla="*/ 236 w 450"/>
                  <a:gd name="T35" fmla="*/ 310 h 523"/>
                  <a:gd name="T36" fmla="*/ 131 w 450"/>
                  <a:gd name="T37" fmla="*/ 215 h 523"/>
                  <a:gd name="T38" fmla="*/ 127 w 450"/>
                  <a:gd name="T39" fmla="*/ 210 h 523"/>
                  <a:gd name="T40" fmla="*/ 121 w 450"/>
                  <a:gd name="T41" fmla="*/ 197 h 523"/>
                  <a:gd name="T42" fmla="*/ 118 w 450"/>
                  <a:gd name="T43" fmla="*/ 191 h 523"/>
                  <a:gd name="T44" fmla="*/ 119 w 450"/>
                  <a:gd name="T45" fmla="*/ 174 h 523"/>
                  <a:gd name="T46" fmla="*/ 119 w 450"/>
                  <a:gd name="T47" fmla="*/ 174 h 523"/>
                  <a:gd name="T48" fmla="*/ 124 w 450"/>
                  <a:gd name="T49" fmla="*/ 170 h 523"/>
                  <a:gd name="T50" fmla="*/ 144 w 450"/>
                  <a:gd name="T51" fmla="*/ 173 h 523"/>
                  <a:gd name="T52" fmla="*/ 149 w 450"/>
                  <a:gd name="T53" fmla="*/ 170 h 523"/>
                  <a:gd name="T54" fmla="*/ 162 w 450"/>
                  <a:gd name="T55" fmla="*/ 141 h 523"/>
                  <a:gd name="T56" fmla="*/ 275 w 450"/>
                  <a:gd name="T57" fmla="*/ 156 h 523"/>
                  <a:gd name="T58" fmla="*/ 308 w 450"/>
                  <a:gd name="T59" fmla="*/ 153 h 523"/>
                  <a:gd name="T60" fmla="*/ 316 w 450"/>
                  <a:gd name="T61" fmla="*/ 172 h 523"/>
                  <a:gd name="T62" fmla="*/ 320 w 450"/>
                  <a:gd name="T63" fmla="*/ 175 h 523"/>
                  <a:gd name="T64" fmla="*/ 321 w 450"/>
                  <a:gd name="T65" fmla="*/ 175 h 523"/>
                  <a:gd name="T66" fmla="*/ 345 w 450"/>
                  <a:gd name="T67" fmla="*/ 168 h 523"/>
                  <a:gd name="T68" fmla="*/ 350 w 450"/>
                  <a:gd name="T69" fmla="*/ 173 h 523"/>
                  <a:gd name="T70" fmla="*/ 350 w 450"/>
                  <a:gd name="T71" fmla="*/ 173 h 523"/>
                  <a:gd name="T72" fmla="*/ 351 w 450"/>
                  <a:gd name="T73" fmla="*/ 190 h 523"/>
                  <a:gd name="T74" fmla="*/ 450 w 450"/>
                  <a:gd name="T75" fmla="*/ 513 h 523"/>
                  <a:gd name="T76" fmla="*/ 441 w 450"/>
                  <a:gd name="T77" fmla="*/ 522 h 523"/>
                  <a:gd name="T78" fmla="*/ 30 w 450"/>
                  <a:gd name="T79" fmla="*/ 523 h 523"/>
                  <a:gd name="T80" fmla="*/ 21 w 450"/>
                  <a:gd name="T81" fmla="*/ 515 h 523"/>
                  <a:gd name="T82" fmla="*/ 50 w 450"/>
                  <a:gd name="T83" fmla="*/ 376 h 523"/>
                  <a:gd name="T84" fmla="*/ 62 w 450"/>
                  <a:gd name="T85" fmla="*/ 394 h 523"/>
                  <a:gd name="T86" fmla="*/ 63 w 450"/>
                  <a:gd name="T87" fmla="*/ 395 h 523"/>
                  <a:gd name="T88" fmla="*/ 64 w 450"/>
                  <a:gd name="T89" fmla="*/ 396 h 523"/>
                  <a:gd name="T90" fmla="*/ 108 w 450"/>
                  <a:gd name="T91" fmla="*/ 413 h 523"/>
                  <a:gd name="T92" fmla="*/ 176 w 450"/>
                  <a:gd name="T93" fmla="*/ 375 h 523"/>
                  <a:gd name="T94" fmla="*/ 183 w 450"/>
                  <a:gd name="T95" fmla="*/ 359 h 523"/>
                  <a:gd name="T96" fmla="*/ 179 w 450"/>
                  <a:gd name="T97" fmla="*/ 343 h 523"/>
                  <a:gd name="T98" fmla="*/ 235 w 450"/>
                  <a:gd name="T99" fmla="*/ 352 h 523"/>
                  <a:gd name="T100" fmla="*/ 343 w 450"/>
                  <a:gd name="T101" fmla="*/ 311 h 523"/>
                  <a:gd name="T102" fmla="*/ 354 w 450"/>
                  <a:gd name="T103" fmla="*/ 309 h 523"/>
                  <a:gd name="T104" fmla="*/ 450 w 450"/>
                  <a:gd name="T105" fmla="*/ 513 h 523"/>
                  <a:gd name="T106" fmla="*/ 76 w 450"/>
                  <a:gd name="T107" fmla="*/ 384 h 523"/>
                  <a:gd name="T108" fmla="*/ 1 w 450"/>
                  <a:gd name="T109" fmla="*/ 205 h 523"/>
                  <a:gd name="T110" fmla="*/ 71 w 450"/>
                  <a:gd name="T111" fmla="*/ 158 h 523"/>
                  <a:gd name="T112" fmla="*/ 86 w 450"/>
                  <a:gd name="T113" fmla="*/ 213 h 523"/>
                  <a:gd name="T114" fmla="*/ 55 w 450"/>
                  <a:gd name="T115" fmla="*/ 224 h 523"/>
                  <a:gd name="T116" fmla="*/ 105 w 450"/>
                  <a:gd name="T117" fmla="*/ 332 h 523"/>
                  <a:gd name="T118" fmla="*/ 132 w 450"/>
                  <a:gd name="T119" fmla="*/ 315 h 523"/>
                  <a:gd name="T120" fmla="*/ 164 w 450"/>
                  <a:gd name="T121" fmla="*/ 362 h 523"/>
                  <a:gd name="T122" fmla="*/ 76 w 450"/>
                  <a:gd name="T123" fmla="*/ 38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0" h="523">
                    <a:moveTo>
                      <a:pt x="105" y="204"/>
                    </a:moveTo>
                    <a:cubicBezTo>
                      <a:pt x="109" y="213"/>
                      <a:pt x="112" y="219"/>
                      <a:pt x="116" y="223"/>
                    </a:cubicBezTo>
                    <a:cubicBezTo>
                      <a:pt x="135" y="285"/>
                      <a:pt x="184" y="328"/>
                      <a:pt x="236" y="328"/>
                    </a:cubicBezTo>
                    <a:cubicBezTo>
                      <a:pt x="287" y="327"/>
                      <a:pt x="336" y="284"/>
                      <a:pt x="354" y="222"/>
                    </a:cubicBezTo>
                    <a:cubicBezTo>
                      <a:pt x="358" y="218"/>
                      <a:pt x="361" y="212"/>
                      <a:pt x="364" y="203"/>
                    </a:cubicBezTo>
                    <a:cubicBezTo>
                      <a:pt x="365" y="201"/>
                      <a:pt x="366" y="199"/>
                      <a:pt x="367" y="198"/>
                    </a:cubicBezTo>
                    <a:cubicBezTo>
                      <a:pt x="374" y="183"/>
                      <a:pt x="371" y="167"/>
                      <a:pt x="362" y="160"/>
                    </a:cubicBezTo>
                    <a:lnTo>
                      <a:pt x="362" y="158"/>
                    </a:lnTo>
                    <a:cubicBezTo>
                      <a:pt x="361" y="82"/>
                      <a:pt x="351" y="0"/>
                      <a:pt x="234" y="0"/>
                    </a:cubicBezTo>
                    <a:cubicBezTo>
                      <a:pt x="117" y="0"/>
                      <a:pt x="107" y="79"/>
                      <a:pt x="108" y="159"/>
                    </a:cubicBezTo>
                    <a:cubicBezTo>
                      <a:pt x="108" y="160"/>
                      <a:pt x="108" y="160"/>
                      <a:pt x="108" y="161"/>
                    </a:cubicBezTo>
                    <a:cubicBezTo>
                      <a:pt x="98" y="168"/>
                      <a:pt x="95" y="184"/>
                      <a:pt x="103" y="198"/>
                    </a:cubicBezTo>
                    <a:cubicBezTo>
                      <a:pt x="103" y="200"/>
                      <a:pt x="104" y="202"/>
                      <a:pt x="105" y="204"/>
                    </a:cubicBezTo>
                    <a:close/>
                    <a:moveTo>
                      <a:pt x="351" y="190"/>
                    </a:moveTo>
                    <a:cubicBezTo>
                      <a:pt x="350" y="192"/>
                      <a:pt x="349" y="194"/>
                      <a:pt x="348" y="197"/>
                    </a:cubicBezTo>
                    <a:cubicBezTo>
                      <a:pt x="347" y="200"/>
                      <a:pt x="344" y="208"/>
                      <a:pt x="342" y="210"/>
                    </a:cubicBezTo>
                    <a:cubicBezTo>
                      <a:pt x="340" y="211"/>
                      <a:pt x="339" y="213"/>
                      <a:pt x="338" y="215"/>
                    </a:cubicBezTo>
                    <a:cubicBezTo>
                      <a:pt x="323" y="271"/>
                      <a:pt x="280" y="310"/>
                      <a:pt x="236" y="310"/>
                    </a:cubicBezTo>
                    <a:cubicBezTo>
                      <a:pt x="190" y="310"/>
                      <a:pt x="148" y="271"/>
                      <a:pt x="131" y="215"/>
                    </a:cubicBezTo>
                    <a:cubicBezTo>
                      <a:pt x="131" y="213"/>
                      <a:pt x="129" y="211"/>
                      <a:pt x="127" y="210"/>
                    </a:cubicBezTo>
                    <a:cubicBezTo>
                      <a:pt x="126" y="208"/>
                      <a:pt x="123" y="201"/>
                      <a:pt x="121" y="197"/>
                    </a:cubicBezTo>
                    <a:cubicBezTo>
                      <a:pt x="120" y="195"/>
                      <a:pt x="119" y="193"/>
                      <a:pt x="118" y="191"/>
                    </a:cubicBezTo>
                    <a:cubicBezTo>
                      <a:pt x="114" y="183"/>
                      <a:pt x="115" y="175"/>
                      <a:pt x="119" y="174"/>
                    </a:cubicBezTo>
                    <a:lnTo>
                      <a:pt x="119" y="174"/>
                    </a:lnTo>
                    <a:cubicBezTo>
                      <a:pt x="121" y="173"/>
                      <a:pt x="123" y="171"/>
                      <a:pt x="124" y="170"/>
                    </a:cubicBezTo>
                    <a:lnTo>
                      <a:pt x="144" y="173"/>
                    </a:lnTo>
                    <a:cubicBezTo>
                      <a:pt x="146" y="173"/>
                      <a:pt x="148" y="172"/>
                      <a:pt x="149" y="170"/>
                    </a:cubicBezTo>
                    <a:lnTo>
                      <a:pt x="162" y="141"/>
                    </a:lnTo>
                    <a:cubicBezTo>
                      <a:pt x="176" y="144"/>
                      <a:pt x="231" y="157"/>
                      <a:pt x="275" y="156"/>
                    </a:cubicBezTo>
                    <a:cubicBezTo>
                      <a:pt x="288" y="156"/>
                      <a:pt x="299" y="155"/>
                      <a:pt x="308" y="153"/>
                    </a:cubicBezTo>
                    <a:lnTo>
                      <a:pt x="316" y="172"/>
                    </a:lnTo>
                    <a:cubicBezTo>
                      <a:pt x="317" y="174"/>
                      <a:pt x="318" y="175"/>
                      <a:pt x="320" y="175"/>
                    </a:cubicBezTo>
                    <a:cubicBezTo>
                      <a:pt x="320" y="175"/>
                      <a:pt x="321" y="175"/>
                      <a:pt x="321" y="175"/>
                    </a:cubicBezTo>
                    <a:lnTo>
                      <a:pt x="345" y="168"/>
                    </a:lnTo>
                    <a:cubicBezTo>
                      <a:pt x="346" y="170"/>
                      <a:pt x="348" y="172"/>
                      <a:pt x="350" y="173"/>
                    </a:cubicBezTo>
                    <a:lnTo>
                      <a:pt x="350" y="173"/>
                    </a:lnTo>
                    <a:cubicBezTo>
                      <a:pt x="354" y="175"/>
                      <a:pt x="355" y="182"/>
                      <a:pt x="351" y="190"/>
                    </a:cubicBezTo>
                    <a:close/>
                    <a:moveTo>
                      <a:pt x="450" y="513"/>
                    </a:moveTo>
                    <a:cubicBezTo>
                      <a:pt x="450" y="518"/>
                      <a:pt x="446" y="522"/>
                      <a:pt x="441" y="522"/>
                    </a:cubicBezTo>
                    <a:lnTo>
                      <a:pt x="30" y="523"/>
                    </a:lnTo>
                    <a:cubicBezTo>
                      <a:pt x="25" y="523"/>
                      <a:pt x="22" y="519"/>
                      <a:pt x="21" y="515"/>
                    </a:cubicBezTo>
                    <a:cubicBezTo>
                      <a:pt x="21" y="459"/>
                      <a:pt x="31" y="412"/>
                      <a:pt x="50" y="376"/>
                    </a:cubicBezTo>
                    <a:cubicBezTo>
                      <a:pt x="54" y="382"/>
                      <a:pt x="58" y="388"/>
                      <a:pt x="62" y="394"/>
                    </a:cubicBezTo>
                    <a:lnTo>
                      <a:pt x="63" y="395"/>
                    </a:lnTo>
                    <a:lnTo>
                      <a:pt x="64" y="396"/>
                    </a:lnTo>
                    <a:cubicBezTo>
                      <a:pt x="65" y="397"/>
                      <a:pt x="81" y="413"/>
                      <a:pt x="108" y="413"/>
                    </a:cubicBezTo>
                    <a:cubicBezTo>
                      <a:pt x="132" y="413"/>
                      <a:pt x="155" y="400"/>
                      <a:pt x="176" y="375"/>
                    </a:cubicBezTo>
                    <a:cubicBezTo>
                      <a:pt x="180" y="371"/>
                      <a:pt x="182" y="365"/>
                      <a:pt x="183" y="359"/>
                    </a:cubicBezTo>
                    <a:cubicBezTo>
                      <a:pt x="183" y="354"/>
                      <a:pt x="182" y="349"/>
                      <a:pt x="179" y="343"/>
                    </a:cubicBezTo>
                    <a:cubicBezTo>
                      <a:pt x="197" y="349"/>
                      <a:pt x="216" y="352"/>
                      <a:pt x="235" y="352"/>
                    </a:cubicBezTo>
                    <a:cubicBezTo>
                      <a:pt x="279" y="352"/>
                      <a:pt x="319" y="337"/>
                      <a:pt x="343" y="311"/>
                    </a:cubicBezTo>
                    <a:cubicBezTo>
                      <a:pt x="345" y="308"/>
                      <a:pt x="350" y="307"/>
                      <a:pt x="354" y="309"/>
                    </a:cubicBezTo>
                    <a:cubicBezTo>
                      <a:pt x="415" y="347"/>
                      <a:pt x="450" y="420"/>
                      <a:pt x="450" y="513"/>
                    </a:cubicBezTo>
                    <a:close/>
                    <a:moveTo>
                      <a:pt x="76" y="384"/>
                    </a:moveTo>
                    <a:cubicBezTo>
                      <a:pt x="0" y="295"/>
                      <a:pt x="1" y="205"/>
                      <a:pt x="1" y="205"/>
                    </a:cubicBezTo>
                    <a:cubicBezTo>
                      <a:pt x="4" y="156"/>
                      <a:pt x="61" y="154"/>
                      <a:pt x="71" y="158"/>
                    </a:cubicBezTo>
                    <a:cubicBezTo>
                      <a:pt x="84" y="164"/>
                      <a:pt x="87" y="207"/>
                      <a:pt x="86" y="213"/>
                    </a:cubicBezTo>
                    <a:cubicBezTo>
                      <a:pt x="84" y="221"/>
                      <a:pt x="55" y="224"/>
                      <a:pt x="55" y="224"/>
                    </a:cubicBezTo>
                    <a:cubicBezTo>
                      <a:pt x="66" y="272"/>
                      <a:pt x="105" y="332"/>
                      <a:pt x="105" y="332"/>
                    </a:cubicBezTo>
                    <a:cubicBezTo>
                      <a:pt x="116" y="319"/>
                      <a:pt x="132" y="315"/>
                      <a:pt x="132" y="315"/>
                    </a:cubicBezTo>
                    <a:cubicBezTo>
                      <a:pt x="164" y="327"/>
                      <a:pt x="164" y="362"/>
                      <a:pt x="164" y="362"/>
                    </a:cubicBezTo>
                    <a:cubicBezTo>
                      <a:pt x="114" y="421"/>
                      <a:pt x="91" y="401"/>
                      <a:pt x="76" y="3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ïślîḋe">
              <a:extLst>
                <a:ext uri="{FF2B5EF4-FFF2-40B4-BE49-F238E27FC236}">
                  <a16:creationId xmlns:a16="http://schemas.microsoft.com/office/drawing/2014/main" id="{57C468A9-3778-4C8B-BDA8-2790A9A41CC5}"/>
                </a:ext>
              </a:extLst>
            </p:cNvPr>
            <p:cNvSpPr txBox="1"/>
            <p:nvPr/>
          </p:nvSpPr>
          <p:spPr bwMode="auto">
            <a:xfrm>
              <a:off x="6383824" y="4907159"/>
              <a:ext cx="1515838" cy="50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 i="1" dirty="0">
                  <a:cs typeface="+mn-ea"/>
                  <a:sym typeface="+mn-lt"/>
                </a:rPr>
                <a:t>25%</a:t>
              </a:r>
              <a:endParaRPr lang="zh-CN" altLang="en-US" sz="2400" b="1" i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7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E5608E0-74B7-4CE2-A33F-6DE888731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 b="-1"/>
          <a:stretch/>
        </p:blipFill>
        <p:spPr>
          <a:xfrm>
            <a:off x="-1856" y="6517340"/>
            <a:ext cx="12193855" cy="340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A7125C-3566-45AE-98CE-22ED68949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b="26536"/>
          <a:stretch/>
        </p:blipFill>
        <p:spPr>
          <a:xfrm flipH="1">
            <a:off x="0" y="-4646"/>
            <a:ext cx="7998965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B7ED3C-E526-4285-BF30-BD3AAD9D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6732" b="56471"/>
          <a:stretch/>
        </p:blipFill>
        <p:spPr>
          <a:xfrm>
            <a:off x="6221516" y="5040269"/>
            <a:ext cx="5970482" cy="145017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6CF69551-27D0-43CD-B506-F9106C933910}"/>
              </a:ext>
            </a:extLst>
          </p:cNvPr>
          <p:cNvGrpSpPr/>
          <p:nvPr/>
        </p:nvGrpSpPr>
        <p:grpSpPr>
          <a:xfrm>
            <a:off x="5804255" y="1051789"/>
            <a:ext cx="4528596" cy="814372"/>
            <a:chOff x="5804255" y="1051789"/>
            <a:chExt cx="4528596" cy="814372"/>
          </a:xfrm>
        </p:grpSpPr>
        <p:sp>
          <p:nvSpPr>
            <p:cNvPr id="9" name="îś1îďê">
              <a:extLst>
                <a:ext uri="{FF2B5EF4-FFF2-40B4-BE49-F238E27FC236}">
                  <a16:creationId xmlns:a16="http://schemas.microsoft.com/office/drawing/2014/main" id="{A148DD7D-20FD-4D2D-A1F5-0EBC23E0F339}"/>
                </a:ext>
              </a:extLst>
            </p:cNvPr>
            <p:cNvSpPr/>
            <p:nvPr/>
          </p:nvSpPr>
          <p:spPr bwMode="auto">
            <a:xfrm>
              <a:off x="5804255" y="1051789"/>
              <a:ext cx="814372" cy="814372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3" name="îSḻídé">
              <a:extLst>
                <a:ext uri="{FF2B5EF4-FFF2-40B4-BE49-F238E27FC236}">
                  <a16:creationId xmlns:a16="http://schemas.microsoft.com/office/drawing/2014/main" id="{C6AC372D-4F2F-4862-AC9E-A350C2F7398D}"/>
                </a:ext>
              </a:extLst>
            </p:cNvPr>
            <p:cNvSpPr txBox="1"/>
            <p:nvPr/>
          </p:nvSpPr>
          <p:spPr>
            <a:xfrm>
              <a:off x="6767388" y="1394689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工作回顾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9DB33F7-24F0-46CB-8DF2-0F6EF2AE6FC9}"/>
              </a:ext>
            </a:extLst>
          </p:cNvPr>
          <p:cNvGrpSpPr/>
          <p:nvPr/>
        </p:nvGrpSpPr>
        <p:grpSpPr>
          <a:xfrm>
            <a:off x="5239333" y="2263924"/>
            <a:ext cx="4528596" cy="814372"/>
            <a:chOff x="5239333" y="2263924"/>
            <a:chExt cx="4528596" cy="814372"/>
          </a:xfrm>
        </p:grpSpPr>
        <p:sp>
          <p:nvSpPr>
            <p:cNvPr id="11" name="ïŝlíďê">
              <a:extLst>
                <a:ext uri="{FF2B5EF4-FFF2-40B4-BE49-F238E27FC236}">
                  <a16:creationId xmlns:a16="http://schemas.microsoft.com/office/drawing/2014/main" id="{04AE6411-C87C-46DC-A1D2-E9F7F13B80AE}"/>
                </a:ext>
              </a:extLst>
            </p:cNvPr>
            <p:cNvSpPr/>
            <p:nvPr/>
          </p:nvSpPr>
          <p:spPr bwMode="auto">
            <a:xfrm>
              <a:off x="5239333" y="2263924"/>
              <a:ext cx="814372" cy="81437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5" name="iSḻiḑe">
              <a:extLst>
                <a:ext uri="{FF2B5EF4-FFF2-40B4-BE49-F238E27FC236}">
                  <a16:creationId xmlns:a16="http://schemas.microsoft.com/office/drawing/2014/main" id="{7B46B377-A763-4342-AA2D-297560944AA6}"/>
                </a:ext>
              </a:extLst>
            </p:cNvPr>
            <p:cNvSpPr txBox="1"/>
            <p:nvPr/>
          </p:nvSpPr>
          <p:spPr>
            <a:xfrm>
              <a:off x="6202466" y="2606824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成果展示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43CF531-E670-412D-A6A7-84C3D860EF6B}"/>
              </a:ext>
            </a:extLst>
          </p:cNvPr>
          <p:cNvGrpSpPr/>
          <p:nvPr/>
        </p:nvGrpSpPr>
        <p:grpSpPr>
          <a:xfrm>
            <a:off x="5239333" y="3476059"/>
            <a:ext cx="4528596" cy="814372"/>
            <a:chOff x="5239333" y="3476059"/>
            <a:chExt cx="4528596" cy="814372"/>
          </a:xfrm>
        </p:grpSpPr>
        <p:sp>
          <p:nvSpPr>
            <p:cNvPr id="12" name="îṡḻîḋè">
              <a:extLst>
                <a:ext uri="{FF2B5EF4-FFF2-40B4-BE49-F238E27FC236}">
                  <a16:creationId xmlns:a16="http://schemas.microsoft.com/office/drawing/2014/main" id="{F0B00080-5055-4212-A0A1-3F4A0129725F}"/>
                </a:ext>
              </a:extLst>
            </p:cNvPr>
            <p:cNvSpPr/>
            <p:nvPr/>
          </p:nvSpPr>
          <p:spPr bwMode="auto">
            <a:xfrm>
              <a:off x="5239333" y="3476059"/>
              <a:ext cx="814372" cy="814372"/>
            </a:xfrm>
            <a:prstGeom prst="diamond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7" name="íṥliḓê">
              <a:extLst>
                <a:ext uri="{FF2B5EF4-FFF2-40B4-BE49-F238E27FC236}">
                  <a16:creationId xmlns:a16="http://schemas.microsoft.com/office/drawing/2014/main" id="{BDD76AD8-46C1-4564-BB34-9338C6E637B2}"/>
                </a:ext>
              </a:extLst>
            </p:cNvPr>
            <p:cNvSpPr txBox="1"/>
            <p:nvPr/>
          </p:nvSpPr>
          <p:spPr>
            <a:xfrm>
              <a:off x="6202466" y="3818959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自我评估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E267238-AD17-420F-871E-48B99F938CE9}"/>
              </a:ext>
            </a:extLst>
          </p:cNvPr>
          <p:cNvGrpSpPr/>
          <p:nvPr/>
        </p:nvGrpSpPr>
        <p:grpSpPr>
          <a:xfrm>
            <a:off x="5804255" y="4688193"/>
            <a:ext cx="4528596" cy="814372"/>
            <a:chOff x="5804255" y="4688193"/>
            <a:chExt cx="4528596" cy="814372"/>
          </a:xfrm>
        </p:grpSpPr>
        <p:sp>
          <p:nvSpPr>
            <p:cNvPr id="10" name="íṩļiḑé">
              <a:extLst>
                <a:ext uri="{FF2B5EF4-FFF2-40B4-BE49-F238E27FC236}">
                  <a16:creationId xmlns:a16="http://schemas.microsoft.com/office/drawing/2014/main" id="{FE824853-95F4-4D2A-A0E9-2F6E594BB490}"/>
                </a:ext>
              </a:extLst>
            </p:cNvPr>
            <p:cNvSpPr/>
            <p:nvPr/>
          </p:nvSpPr>
          <p:spPr bwMode="auto">
            <a:xfrm>
              <a:off x="5804255" y="4688193"/>
              <a:ext cx="814372" cy="81437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9" name="ïşľiďê">
              <a:extLst>
                <a:ext uri="{FF2B5EF4-FFF2-40B4-BE49-F238E27FC236}">
                  <a16:creationId xmlns:a16="http://schemas.microsoft.com/office/drawing/2014/main" id="{83B295FA-87D1-4291-843C-3D785E15C457}"/>
                </a:ext>
              </a:extLst>
            </p:cNvPr>
            <p:cNvSpPr txBox="1"/>
            <p:nvPr/>
          </p:nvSpPr>
          <p:spPr>
            <a:xfrm>
              <a:off x="6767388" y="5031093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Autofit/>
            </a:bodyPr>
            <a:lstStyle/>
            <a:p>
              <a:r>
                <a:rPr lang="zh-CN" altLang="en-US" sz="3200" b="1" dirty="0">
                  <a:cs typeface="+mn-ea"/>
                  <a:sym typeface="+mn-lt"/>
                </a:rPr>
                <a:t>后续规划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094EE57-E04C-4183-BAE1-C7E19059A60B}"/>
              </a:ext>
            </a:extLst>
          </p:cNvPr>
          <p:cNvGrpSpPr/>
          <p:nvPr/>
        </p:nvGrpSpPr>
        <p:grpSpPr>
          <a:xfrm>
            <a:off x="1186111" y="2617062"/>
            <a:ext cx="2672237" cy="815573"/>
            <a:chOff x="1186111" y="2617062"/>
            <a:chExt cx="2672237" cy="815573"/>
          </a:xfrm>
        </p:grpSpPr>
        <p:sp>
          <p:nvSpPr>
            <p:cNvPr id="21" name="iṡḷîḍê">
              <a:extLst>
                <a:ext uri="{FF2B5EF4-FFF2-40B4-BE49-F238E27FC236}">
                  <a16:creationId xmlns:a16="http://schemas.microsoft.com/office/drawing/2014/main" id="{EC6DE5A6-6058-4741-BB02-41AEB6F6A35C}"/>
                </a:ext>
              </a:extLst>
            </p:cNvPr>
            <p:cNvSpPr/>
            <p:nvPr/>
          </p:nvSpPr>
          <p:spPr>
            <a:xfrm>
              <a:off x="1476375" y="2617062"/>
              <a:ext cx="1995744" cy="532484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tx2"/>
                  </a:solidFill>
                  <a:cs typeface="+mn-ea"/>
                  <a:sym typeface="+mn-lt"/>
                </a:rPr>
                <a:t>目   录</a:t>
              </a:r>
              <a:endParaRPr lang="en-US" altLang="zh-CN" sz="4800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BABA63B-38CA-4BE6-8E2E-8E7331DAEEDA}"/>
                </a:ext>
              </a:extLst>
            </p:cNvPr>
            <p:cNvCxnSpPr/>
            <p:nvPr/>
          </p:nvCxnSpPr>
          <p:spPr>
            <a:xfrm flipH="1">
              <a:off x="1186111" y="2632358"/>
              <a:ext cx="757737" cy="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3FCE126-7200-4404-B789-265B1AEE1E32}"/>
                </a:ext>
              </a:extLst>
            </p:cNvPr>
            <p:cNvCxnSpPr/>
            <p:nvPr/>
          </p:nvCxnSpPr>
          <p:spPr>
            <a:xfrm>
              <a:off x="2058148" y="3432635"/>
              <a:ext cx="1800200" cy="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9" y="154525"/>
            <a:ext cx="2331563" cy="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AD35E6E-2895-4710-9B14-CEFAE0BA7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4025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DED7470-0789-4FAE-951A-3A7CC1EF6523}"/>
              </a:ext>
            </a:extLst>
          </p:cNvPr>
          <p:cNvGrpSpPr/>
          <p:nvPr/>
        </p:nvGrpSpPr>
        <p:grpSpPr>
          <a:xfrm>
            <a:off x="1" y="3842176"/>
            <a:ext cx="12323134" cy="3017746"/>
            <a:chOff x="-1" y="3840255"/>
            <a:chExt cx="12193855" cy="301774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D493588-D053-4340-BFDD-219979967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01" b="-1"/>
            <a:stretch/>
          </p:blipFill>
          <p:spPr>
            <a:xfrm>
              <a:off x="-1" y="3840255"/>
              <a:ext cx="12193855" cy="301774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801B619-0D48-4932-A058-2E63B7E47452}"/>
                </a:ext>
              </a:extLst>
            </p:cNvPr>
            <p:cNvSpPr/>
            <p:nvPr/>
          </p:nvSpPr>
          <p:spPr>
            <a:xfrm>
              <a:off x="0" y="6457950"/>
              <a:ext cx="12192000" cy="57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15018D52-66E4-4164-BAF4-1FCA70CFBE7A}"/>
              </a:ext>
            </a:extLst>
          </p:cNvPr>
          <p:cNvSpPr/>
          <p:nvPr/>
        </p:nvSpPr>
        <p:spPr>
          <a:xfrm>
            <a:off x="371471" y="250494"/>
            <a:ext cx="1366513" cy="1366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DB919F-13E3-442D-A047-62DCA849B628}"/>
              </a:ext>
            </a:extLst>
          </p:cNvPr>
          <p:cNvSpPr txBox="1"/>
          <p:nvPr/>
        </p:nvSpPr>
        <p:spPr>
          <a:xfrm>
            <a:off x="265146" y="4028324"/>
            <a:ext cx="779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  <a:cs typeface="+mn-ea"/>
                <a:sym typeface="+mn-lt"/>
              </a:rPr>
              <a:t>江苏科技大学</a:t>
            </a:r>
            <a:r>
              <a:rPr lang="en-US" altLang="zh-CN" sz="6000" b="1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6000" b="1" dirty="0">
                <a:solidFill>
                  <a:srgbClr val="FFFFFF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B38584-9B35-4285-92CF-3C56A45287BE}"/>
              </a:ext>
            </a:extLst>
          </p:cNvPr>
          <p:cNvSpPr txBox="1"/>
          <p:nvPr/>
        </p:nvSpPr>
        <p:spPr>
          <a:xfrm>
            <a:off x="265146" y="5745300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汇报人：小</a:t>
            </a:r>
            <a:r>
              <a:rPr lang="zh-CN" altLang="en-US" sz="2000">
                <a:solidFill>
                  <a:srgbClr val="FFFFFF"/>
                </a:solidFill>
                <a:cs typeface="+mn-ea"/>
                <a:sym typeface="+mn-lt"/>
              </a:rPr>
              <a:t>北     汇报</a:t>
            </a: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XXXXX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9C90BE-DEB2-48CB-A789-FC9CDCC79F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b="55479"/>
          <a:stretch/>
        </p:blipFill>
        <p:spPr>
          <a:xfrm>
            <a:off x="-1854" y="0"/>
            <a:ext cx="12192001" cy="3887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1" y="245322"/>
            <a:ext cx="1372633" cy="13768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0DB919F-13E3-442D-A047-62DCA849B628}"/>
              </a:ext>
            </a:extLst>
          </p:cNvPr>
          <p:cNvSpPr txBox="1"/>
          <p:nvPr/>
        </p:nvSpPr>
        <p:spPr>
          <a:xfrm>
            <a:off x="265146" y="5094916"/>
            <a:ext cx="779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Jiangsu University Of Science And Technology</a:t>
            </a:r>
            <a:endParaRPr lang="zh-CN" alt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3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A7125C-3566-45AE-98CE-22ED6894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b="26536"/>
          <a:stretch/>
        </p:blipFill>
        <p:spPr>
          <a:xfrm flipH="1">
            <a:off x="0" y="-4646"/>
            <a:ext cx="7998965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B7ED3C-E526-4285-BF30-BD3AAD9D9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6732" b="56471"/>
          <a:stretch/>
        </p:blipFill>
        <p:spPr>
          <a:xfrm>
            <a:off x="6221516" y="1554119"/>
            <a:ext cx="5970482" cy="14501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E20CDB4-EEF8-40A8-A2EC-28A686DEAB36}"/>
              </a:ext>
            </a:extLst>
          </p:cNvPr>
          <p:cNvGrpSpPr/>
          <p:nvPr/>
        </p:nvGrpSpPr>
        <p:grpSpPr>
          <a:xfrm>
            <a:off x="4105275" y="2719209"/>
            <a:ext cx="8086724" cy="2400657"/>
            <a:chOff x="4105275" y="2719209"/>
            <a:chExt cx="8086724" cy="24006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E5608E0-74B7-4CE2-A33F-6DE888731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01" b="-1"/>
            <a:stretch/>
          </p:blipFill>
          <p:spPr>
            <a:xfrm>
              <a:off x="4105275" y="3048000"/>
              <a:ext cx="8086724" cy="1743074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9068C5C-D4AE-4473-808D-B0743F5F116B}"/>
                </a:ext>
              </a:extLst>
            </p:cNvPr>
            <p:cNvSpPr txBox="1"/>
            <p:nvPr/>
          </p:nvSpPr>
          <p:spPr>
            <a:xfrm>
              <a:off x="4105275" y="2719209"/>
              <a:ext cx="259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5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531120-6869-4839-949A-F13F4291D050}"/>
                </a:ext>
              </a:extLst>
            </p:cNvPr>
            <p:cNvSpPr txBox="1"/>
            <p:nvPr/>
          </p:nvSpPr>
          <p:spPr>
            <a:xfrm>
              <a:off x="6915150" y="3319373"/>
              <a:ext cx="4556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工作概况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F5BB6A34-FB0B-4CEC-B6A7-CD32C9376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 b="-1"/>
          <a:stretch/>
        </p:blipFill>
        <p:spPr>
          <a:xfrm>
            <a:off x="-1856" y="6517340"/>
            <a:ext cx="12193855" cy="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7" name="işḷïdè">
            <a:extLst>
              <a:ext uri="{FF2B5EF4-FFF2-40B4-BE49-F238E27FC236}">
                <a16:creationId xmlns:a16="http://schemas.microsoft.com/office/drawing/2014/main" id="{58C3333A-6519-4F0A-92A3-F6DD750B6AE8}"/>
              </a:ext>
            </a:extLst>
          </p:cNvPr>
          <p:cNvGrpSpPr/>
          <p:nvPr/>
        </p:nvGrpSpPr>
        <p:grpSpPr>
          <a:xfrm>
            <a:off x="314515" y="1312462"/>
            <a:ext cx="5457685" cy="4537753"/>
            <a:chOff x="673105" y="1609043"/>
            <a:chExt cx="5457684" cy="4537752"/>
          </a:xfrm>
        </p:grpSpPr>
        <p:grpSp>
          <p:nvGrpSpPr>
            <p:cNvPr id="8" name="ïṧḷîḑè">
              <a:extLst>
                <a:ext uri="{FF2B5EF4-FFF2-40B4-BE49-F238E27FC236}">
                  <a16:creationId xmlns:a16="http://schemas.microsoft.com/office/drawing/2014/main" id="{C35DFB13-A22F-470B-8363-E25A4E59792F}"/>
                </a:ext>
              </a:extLst>
            </p:cNvPr>
            <p:cNvGrpSpPr/>
            <p:nvPr/>
          </p:nvGrpSpPr>
          <p:grpSpPr>
            <a:xfrm>
              <a:off x="673105" y="2023031"/>
              <a:ext cx="2710980" cy="2111063"/>
              <a:chOff x="4814099" y="1314953"/>
              <a:chExt cx="3614497" cy="281463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0" name="íślïdê">
                <a:extLst>
                  <a:ext uri="{FF2B5EF4-FFF2-40B4-BE49-F238E27FC236}">
                    <a16:creationId xmlns:a16="http://schemas.microsoft.com/office/drawing/2014/main" id="{864CD96B-848C-4625-AA97-4B53C9C01815}"/>
                  </a:ext>
                </a:extLst>
              </p:cNvPr>
              <p:cNvSpPr/>
              <p:nvPr/>
            </p:nvSpPr>
            <p:spPr bwMode="auto">
              <a:xfrm>
                <a:off x="7011491" y="1314953"/>
                <a:ext cx="246622" cy="199648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iṣliďé">
                <a:extLst>
                  <a:ext uri="{FF2B5EF4-FFF2-40B4-BE49-F238E27FC236}">
                    <a16:creationId xmlns:a16="http://schemas.microsoft.com/office/drawing/2014/main" id="{823A17BD-2A21-4812-8654-63B3D6D223FD}"/>
                  </a:ext>
                </a:extLst>
              </p:cNvPr>
              <p:cNvSpPr/>
              <p:nvPr/>
            </p:nvSpPr>
            <p:spPr bwMode="auto">
              <a:xfrm>
                <a:off x="7246370" y="2080267"/>
                <a:ext cx="246622" cy="246623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îṥ1îḍè">
                <a:extLst>
                  <a:ext uri="{FF2B5EF4-FFF2-40B4-BE49-F238E27FC236}">
                    <a16:creationId xmlns:a16="http://schemas.microsoft.com/office/drawing/2014/main" id="{652ACF4F-B7F7-4546-A53E-AF9BE6E15ADC}"/>
                  </a:ext>
                </a:extLst>
              </p:cNvPr>
              <p:cNvSpPr/>
              <p:nvPr/>
            </p:nvSpPr>
            <p:spPr bwMode="auto">
              <a:xfrm>
                <a:off x="6616112" y="2281873"/>
                <a:ext cx="211390" cy="172245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íšļïḑê">
                <a:extLst>
                  <a:ext uri="{FF2B5EF4-FFF2-40B4-BE49-F238E27FC236}">
                    <a16:creationId xmlns:a16="http://schemas.microsoft.com/office/drawing/2014/main" id="{33EBE4CA-ABE9-46B5-879E-A9A96553C2DE}"/>
                  </a:ext>
                </a:extLst>
              </p:cNvPr>
              <p:cNvSpPr/>
              <p:nvPr/>
            </p:nvSpPr>
            <p:spPr bwMode="auto">
              <a:xfrm>
                <a:off x="6242261" y="1630081"/>
                <a:ext cx="211390" cy="183988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íSlîḑe">
                <a:extLst>
                  <a:ext uri="{FF2B5EF4-FFF2-40B4-BE49-F238E27FC236}">
                    <a16:creationId xmlns:a16="http://schemas.microsoft.com/office/drawing/2014/main" id="{BF2D321C-94A2-4F4D-86E5-229A15FC7DC1}"/>
                  </a:ext>
                </a:extLst>
              </p:cNvPr>
              <p:cNvSpPr/>
              <p:nvPr/>
            </p:nvSpPr>
            <p:spPr bwMode="auto">
              <a:xfrm>
                <a:off x="5806080" y="1515561"/>
                <a:ext cx="197691" cy="191818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ísḻíḓe">
                <a:extLst>
                  <a:ext uri="{FF2B5EF4-FFF2-40B4-BE49-F238E27FC236}">
                    <a16:creationId xmlns:a16="http://schemas.microsoft.com/office/drawing/2014/main" id="{C31F50A3-18C0-40CD-A2D9-AFDCC2E3FAF3}"/>
                  </a:ext>
                </a:extLst>
              </p:cNvPr>
              <p:cNvSpPr/>
              <p:nvPr/>
            </p:nvSpPr>
            <p:spPr bwMode="auto">
              <a:xfrm>
                <a:off x="6771079" y="1745565"/>
                <a:ext cx="150715" cy="150714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ïṡ1ïḓé">
                <a:extLst>
                  <a:ext uri="{FF2B5EF4-FFF2-40B4-BE49-F238E27FC236}">
                    <a16:creationId xmlns:a16="http://schemas.microsoft.com/office/drawing/2014/main" id="{88161E8B-CF87-4159-96E2-D8C9D7EC12B5}"/>
                  </a:ext>
                </a:extLst>
              </p:cNvPr>
              <p:cNvSpPr/>
              <p:nvPr/>
            </p:nvSpPr>
            <p:spPr bwMode="auto">
              <a:xfrm>
                <a:off x="8191760" y="2620490"/>
                <a:ext cx="236836" cy="266197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iSliḍê">
                <a:extLst>
                  <a:ext uri="{FF2B5EF4-FFF2-40B4-BE49-F238E27FC236}">
                    <a16:creationId xmlns:a16="http://schemas.microsoft.com/office/drawing/2014/main" id="{0BAB69A8-EDC7-4856-B846-8B97E522E966}"/>
                  </a:ext>
                </a:extLst>
              </p:cNvPr>
              <p:cNvSpPr/>
              <p:nvPr/>
            </p:nvSpPr>
            <p:spPr bwMode="auto">
              <a:xfrm>
                <a:off x="8084107" y="2039165"/>
                <a:ext cx="303387" cy="264239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işļïḍê">
                <a:extLst>
                  <a:ext uri="{FF2B5EF4-FFF2-40B4-BE49-F238E27FC236}">
                    <a16:creationId xmlns:a16="http://schemas.microsoft.com/office/drawing/2014/main" id="{72F28B23-B711-41EE-AC17-F0DAA45A1423}"/>
                  </a:ext>
                </a:extLst>
              </p:cNvPr>
              <p:cNvSpPr/>
              <p:nvPr/>
            </p:nvSpPr>
            <p:spPr bwMode="auto">
              <a:xfrm>
                <a:off x="7751361" y="2444331"/>
                <a:ext cx="236836" cy="236836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iṣḷíḑe">
                <a:extLst>
                  <a:ext uri="{FF2B5EF4-FFF2-40B4-BE49-F238E27FC236}">
                    <a16:creationId xmlns:a16="http://schemas.microsoft.com/office/drawing/2014/main" id="{0A546882-D637-400D-B167-6698582F93A2}"/>
                  </a:ext>
                </a:extLst>
              </p:cNvPr>
              <p:cNvSpPr/>
              <p:nvPr/>
            </p:nvSpPr>
            <p:spPr bwMode="auto">
              <a:xfrm>
                <a:off x="7222883" y="3976918"/>
                <a:ext cx="205520" cy="152672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îṣ1iḓê">
                <a:extLst>
                  <a:ext uri="{FF2B5EF4-FFF2-40B4-BE49-F238E27FC236}">
                    <a16:creationId xmlns:a16="http://schemas.microsoft.com/office/drawing/2014/main" id="{ECA26807-3607-48F8-9C5F-4C5B94B1BF51}"/>
                  </a:ext>
                </a:extLst>
              </p:cNvPr>
              <p:cNvSpPr/>
              <p:nvPr/>
            </p:nvSpPr>
            <p:spPr bwMode="auto">
              <a:xfrm>
                <a:off x="8054746" y="1359971"/>
                <a:ext cx="246622" cy="246623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ïṡḷiḑe">
                <a:extLst>
                  <a:ext uri="{FF2B5EF4-FFF2-40B4-BE49-F238E27FC236}">
                    <a16:creationId xmlns:a16="http://schemas.microsoft.com/office/drawing/2014/main" id="{4A0EF6E6-D2BB-4657-B91B-758EE35C9EA6}"/>
                  </a:ext>
                </a:extLst>
              </p:cNvPr>
              <p:cNvSpPr/>
              <p:nvPr/>
            </p:nvSpPr>
            <p:spPr bwMode="auto">
              <a:xfrm>
                <a:off x="7590860" y="1725993"/>
                <a:ext cx="252496" cy="191818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iŝ1ïḓè">
                <a:extLst>
                  <a:ext uri="{FF2B5EF4-FFF2-40B4-BE49-F238E27FC236}">
                    <a16:creationId xmlns:a16="http://schemas.microsoft.com/office/drawing/2014/main" id="{B642F7BA-DFDD-44F0-B25F-796DAECE205D}"/>
                  </a:ext>
                </a:extLst>
              </p:cNvPr>
              <p:cNvSpPr/>
              <p:nvPr/>
            </p:nvSpPr>
            <p:spPr bwMode="auto">
              <a:xfrm>
                <a:off x="7334450" y="2704657"/>
                <a:ext cx="219221" cy="217263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îsļîḑé">
                <a:extLst>
                  <a:ext uri="{FF2B5EF4-FFF2-40B4-BE49-F238E27FC236}">
                    <a16:creationId xmlns:a16="http://schemas.microsoft.com/office/drawing/2014/main" id="{548A4A8F-0179-4C68-B0FA-2DEBE0B6438D}"/>
                  </a:ext>
                </a:extLst>
              </p:cNvPr>
              <p:cNvSpPr/>
              <p:nvPr/>
            </p:nvSpPr>
            <p:spPr bwMode="auto">
              <a:xfrm>
                <a:off x="6575008" y="3595241"/>
                <a:ext cx="229007" cy="230965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îṣḷide">
                <a:extLst>
                  <a:ext uri="{FF2B5EF4-FFF2-40B4-BE49-F238E27FC236}">
                    <a16:creationId xmlns:a16="http://schemas.microsoft.com/office/drawing/2014/main" id="{7785B055-9C1A-4DA4-A097-8F0B8E031C26}"/>
                  </a:ext>
                </a:extLst>
              </p:cNvPr>
              <p:cNvSpPr/>
              <p:nvPr/>
            </p:nvSpPr>
            <p:spPr bwMode="auto">
              <a:xfrm>
                <a:off x="5843650" y="2888238"/>
                <a:ext cx="150716" cy="150714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iṣḷiḋe">
                <a:extLst>
                  <a:ext uri="{FF2B5EF4-FFF2-40B4-BE49-F238E27FC236}">
                    <a16:creationId xmlns:a16="http://schemas.microsoft.com/office/drawing/2014/main" id="{7D38F343-7C36-475A-B14B-439727A2B7D3}"/>
                  </a:ext>
                </a:extLst>
              </p:cNvPr>
              <p:cNvSpPr/>
              <p:nvPr/>
            </p:nvSpPr>
            <p:spPr bwMode="auto">
              <a:xfrm>
                <a:off x="5900413" y="2101392"/>
                <a:ext cx="215306" cy="199648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îslíḋe">
                <a:extLst>
                  <a:ext uri="{FF2B5EF4-FFF2-40B4-BE49-F238E27FC236}">
                    <a16:creationId xmlns:a16="http://schemas.microsoft.com/office/drawing/2014/main" id="{739C74CE-4B5B-45D2-8A27-6184F39C619E}"/>
                  </a:ext>
                </a:extLst>
              </p:cNvPr>
              <p:cNvSpPr/>
              <p:nvPr/>
            </p:nvSpPr>
            <p:spPr bwMode="auto">
              <a:xfrm>
                <a:off x="6312728" y="2886689"/>
                <a:ext cx="207477" cy="203563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işlîḑé">
                <a:extLst>
                  <a:ext uri="{FF2B5EF4-FFF2-40B4-BE49-F238E27FC236}">
                    <a16:creationId xmlns:a16="http://schemas.microsoft.com/office/drawing/2014/main" id="{8A529B4E-7E01-4F32-9F36-EDBD21C79318}"/>
                  </a:ext>
                </a:extLst>
              </p:cNvPr>
              <p:cNvSpPr/>
              <p:nvPr/>
            </p:nvSpPr>
            <p:spPr bwMode="auto">
              <a:xfrm>
                <a:off x="5156630" y="2140538"/>
                <a:ext cx="262282" cy="281855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îśḻíḑé">
                <a:extLst>
                  <a:ext uri="{FF2B5EF4-FFF2-40B4-BE49-F238E27FC236}">
                    <a16:creationId xmlns:a16="http://schemas.microsoft.com/office/drawing/2014/main" id="{21101DCB-A590-400A-8C42-0EABAE472563}"/>
                  </a:ext>
                </a:extLst>
              </p:cNvPr>
              <p:cNvSpPr/>
              <p:nvPr/>
            </p:nvSpPr>
            <p:spPr bwMode="auto">
              <a:xfrm>
                <a:off x="4814099" y="2956744"/>
                <a:ext cx="137013" cy="152673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íS1íḍe">
                <a:extLst>
                  <a:ext uri="{FF2B5EF4-FFF2-40B4-BE49-F238E27FC236}">
                    <a16:creationId xmlns:a16="http://schemas.microsoft.com/office/drawing/2014/main" id="{F75037FB-340A-438E-8E5D-340C02D0720C}"/>
                  </a:ext>
                </a:extLst>
              </p:cNvPr>
              <p:cNvSpPr/>
              <p:nvPr/>
            </p:nvSpPr>
            <p:spPr bwMode="auto">
              <a:xfrm>
                <a:off x="5646087" y="3307798"/>
                <a:ext cx="227050" cy="199648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ṡḻïdé">
              <a:extLst>
                <a:ext uri="{FF2B5EF4-FFF2-40B4-BE49-F238E27FC236}">
                  <a16:creationId xmlns:a16="http://schemas.microsoft.com/office/drawing/2014/main" id="{C4EA49FA-9CB8-4E17-A52B-0E105B86CACA}"/>
                </a:ext>
              </a:extLst>
            </p:cNvPr>
            <p:cNvGrpSpPr/>
            <p:nvPr/>
          </p:nvGrpSpPr>
          <p:grpSpPr>
            <a:xfrm>
              <a:off x="2214032" y="1609043"/>
              <a:ext cx="3916757" cy="4537752"/>
              <a:chOff x="6868610" y="762985"/>
              <a:chExt cx="5222153" cy="6050117"/>
            </a:xfrm>
            <a:solidFill>
              <a:schemeClr val="accent1"/>
            </a:solidFill>
          </p:grpSpPr>
          <p:sp>
            <p:nvSpPr>
              <p:cNvPr id="10" name="iṧlíḓê">
                <a:extLst>
                  <a:ext uri="{FF2B5EF4-FFF2-40B4-BE49-F238E27FC236}">
                    <a16:creationId xmlns:a16="http://schemas.microsoft.com/office/drawing/2014/main" id="{20075070-B9A4-45B5-84BE-76F5F0C1DEA2}"/>
                  </a:ext>
                </a:extLst>
              </p:cNvPr>
              <p:cNvSpPr/>
              <p:nvPr/>
            </p:nvSpPr>
            <p:spPr bwMode="auto">
              <a:xfrm>
                <a:off x="11738444" y="4076751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í$ľïḍé">
                <a:extLst>
                  <a:ext uri="{FF2B5EF4-FFF2-40B4-BE49-F238E27FC236}">
                    <a16:creationId xmlns:a16="http://schemas.microsoft.com/office/drawing/2014/main" id="{3E44898E-662E-4B4C-865F-A9A6200D3E4E}"/>
                  </a:ext>
                </a:extLst>
              </p:cNvPr>
              <p:cNvSpPr/>
              <p:nvPr/>
            </p:nvSpPr>
            <p:spPr bwMode="auto">
              <a:xfrm>
                <a:off x="11501608" y="4250954"/>
                <a:ext cx="215306" cy="215307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ísḷîḍé">
                <a:extLst>
                  <a:ext uri="{FF2B5EF4-FFF2-40B4-BE49-F238E27FC236}">
                    <a16:creationId xmlns:a16="http://schemas.microsoft.com/office/drawing/2014/main" id="{B22FB8CB-F5B8-4079-8F34-57FF4F30C3D2}"/>
                  </a:ext>
                </a:extLst>
              </p:cNvPr>
              <p:cNvSpPr/>
              <p:nvPr/>
            </p:nvSpPr>
            <p:spPr bwMode="auto">
              <a:xfrm>
                <a:off x="11869586" y="3663754"/>
                <a:ext cx="185947" cy="182032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íS1iḍê">
                <a:extLst>
                  <a:ext uri="{FF2B5EF4-FFF2-40B4-BE49-F238E27FC236}">
                    <a16:creationId xmlns:a16="http://schemas.microsoft.com/office/drawing/2014/main" id="{CA7A5AF1-CCDC-45A8-A59B-0DE7DEEB80E6}"/>
                  </a:ext>
                </a:extLst>
              </p:cNvPr>
              <p:cNvSpPr/>
              <p:nvPr/>
            </p:nvSpPr>
            <p:spPr bwMode="auto">
              <a:xfrm>
                <a:off x="11838268" y="3890804"/>
                <a:ext cx="146800" cy="146800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íşḻiḑe">
                <a:extLst>
                  <a:ext uri="{FF2B5EF4-FFF2-40B4-BE49-F238E27FC236}">
                    <a16:creationId xmlns:a16="http://schemas.microsoft.com/office/drawing/2014/main" id="{5B91BA53-320B-4456-97CE-968E0E02FF43}"/>
                  </a:ext>
                </a:extLst>
              </p:cNvPr>
              <p:cNvSpPr/>
              <p:nvPr/>
            </p:nvSpPr>
            <p:spPr bwMode="auto">
              <a:xfrm>
                <a:off x="11572073" y="3920163"/>
                <a:ext cx="236837" cy="238795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iSḷiḋé">
                <a:extLst>
                  <a:ext uri="{FF2B5EF4-FFF2-40B4-BE49-F238E27FC236}">
                    <a16:creationId xmlns:a16="http://schemas.microsoft.com/office/drawing/2014/main" id="{3F4B74C5-79BE-4517-B63E-FBC9A6745EA8}"/>
                  </a:ext>
                </a:extLst>
              </p:cNvPr>
              <p:cNvSpPr/>
              <p:nvPr/>
            </p:nvSpPr>
            <p:spPr bwMode="auto">
              <a:xfrm>
                <a:off x="11848054" y="3391684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ïṣ1íḋè">
                <a:extLst>
                  <a:ext uri="{FF2B5EF4-FFF2-40B4-BE49-F238E27FC236}">
                    <a16:creationId xmlns:a16="http://schemas.microsoft.com/office/drawing/2014/main" id="{D052B8A1-6E42-44AB-9226-F738532717A9}"/>
                  </a:ext>
                </a:extLst>
              </p:cNvPr>
              <p:cNvSpPr/>
              <p:nvPr/>
            </p:nvSpPr>
            <p:spPr bwMode="auto">
              <a:xfrm>
                <a:off x="11650366" y="3689199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iṧḻídè">
                <a:extLst>
                  <a:ext uri="{FF2B5EF4-FFF2-40B4-BE49-F238E27FC236}">
                    <a16:creationId xmlns:a16="http://schemas.microsoft.com/office/drawing/2014/main" id="{9EA784C1-1F4C-48A9-976C-6CE0B56B744C}"/>
                  </a:ext>
                </a:extLst>
              </p:cNvPr>
              <p:cNvSpPr/>
              <p:nvPr/>
            </p:nvSpPr>
            <p:spPr bwMode="auto">
              <a:xfrm>
                <a:off x="11243240" y="4012158"/>
                <a:ext cx="303386" cy="266198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îšļîḋè">
                <a:extLst>
                  <a:ext uri="{FF2B5EF4-FFF2-40B4-BE49-F238E27FC236}">
                    <a16:creationId xmlns:a16="http://schemas.microsoft.com/office/drawing/2014/main" id="{41BC0789-6352-4556-89F8-22C73B10A309}"/>
                  </a:ext>
                </a:extLst>
              </p:cNvPr>
              <p:cNvSpPr/>
              <p:nvPr/>
            </p:nvSpPr>
            <p:spPr bwMode="auto">
              <a:xfrm>
                <a:off x="11767804" y="3599161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isľídê">
                <a:extLst>
                  <a:ext uri="{FF2B5EF4-FFF2-40B4-BE49-F238E27FC236}">
                    <a16:creationId xmlns:a16="http://schemas.microsoft.com/office/drawing/2014/main" id="{AC4AB33F-E930-4D3B-BFE7-6292532D874A}"/>
                  </a:ext>
                </a:extLst>
              </p:cNvPr>
              <p:cNvSpPr/>
              <p:nvPr/>
            </p:nvSpPr>
            <p:spPr bwMode="auto">
              <a:xfrm>
                <a:off x="11918519" y="2912138"/>
                <a:ext cx="172244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isļíďè">
                <a:extLst>
                  <a:ext uri="{FF2B5EF4-FFF2-40B4-BE49-F238E27FC236}">
                    <a16:creationId xmlns:a16="http://schemas.microsoft.com/office/drawing/2014/main" id="{048A6D1A-A3A5-424D-ADE2-3AAD2A5E6841}"/>
                  </a:ext>
                </a:extLst>
              </p:cNvPr>
              <p:cNvSpPr/>
              <p:nvPr/>
            </p:nvSpPr>
            <p:spPr bwMode="auto">
              <a:xfrm>
                <a:off x="11895031" y="3100042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ï$ḷiḓê">
                <a:extLst>
                  <a:ext uri="{FF2B5EF4-FFF2-40B4-BE49-F238E27FC236}">
                    <a16:creationId xmlns:a16="http://schemas.microsoft.com/office/drawing/2014/main" id="{1AA8E6D4-88A0-4395-8CA7-232C70A26B66}"/>
                  </a:ext>
                </a:extLst>
              </p:cNvPr>
              <p:cNvSpPr/>
              <p:nvPr/>
            </p:nvSpPr>
            <p:spPr bwMode="auto">
              <a:xfrm>
                <a:off x="11640577" y="3336878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Sḷïḓé">
                <a:extLst>
                  <a:ext uri="{FF2B5EF4-FFF2-40B4-BE49-F238E27FC236}">
                    <a16:creationId xmlns:a16="http://schemas.microsoft.com/office/drawing/2014/main" id="{EE78C3D0-0E9A-4535-A2C4-75FF00476962}"/>
                  </a:ext>
                </a:extLst>
              </p:cNvPr>
              <p:cNvSpPr/>
              <p:nvPr/>
            </p:nvSpPr>
            <p:spPr bwMode="auto">
              <a:xfrm>
                <a:off x="10986831" y="3618734"/>
                <a:ext cx="608730" cy="342533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şḻíḍé">
                <a:extLst>
                  <a:ext uri="{FF2B5EF4-FFF2-40B4-BE49-F238E27FC236}">
                    <a16:creationId xmlns:a16="http://schemas.microsoft.com/office/drawing/2014/main" id="{A26A9E2B-290F-4C63-B732-4F207DF12622}"/>
                  </a:ext>
                </a:extLst>
              </p:cNvPr>
              <p:cNvSpPr/>
              <p:nvPr/>
            </p:nvSpPr>
            <p:spPr bwMode="auto">
              <a:xfrm>
                <a:off x="11632748" y="2722276"/>
                <a:ext cx="291643" cy="317088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îṩḻíde">
                <a:extLst>
                  <a:ext uri="{FF2B5EF4-FFF2-40B4-BE49-F238E27FC236}">
                    <a16:creationId xmlns:a16="http://schemas.microsoft.com/office/drawing/2014/main" id="{F0C457BB-C3DD-47EF-871E-EFE006B5E557}"/>
                  </a:ext>
                </a:extLst>
              </p:cNvPr>
              <p:cNvSpPr/>
              <p:nvPr/>
            </p:nvSpPr>
            <p:spPr bwMode="auto">
              <a:xfrm>
                <a:off x="11460504" y="3483680"/>
                <a:ext cx="146800" cy="154629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iṡļiḋe">
                <a:extLst>
                  <a:ext uri="{FF2B5EF4-FFF2-40B4-BE49-F238E27FC236}">
                    <a16:creationId xmlns:a16="http://schemas.microsoft.com/office/drawing/2014/main" id="{5C0EC849-7578-461D-9B92-2420D7F11750}"/>
                  </a:ext>
                </a:extLst>
              </p:cNvPr>
              <p:cNvSpPr/>
              <p:nvPr/>
            </p:nvSpPr>
            <p:spPr bwMode="auto">
              <a:xfrm>
                <a:off x="11585772" y="3078511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šḷîḑê">
                <a:extLst>
                  <a:ext uri="{FF2B5EF4-FFF2-40B4-BE49-F238E27FC236}">
                    <a16:creationId xmlns:a16="http://schemas.microsoft.com/office/drawing/2014/main" id="{E0FE1394-E2A6-4BAD-8ECE-B34292307780}"/>
                  </a:ext>
                </a:extLst>
              </p:cNvPr>
              <p:cNvSpPr/>
              <p:nvPr/>
            </p:nvSpPr>
            <p:spPr bwMode="auto">
              <a:xfrm>
                <a:off x="11859800" y="3225310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ṥ1ïde">
                <a:extLst>
                  <a:ext uri="{FF2B5EF4-FFF2-40B4-BE49-F238E27FC236}">
                    <a16:creationId xmlns:a16="http://schemas.microsoft.com/office/drawing/2014/main" id="{A96D02DD-8BB9-4883-BFBD-CCF512C459DC}"/>
                  </a:ext>
                </a:extLst>
              </p:cNvPr>
              <p:cNvSpPr/>
              <p:nvPr/>
            </p:nvSpPr>
            <p:spPr bwMode="auto">
              <a:xfrm>
                <a:off x="11253029" y="3186165"/>
                <a:ext cx="293599" cy="295557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śľïḑe">
                <a:extLst>
                  <a:ext uri="{FF2B5EF4-FFF2-40B4-BE49-F238E27FC236}">
                    <a16:creationId xmlns:a16="http://schemas.microsoft.com/office/drawing/2014/main" id="{F2DEA963-19C9-4A40-81E0-41391DD7641E}"/>
                  </a:ext>
                </a:extLst>
              </p:cNvPr>
              <p:cNvSpPr/>
              <p:nvPr/>
            </p:nvSpPr>
            <p:spPr bwMode="auto">
              <a:xfrm>
                <a:off x="11489868" y="2540244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iṥḷïďé">
                <a:extLst>
                  <a:ext uri="{FF2B5EF4-FFF2-40B4-BE49-F238E27FC236}">
                    <a16:creationId xmlns:a16="http://schemas.microsoft.com/office/drawing/2014/main" id="{0EF8F525-5510-44B2-96B9-49BED872EE6C}"/>
                  </a:ext>
                </a:extLst>
              </p:cNvPr>
              <p:cNvSpPr/>
              <p:nvPr/>
            </p:nvSpPr>
            <p:spPr bwMode="auto">
              <a:xfrm>
                <a:off x="11413530" y="2853418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íṥ1îdè">
                <a:extLst>
                  <a:ext uri="{FF2B5EF4-FFF2-40B4-BE49-F238E27FC236}">
                    <a16:creationId xmlns:a16="http://schemas.microsoft.com/office/drawing/2014/main" id="{0407FEDC-58E7-4E66-9C2E-614924A0322D}"/>
                  </a:ext>
                </a:extLst>
              </p:cNvPr>
              <p:cNvSpPr/>
              <p:nvPr/>
            </p:nvSpPr>
            <p:spPr bwMode="auto">
              <a:xfrm>
                <a:off x="11153206" y="4299886"/>
                <a:ext cx="326874" cy="277942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í$ḷïdê">
                <a:extLst>
                  <a:ext uri="{FF2B5EF4-FFF2-40B4-BE49-F238E27FC236}">
                    <a16:creationId xmlns:a16="http://schemas.microsoft.com/office/drawing/2014/main" id="{295930D9-E276-47BA-88D9-5C2A13F5D847}"/>
                  </a:ext>
                </a:extLst>
              </p:cNvPr>
              <p:cNvSpPr/>
              <p:nvPr/>
            </p:nvSpPr>
            <p:spPr bwMode="auto">
              <a:xfrm>
                <a:off x="11274561" y="2276003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śľiḓê">
                <a:extLst>
                  <a:ext uri="{FF2B5EF4-FFF2-40B4-BE49-F238E27FC236}">
                    <a16:creationId xmlns:a16="http://schemas.microsoft.com/office/drawing/2014/main" id="{D1688766-E168-4E4C-AB74-00B8E5FC6AF4}"/>
                  </a:ext>
                </a:extLst>
              </p:cNvPr>
              <p:cNvSpPr/>
              <p:nvPr/>
            </p:nvSpPr>
            <p:spPr bwMode="auto">
              <a:xfrm>
                <a:off x="11188439" y="2508928"/>
                <a:ext cx="275983" cy="195734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îŝlîḑê">
                <a:extLst>
                  <a:ext uri="{FF2B5EF4-FFF2-40B4-BE49-F238E27FC236}">
                    <a16:creationId xmlns:a16="http://schemas.microsoft.com/office/drawing/2014/main" id="{06CA99D1-CF73-49F6-9FD1-DCDD38C863BB}"/>
                  </a:ext>
                </a:extLst>
              </p:cNvPr>
              <p:cNvSpPr/>
              <p:nvPr/>
            </p:nvSpPr>
            <p:spPr bwMode="auto">
              <a:xfrm>
                <a:off x="10996620" y="4129599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ïṡḻíḋê">
                <a:extLst>
                  <a:ext uri="{FF2B5EF4-FFF2-40B4-BE49-F238E27FC236}">
                    <a16:creationId xmlns:a16="http://schemas.microsoft.com/office/drawing/2014/main" id="{5A862687-C058-4684-B656-4631067FE7BA}"/>
                  </a:ext>
                </a:extLst>
              </p:cNvPr>
              <p:cNvSpPr/>
              <p:nvPr/>
            </p:nvSpPr>
            <p:spPr bwMode="auto">
              <a:xfrm>
                <a:off x="11303920" y="2003935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ṧ1íḋê">
                <a:extLst>
                  <a:ext uri="{FF2B5EF4-FFF2-40B4-BE49-F238E27FC236}">
                    <a16:creationId xmlns:a16="http://schemas.microsoft.com/office/drawing/2014/main" id="{C941BCE3-DBD7-4BF9-906B-CBD939F5AC35}"/>
                  </a:ext>
                </a:extLst>
              </p:cNvPr>
              <p:cNvSpPr/>
              <p:nvPr/>
            </p:nvSpPr>
            <p:spPr bwMode="auto">
              <a:xfrm>
                <a:off x="11108187" y="1823860"/>
                <a:ext cx="285770" cy="272069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Sľîḍê">
                <a:extLst>
                  <a:ext uri="{FF2B5EF4-FFF2-40B4-BE49-F238E27FC236}">
                    <a16:creationId xmlns:a16="http://schemas.microsoft.com/office/drawing/2014/main" id="{9B068F36-2F05-448E-8EDB-C76DA34E4047}"/>
                  </a:ext>
                </a:extLst>
              </p:cNvPr>
              <p:cNvSpPr/>
              <p:nvPr/>
            </p:nvSpPr>
            <p:spPr bwMode="auto">
              <a:xfrm>
                <a:off x="10996620" y="1667274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šlíde">
                <a:extLst>
                  <a:ext uri="{FF2B5EF4-FFF2-40B4-BE49-F238E27FC236}">
                    <a16:creationId xmlns:a16="http://schemas.microsoft.com/office/drawing/2014/main" id="{BEF73E3A-1BFF-4D02-A024-8BDD53BD0F9F}"/>
                  </a:ext>
                </a:extLst>
              </p:cNvPr>
              <p:cNvSpPr/>
              <p:nvPr/>
            </p:nvSpPr>
            <p:spPr bwMode="auto">
              <a:xfrm>
                <a:off x="11096443" y="2135076"/>
                <a:ext cx="172244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şḷîḍe">
                <a:extLst>
                  <a:ext uri="{FF2B5EF4-FFF2-40B4-BE49-F238E27FC236}">
                    <a16:creationId xmlns:a16="http://schemas.microsoft.com/office/drawing/2014/main" id="{556FA1DE-3695-44BA-8447-34F1432FCE88}"/>
                  </a:ext>
                </a:extLst>
              </p:cNvPr>
              <p:cNvSpPr/>
              <p:nvPr/>
            </p:nvSpPr>
            <p:spPr bwMode="auto">
              <a:xfrm>
                <a:off x="11082743" y="2730106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ŝḻíḓé">
                <a:extLst>
                  <a:ext uri="{FF2B5EF4-FFF2-40B4-BE49-F238E27FC236}">
                    <a16:creationId xmlns:a16="http://schemas.microsoft.com/office/drawing/2014/main" id="{5B1B221C-3606-451A-8889-2D7E8789AB32}"/>
                  </a:ext>
                </a:extLst>
              </p:cNvPr>
              <p:cNvSpPr/>
              <p:nvPr/>
            </p:nvSpPr>
            <p:spPr bwMode="auto">
              <a:xfrm>
                <a:off x="11031852" y="3084384"/>
                <a:ext cx="262283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îšḻïḍe">
                <a:extLst>
                  <a:ext uri="{FF2B5EF4-FFF2-40B4-BE49-F238E27FC236}">
                    <a16:creationId xmlns:a16="http://schemas.microsoft.com/office/drawing/2014/main" id="{BA29A9AA-F9BF-48CA-9613-812B9DA29784}"/>
                  </a:ext>
                </a:extLst>
              </p:cNvPr>
              <p:cNvSpPr/>
              <p:nvPr/>
            </p:nvSpPr>
            <p:spPr bwMode="auto">
              <a:xfrm>
                <a:off x="11333278" y="3027619"/>
                <a:ext cx="156586" cy="146800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ṩ1íḍê">
                <a:extLst>
                  <a:ext uri="{FF2B5EF4-FFF2-40B4-BE49-F238E27FC236}">
                    <a16:creationId xmlns:a16="http://schemas.microsoft.com/office/drawing/2014/main" id="{8B95FE88-9173-4F03-A1BB-EDDEDBE5A281}"/>
                  </a:ext>
                </a:extLst>
              </p:cNvPr>
              <p:cNvSpPr/>
              <p:nvPr/>
            </p:nvSpPr>
            <p:spPr bwMode="auto">
              <a:xfrm>
                <a:off x="10818501" y="1526346"/>
                <a:ext cx="191818" cy="207478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îšlíḋê">
                <a:extLst>
                  <a:ext uri="{FF2B5EF4-FFF2-40B4-BE49-F238E27FC236}">
                    <a16:creationId xmlns:a16="http://schemas.microsoft.com/office/drawing/2014/main" id="{43B7A34B-BF71-4278-952D-22A7474B2A9C}"/>
                  </a:ext>
                </a:extLst>
              </p:cNvPr>
              <p:cNvSpPr/>
              <p:nvPr/>
            </p:nvSpPr>
            <p:spPr bwMode="auto">
              <a:xfrm>
                <a:off x="10575792" y="1424564"/>
                <a:ext cx="203562" cy="207478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îṩľîḓe">
                <a:extLst>
                  <a:ext uri="{FF2B5EF4-FFF2-40B4-BE49-F238E27FC236}">
                    <a16:creationId xmlns:a16="http://schemas.microsoft.com/office/drawing/2014/main" id="{7B81DFAA-5AD8-4944-8BBF-B443F73BA9AD}"/>
                  </a:ext>
                </a:extLst>
              </p:cNvPr>
              <p:cNvSpPr/>
              <p:nvPr/>
            </p:nvSpPr>
            <p:spPr bwMode="auto">
              <a:xfrm>
                <a:off x="10977046" y="3327092"/>
                <a:ext cx="236837" cy="266198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iŝľïdé">
                <a:extLst>
                  <a:ext uri="{FF2B5EF4-FFF2-40B4-BE49-F238E27FC236}">
                    <a16:creationId xmlns:a16="http://schemas.microsoft.com/office/drawing/2014/main" id="{F17F9506-2069-4CB0-A96E-CE6897D6C9C9}"/>
                  </a:ext>
                </a:extLst>
              </p:cNvPr>
              <p:cNvSpPr/>
              <p:nvPr/>
            </p:nvSpPr>
            <p:spPr bwMode="auto">
              <a:xfrm>
                <a:off x="10906582" y="452693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śľïdé">
                <a:extLst>
                  <a:ext uri="{FF2B5EF4-FFF2-40B4-BE49-F238E27FC236}">
                    <a16:creationId xmlns:a16="http://schemas.microsoft.com/office/drawing/2014/main" id="{95D5063F-1B24-413E-A0C3-63308AB2236B}"/>
                  </a:ext>
                </a:extLst>
              </p:cNvPr>
              <p:cNvSpPr/>
              <p:nvPr/>
            </p:nvSpPr>
            <p:spPr bwMode="auto">
              <a:xfrm>
                <a:off x="10654085" y="1900196"/>
                <a:ext cx="401254" cy="401253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ṩľïḑé">
                <a:extLst>
                  <a:ext uri="{FF2B5EF4-FFF2-40B4-BE49-F238E27FC236}">
                    <a16:creationId xmlns:a16="http://schemas.microsoft.com/office/drawing/2014/main" id="{C7932313-37D9-43D9-AEE3-023DA69627E1}"/>
                  </a:ext>
                </a:extLst>
              </p:cNvPr>
              <p:cNvSpPr/>
              <p:nvPr/>
            </p:nvSpPr>
            <p:spPr bwMode="auto">
              <a:xfrm>
                <a:off x="10577751" y="1690762"/>
                <a:ext cx="189861" cy="187905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sļïḋé">
                <a:extLst>
                  <a:ext uri="{FF2B5EF4-FFF2-40B4-BE49-F238E27FC236}">
                    <a16:creationId xmlns:a16="http://schemas.microsoft.com/office/drawing/2014/main" id="{7F3A6630-1274-4BD9-AD31-C4E06DDC7C20}"/>
                  </a:ext>
                </a:extLst>
              </p:cNvPr>
              <p:cNvSpPr/>
              <p:nvPr/>
            </p:nvSpPr>
            <p:spPr bwMode="auto">
              <a:xfrm>
                <a:off x="10793056" y="1731865"/>
                <a:ext cx="176160" cy="137014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ïşľiḓè">
                <a:extLst>
                  <a:ext uri="{FF2B5EF4-FFF2-40B4-BE49-F238E27FC236}">
                    <a16:creationId xmlns:a16="http://schemas.microsoft.com/office/drawing/2014/main" id="{CA4A873A-12B2-49F9-A773-A6A33775FFE6}"/>
                  </a:ext>
                </a:extLst>
              </p:cNvPr>
              <p:cNvSpPr/>
              <p:nvPr/>
            </p:nvSpPr>
            <p:spPr bwMode="auto">
              <a:xfrm>
                <a:off x="10789142" y="4738329"/>
                <a:ext cx="252496" cy="258368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íş1ïďé">
                <a:extLst>
                  <a:ext uri="{FF2B5EF4-FFF2-40B4-BE49-F238E27FC236}">
                    <a16:creationId xmlns:a16="http://schemas.microsoft.com/office/drawing/2014/main" id="{A9BEBADA-FAD9-45C7-A1D3-4945D4524968}"/>
                  </a:ext>
                </a:extLst>
              </p:cNvPr>
              <p:cNvSpPr/>
              <p:nvPr/>
            </p:nvSpPr>
            <p:spPr bwMode="auto">
              <a:xfrm>
                <a:off x="10975087" y="4354691"/>
                <a:ext cx="150715" cy="152673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ïSľîḍe">
                <a:extLst>
                  <a:ext uri="{FF2B5EF4-FFF2-40B4-BE49-F238E27FC236}">
                    <a16:creationId xmlns:a16="http://schemas.microsoft.com/office/drawing/2014/main" id="{21EC93F6-122A-41D0-BFAA-0E08CE269DAD}"/>
                  </a:ext>
                </a:extLst>
              </p:cNvPr>
              <p:cNvSpPr/>
              <p:nvPr/>
            </p:nvSpPr>
            <p:spPr bwMode="auto">
              <a:xfrm>
                <a:off x="10642342" y="3839913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íŝḷîḋê">
                <a:extLst>
                  <a:ext uri="{FF2B5EF4-FFF2-40B4-BE49-F238E27FC236}">
                    <a16:creationId xmlns:a16="http://schemas.microsoft.com/office/drawing/2014/main" id="{1B4B4757-1B5B-4FB6-B4AA-953A6B6549CB}"/>
                  </a:ext>
                </a:extLst>
              </p:cNvPr>
              <p:cNvSpPr/>
              <p:nvPr/>
            </p:nvSpPr>
            <p:spPr bwMode="auto">
              <a:xfrm>
                <a:off x="10495543" y="4229422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íṣḻïḍé">
                <a:extLst>
                  <a:ext uri="{FF2B5EF4-FFF2-40B4-BE49-F238E27FC236}">
                    <a16:creationId xmlns:a16="http://schemas.microsoft.com/office/drawing/2014/main" id="{F08C214E-0A2E-40D4-B418-307ECDF4E8EA}"/>
                  </a:ext>
                </a:extLst>
              </p:cNvPr>
              <p:cNvSpPr/>
              <p:nvPr/>
            </p:nvSpPr>
            <p:spPr bwMode="auto">
              <a:xfrm>
                <a:off x="10558177" y="4663950"/>
                <a:ext cx="195733" cy="195734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îsľïde">
                <a:extLst>
                  <a:ext uri="{FF2B5EF4-FFF2-40B4-BE49-F238E27FC236}">
                    <a16:creationId xmlns:a16="http://schemas.microsoft.com/office/drawing/2014/main" id="{8C1D3A24-1050-40FC-A37E-2BE075E516AC}"/>
                  </a:ext>
                </a:extLst>
              </p:cNvPr>
              <p:cNvSpPr/>
              <p:nvPr/>
            </p:nvSpPr>
            <p:spPr bwMode="auto">
              <a:xfrm>
                <a:off x="10607110" y="4990826"/>
                <a:ext cx="299472" cy="301430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işľiḍe">
                <a:extLst>
                  <a:ext uri="{FF2B5EF4-FFF2-40B4-BE49-F238E27FC236}">
                    <a16:creationId xmlns:a16="http://schemas.microsoft.com/office/drawing/2014/main" id="{9DD3E384-994F-417B-BA04-F50634383ED0}"/>
                  </a:ext>
                </a:extLst>
              </p:cNvPr>
              <p:cNvSpPr/>
              <p:nvPr/>
            </p:nvSpPr>
            <p:spPr bwMode="auto">
              <a:xfrm>
                <a:off x="10793056" y="3628522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î$ļîdè">
                <a:extLst>
                  <a:ext uri="{FF2B5EF4-FFF2-40B4-BE49-F238E27FC236}">
                    <a16:creationId xmlns:a16="http://schemas.microsoft.com/office/drawing/2014/main" id="{8BFD1DAA-D553-4AA6-A667-0C045D62C288}"/>
                  </a:ext>
                </a:extLst>
              </p:cNvPr>
              <p:cNvSpPr/>
              <p:nvPr/>
            </p:nvSpPr>
            <p:spPr bwMode="auto">
              <a:xfrm>
                <a:off x="10646256" y="3395599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ṣḷîḑé">
                <a:extLst>
                  <a:ext uri="{FF2B5EF4-FFF2-40B4-BE49-F238E27FC236}">
                    <a16:creationId xmlns:a16="http://schemas.microsoft.com/office/drawing/2014/main" id="{5808B4F1-CE36-41F1-9AD0-C084C0B9A540}"/>
                  </a:ext>
                </a:extLst>
              </p:cNvPr>
              <p:cNvSpPr/>
              <p:nvPr/>
            </p:nvSpPr>
            <p:spPr bwMode="auto">
              <a:xfrm>
                <a:off x="10910496" y="2367998"/>
                <a:ext cx="321002" cy="322960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ï$ļîḓe">
                <a:extLst>
                  <a:ext uri="{FF2B5EF4-FFF2-40B4-BE49-F238E27FC236}">
                    <a16:creationId xmlns:a16="http://schemas.microsoft.com/office/drawing/2014/main" id="{05285E4A-7877-4C0D-98F4-3BFA20B6DE28}"/>
                  </a:ext>
                </a:extLst>
              </p:cNvPr>
              <p:cNvSpPr/>
              <p:nvPr/>
            </p:nvSpPr>
            <p:spPr bwMode="auto">
              <a:xfrm>
                <a:off x="10581664" y="2328853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íṥľíḋé">
                <a:extLst>
                  <a:ext uri="{FF2B5EF4-FFF2-40B4-BE49-F238E27FC236}">
                    <a16:creationId xmlns:a16="http://schemas.microsoft.com/office/drawing/2014/main" id="{C9DEDDF6-915C-4185-9253-D959226F0BB6}"/>
                  </a:ext>
                </a:extLst>
              </p:cNvPr>
              <p:cNvSpPr/>
              <p:nvPr/>
            </p:nvSpPr>
            <p:spPr bwMode="auto">
              <a:xfrm>
                <a:off x="10658000" y="5303998"/>
                <a:ext cx="131142" cy="207478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şḻíḍè">
                <a:extLst>
                  <a:ext uri="{FF2B5EF4-FFF2-40B4-BE49-F238E27FC236}">
                    <a16:creationId xmlns:a16="http://schemas.microsoft.com/office/drawing/2014/main" id="{E3C712CA-1504-4BBC-9B95-D890818A8F28}"/>
                  </a:ext>
                </a:extLst>
              </p:cNvPr>
              <p:cNvSpPr/>
              <p:nvPr/>
            </p:nvSpPr>
            <p:spPr bwMode="auto">
              <a:xfrm>
                <a:off x="10515116" y="5527135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îṡlíde">
                <a:extLst>
                  <a:ext uri="{FF2B5EF4-FFF2-40B4-BE49-F238E27FC236}">
                    <a16:creationId xmlns:a16="http://schemas.microsoft.com/office/drawing/2014/main" id="{EB872B6D-74DD-4747-9CC0-AD74D2F44A70}"/>
                  </a:ext>
                </a:extLst>
              </p:cNvPr>
              <p:cNvSpPr/>
              <p:nvPr/>
            </p:nvSpPr>
            <p:spPr bwMode="auto">
              <a:xfrm>
                <a:off x="10470096" y="3638308"/>
                <a:ext cx="274026" cy="207478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ṣľíḑê">
                <a:extLst>
                  <a:ext uri="{FF2B5EF4-FFF2-40B4-BE49-F238E27FC236}">
                    <a16:creationId xmlns:a16="http://schemas.microsoft.com/office/drawing/2014/main" id="{B634785E-137D-4A2D-92C8-6C2DBC0C3B82}"/>
                  </a:ext>
                </a:extLst>
              </p:cNvPr>
              <p:cNvSpPr/>
              <p:nvPr/>
            </p:nvSpPr>
            <p:spPr bwMode="auto">
              <a:xfrm>
                <a:off x="10763696" y="2767294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Sļïďê">
                <a:extLst>
                  <a:ext uri="{FF2B5EF4-FFF2-40B4-BE49-F238E27FC236}">
                    <a16:creationId xmlns:a16="http://schemas.microsoft.com/office/drawing/2014/main" id="{39A16441-F296-4DDD-955C-F853CBD5572F}"/>
                  </a:ext>
                </a:extLst>
              </p:cNvPr>
              <p:cNvSpPr/>
              <p:nvPr/>
            </p:nvSpPr>
            <p:spPr bwMode="auto">
              <a:xfrm>
                <a:off x="10712806" y="3080469"/>
                <a:ext cx="272069" cy="272069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ṥlíḓê">
                <a:extLst>
                  <a:ext uri="{FF2B5EF4-FFF2-40B4-BE49-F238E27FC236}">
                    <a16:creationId xmlns:a16="http://schemas.microsoft.com/office/drawing/2014/main" id="{49B3BA9B-270C-4A80-B0E2-2A8FCCC1A516}"/>
                  </a:ext>
                </a:extLst>
              </p:cNvPr>
              <p:cNvSpPr/>
              <p:nvPr/>
            </p:nvSpPr>
            <p:spPr bwMode="auto">
              <a:xfrm>
                <a:off x="10466182" y="2757508"/>
                <a:ext cx="246623" cy="246624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ïS1ïḑe">
                <a:extLst>
                  <a:ext uri="{FF2B5EF4-FFF2-40B4-BE49-F238E27FC236}">
                    <a16:creationId xmlns:a16="http://schemas.microsoft.com/office/drawing/2014/main" id="{36AAED06-6341-4089-9EF5-29AD9BAE0693}"/>
                  </a:ext>
                </a:extLst>
              </p:cNvPr>
              <p:cNvSpPr/>
              <p:nvPr/>
            </p:nvSpPr>
            <p:spPr bwMode="auto">
              <a:xfrm>
                <a:off x="10462269" y="3049152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îṧlíďe">
                <a:extLst>
                  <a:ext uri="{FF2B5EF4-FFF2-40B4-BE49-F238E27FC236}">
                    <a16:creationId xmlns:a16="http://schemas.microsoft.com/office/drawing/2014/main" id="{63EDF0FB-95CA-44C9-A73D-78F9789E1B04}"/>
                  </a:ext>
                </a:extLst>
              </p:cNvPr>
              <p:cNvSpPr/>
              <p:nvPr/>
            </p:nvSpPr>
            <p:spPr bwMode="auto">
              <a:xfrm>
                <a:off x="10370275" y="3305561"/>
                <a:ext cx="242709" cy="281856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ṩ1íḍe">
                <a:extLst>
                  <a:ext uri="{FF2B5EF4-FFF2-40B4-BE49-F238E27FC236}">
                    <a16:creationId xmlns:a16="http://schemas.microsoft.com/office/drawing/2014/main" id="{F1EE2F64-7A72-4EF1-9388-E4C47C62C7EE}"/>
                  </a:ext>
                </a:extLst>
              </p:cNvPr>
              <p:cNvSpPr/>
              <p:nvPr/>
            </p:nvSpPr>
            <p:spPr bwMode="auto">
              <a:xfrm>
                <a:off x="10303725" y="2346467"/>
                <a:ext cx="328831" cy="244666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îşḻîḑe">
                <a:extLst>
                  <a:ext uri="{FF2B5EF4-FFF2-40B4-BE49-F238E27FC236}">
                    <a16:creationId xmlns:a16="http://schemas.microsoft.com/office/drawing/2014/main" id="{DE831917-0528-4E56-8760-54440FD6E3E4}"/>
                  </a:ext>
                </a:extLst>
              </p:cNvPr>
              <p:cNvSpPr/>
              <p:nvPr/>
            </p:nvSpPr>
            <p:spPr bwMode="auto">
              <a:xfrm>
                <a:off x="10278277" y="3927994"/>
                <a:ext cx="367977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iśḻiďê">
                <a:extLst>
                  <a:ext uri="{FF2B5EF4-FFF2-40B4-BE49-F238E27FC236}">
                    <a16:creationId xmlns:a16="http://schemas.microsoft.com/office/drawing/2014/main" id="{08805393-CEEE-4374-85EC-54FDAED620E4}"/>
                  </a:ext>
                </a:extLst>
              </p:cNvPr>
              <p:cNvSpPr/>
              <p:nvPr/>
            </p:nvSpPr>
            <p:spPr bwMode="auto">
              <a:xfrm>
                <a:off x="10217600" y="4376224"/>
                <a:ext cx="270112" cy="313174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śļiḑe">
                <a:extLst>
                  <a:ext uri="{FF2B5EF4-FFF2-40B4-BE49-F238E27FC236}">
                    <a16:creationId xmlns:a16="http://schemas.microsoft.com/office/drawing/2014/main" id="{AC2349AA-A646-4C10-9BC7-BC7ACFF02E3F}"/>
                  </a:ext>
                </a:extLst>
              </p:cNvPr>
              <p:cNvSpPr/>
              <p:nvPr/>
            </p:nvSpPr>
            <p:spPr bwMode="auto">
              <a:xfrm>
                <a:off x="10248917" y="3640266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i$1íďê">
                <a:extLst>
                  <a:ext uri="{FF2B5EF4-FFF2-40B4-BE49-F238E27FC236}">
                    <a16:creationId xmlns:a16="http://schemas.microsoft.com/office/drawing/2014/main" id="{5C13804E-D4AF-4627-A6F9-CF3BF260705D}"/>
                  </a:ext>
                </a:extLst>
              </p:cNvPr>
              <p:cNvSpPr/>
              <p:nvPr/>
            </p:nvSpPr>
            <p:spPr bwMode="auto">
              <a:xfrm>
                <a:off x="10156922" y="2651812"/>
                <a:ext cx="279899" cy="250539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îṣ1íḑé">
                <a:extLst>
                  <a:ext uri="{FF2B5EF4-FFF2-40B4-BE49-F238E27FC236}">
                    <a16:creationId xmlns:a16="http://schemas.microsoft.com/office/drawing/2014/main" id="{A3DF3820-8DBE-4006-89A3-6EA3C17FC94A}"/>
                  </a:ext>
                </a:extLst>
              </p:cNvPr>
              <p:cNvSpPr/>
              <p:nvPr/>
            </p:nvSpPr>
            <p:spPr bwMode="auto">
              <a:xfrm>
                <a:off x="10164752" y="2953241"/>
                <a:ext cx="244667" cy="258368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ïş1iḑê">
                <a:extLst>
                  <a:ext uri="{FF2B5EF4-FFF2-40B4-BE49-F238E27FC236}">
                    <a16:creationId xmlns:a16="http://schemas.microsoft.com/office/drawing/2014/main" id="{3065A124-2032-4035-802C-33D7BF66ECA9}"/>
                  </a:ext>
                </a:extLst>
              </p:cNvPr>
              <p:cNvSpPr/>
              <p:nvPr/>
            </p:nvSpPr>
            <p:spPr bwMode="auto">
              <a:xfrm>
                <a:off x="10383974" y="2054826"/>
                <a:ext cx="248580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isľïďè">
                <a:extLst>
                  <a:ext uri="{FF2B5EF4-FFF2-40B4-BE49-F238E27FC236}">
                    <a16:creationId xmlns:a16="http://schemas.microsoft.com/office/drawing/2014/main" id="{8A121429-8087-4086-BF4B-85AD62E36D72}"/>
                  </a:ext>
                </a:extLst>
              </p:cNvPr>
              <p:cNvSpPr/>
              <p:nvPr/>
            </p:nvSpPr>
            <p:spPr bwMode="auto">
              <a:xfrm>
                <a:off x="10274362" y="1367801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iṡḻídé">
                <a:extLst>
                  <a:ext uri="{FF2B5EF4-FFF2-40B4-BE49-F238E27FC236}">
                    <a16:creationId xmlns:a16="http://schemas.microsoft.com/office/drawing/2014/main" id="{63AEB3A5-1021-46A6-A6CA-1A379D54526E}"/>
                  </a:ext>
                </a:extLst>
              </p:cNvPr>
              <p:cNvSpPr/>
              <p:nvPr/>
            </p:nvSpPr>
            <p:spPr bwMode="auto">
              <a:xfrm>
                <a:off x="10213686" y="1782756"/>
                <a:ext cx="383635" cy="364064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îSḷïḍe">
                <a:extLst>
                  <a:ext uri="{FF2B5EF4-FFF2-40B4-BE49-F238E27FC236}">
                    <a16:creationId xmlns:a16="http://schemas.microsoft.com/office/drawing/2014/main" id="{84D491F3-94F3-4CE6-AF4D-1738C68C8B33}"/>
                  </a:ext>
                </a:extLst>
              </p:cNvPr>
              <p:cNvSpPr/>
              <p:nvPr/>
            </p:nvSpPr>
            <p:spPr bwMode="auto">
              <a:xfrm>
                <a:off x="10295893" y="1555705"/>
                <a:ext cx="240751" cy="252496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ṩḻiďê">
                <a:extLst>
                  <a:ext uri="{FF2B5EF4-FFF2-40B4-BE49-F238E27FC236}">
                    <a16:creationId xmlns:a16="http://schemas.microsoft.com/office/drawing/2014/main" id="{85A73616-C13B-4EED-A022-E2543A8F3441}"/>
                  </a:ext>
                </a:extLst>
              </p:cNvPr>
              <p:cNvSpPr/>
              <p:nvPr/>
            </p:nvSpPr>
            <p:spPr bwMode="auto">
              <a:xfrm>
                <a:off x="10051227" y="3280116"/>
                <a:ext cx="303386" cy="303386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iṥļíḍê">
                <a:extLst>
                  <a:ext uri="{FF2B5EF4-FFF2-40B4-BE49-F238E27FC236}">
                    <a16:creationId xmlns:a16="http://schemas.microsoft.com/office/drawing/2014/main" id="{A90844A9-5A54-41EA-9972-E58461D7F589}"/>
                  </a:ext>
                </a:extLst>
              </p:cNvPr>
              <p:cNvSpPr/>
              <p:nvPr/>
            </p:nvSpPr>
            <p:spPr bwMode="auto">
              <a:xfrm>
                <a:off x="9912257" y="2277962"/>
                <a:ext cx="332745" cy="336662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ïSḷïdé">
                <a:extLst>
                  <a:ext uri="{FF2B5EF4-FFF2-40B4-BE49-F238E27FC236}">
                    <a16:creationId xmlns:a16="http://schemas.microsoft.com/office/drawing/2014/main" id="{2F539DAB-E6A3-469B-BE6B-69762FB1D8FD}"/>
                  </a:ext>
                </a:extLst>
              </p:cNvPr>
              <p:cNvSpPr/>
              <p:nvPr/>
            </p:nvSpPr>
            <p:spPr bwMode="auto">
              <a:xfrm>
                <a:off x="9884854" y="3579588"/>
                <a:ext cx="307301" cy="322960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$lïdé">
                <a:extLst>
                  <a:ext uri="{FF2B5EF4-FFF2-40B4-BE49-F238E27FC236}">
                    <a16:creationId xmlns:a16="http://schemas.microsoft.com/office/drawing/2014/main" id="{CF7D6E2E-423E-4E00-A74F-61CED27603A7}"/>
                  </a:ext>
                </a:extLst>
              </p:cNvPr>
              <p:cNvSpPr/>
              <p:nvPr/>
            </p:nvSpPr>
            <p:spPr bwMode="auto">
              <a:xfrm>
                <a:off x="9763500" y="2679215"/>
                <a:ext cx="340574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ïṡľíďé">
                <a:extLst>
                  <a:ext uri="{FF2B5EF4-FFF2-40B4-BE49-F238E27FC236}">
                    <a16:creationId xmlns:a16="http://schemas.microsoft.com/office/drawing/2014/main" id="{831115DD-3739-4F55-BF50-08444D5D15DF}"/>
                  </a:ext>
                </a:extLst>
              </p:cNvPr>
              <p:cNvSpPr/>
              <p:nvPr/>
            </p:nvSpPr>
            <p:spPr bwMode="auto">
              <a:xfrm>
                <a:off x="9875067" y="1874752"/>
                <a:ext cx="324916" cy="352320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îšļïde">
                <a:extLst>
                  <a:ext uri="{FF2B5EF4-FFF2-40B4-BE49-F238E27FC236}">
                    <a16:creationId xmlns:a16="http://schemas.microsoft.com/office/drawing/2014/main" id="{77A30051-D820-4605-8D62-013E4F6C7AF7}"/>
                  </a:ext>
                </a:extLst>
              </p:cNvPr>
              <p:cNvSpPr/>
              <p:nvPr/>
            </p:nvSpPr>
            <p:spPr bwMode="auto">
              <a:xfrm>
                <a:off x="9965105" y="1600726"/>
                <a:ext cx="274026" cy="268154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ïSlîḓè">
                <a:extLst>
                  <a:ext uri="{FF2B5EF4-FFF2-40B4-BE49-F238E27FC236}">
                    <a16:creationId xmlns:a16="http://schemas.microsoft.com/office/drawing/2014/main" id="{FFFE8D90-7547-41EA-BB38-C74DB46AAC21}"/>
                  </a:ext>
                </a:extLst>
              </p:cNvPr>
              <p:cNvSpPr/>
              <p:nvPr/>
            </p:nvSpPr>
            <p:spPr bwMode="auto">
              <a:xfrm>
                <a:off x="10082545" y="1367801"/>
                <a:ext cx="152672" cy="199649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îṧḻiḑe">
                <a:extLst>
                  <a:ext uri="{FF2B5EF4-FFF2-40B4-BE49-F238E27FC236}">
                    <a16:creationId xmlns:a16="http://schemas.microsoft.com/office/drawing/2014/main" id="{D570F5FA-4E59-4C39-A782-8A78C30E4A65}"/>
                  </a:ext>
                </a:extLst>
              </p:cNvPr>
              <p:cNvSpPr/>
              <p:nvPr/>
            </p:nvSpPr>
            <p:spPr bwMode="auto">
              <a:xfrm>
                <a:off x="9634317" y="3002175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ïṣḻíḋe">
                <a:extLst>
                  <a:ext uri="{FF2B5EF4-FFF2-40B4-BE49-F238E27FC236}">
                    <a16:creationId xmlns:a16="http://schemas.microsoft.com/office/drawing/2014/main" id="{3C64AEE0-501D-4950-AF29-BE7F96C57FF8}"/>
                  </a:ext>
                </a:extLst>
              </p:cNvPr>
              <p:cNvSpPr/>
              <p:nvPr/>
            </p:nvSpPr>
            <p:spPr bwMode="auto">
              <a:xfrm>
                <a:off x="9330930" y="1252320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ï$ľíḋé">
                <a:extLst>
                  <a:ext uri="{FF2B5EF4-FFF2-40B4-BE49-F238E27FC236}">
                    <a16:creationId xmlns:a16="http://schemas.microsoft.com/office/drawing/2014/main" id="{C3F65E10-45FD-46BB-B255-13A0177BB3F9}"/>
                  </a:ext>
                </a:extLst>
              </p:cNvPr>
              <p:cNvSpPr/>
              <p:nvPr/>
            </p:nvSpPr>
            <p:spPr bwMode="auto">
              <a:xfrm>
                <a:off x="9462071" y="1610511"/>
                <a:ext cx="383635" cy="342533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îŝļiḓé">
                <a:extLst>
                  <a:ext uri="{FF2B5EF4-FFF2-40B4-BE49-F238E27FC236}">
                    <a16:creationId xmlns:a16="http://schemas.microsoft.com/office/drawing/2014/main" id="{0E103D86-B778-4F9B-89DA-278A4C468215}"/>
                  </a:ext>
                </a:extLst>
              </p:cNvPr>
              <p:cNvSpPr/>
              <p:nvPr/>
            </p:nvSpPr>
            <p:spPr bwMode="auto">
              <a:xfrm>
                <a:off x="9501219" y="1990233"/>
                <a:ext cx="338618" cy="336662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šḻîde">
                <a:extLst>
                  <a:ext uri="{FF2B5EF4-FFF2-40B4-BE49-F238E27FC236}">
                    <a16:creationId xmlns:a16="http://schemas.microsoft.com/office/drawing/2014/main" id="{707EDE9D-EDBA-4505-8836-94633BD106AA}"/>
                  </a:ext>
                </a:extLst>
              </p:cNvPr>
              <p:cNvSpPr/>
              <p:nvPr/>
            </p:nvSpPr>
            <p:spPr bwMode="auto">
              <a:xfrm>
                <a:off x="9522749" y="2397359"/>
                <a:ext cx="317087" cy="334704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ísľïdè">
                <a:extLst>
                  <a:ext uri="{FF2B5EF4-FFF2-40B4-BE49-F238E27FC236}">
                    <a16:creationId xmlns:a16="http://schemas.microsoft.com/office/drawing/2014/main" id="{88BCD437-4DB0-49F7-8144-C3C0E9A040DD}"/>
                  </a:ext>
                </a:extLst>
              </p:cNvPr>
              <p:cNvSpPr/>
              <p:nvPr/>
            </p:nvSpPr>
            <p:spPr bwMode="auto">
              <a:xfrm>
                <a:off x="10025783" y="3945609"/>
                <a:ext cx="268154" cy="268154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îṧḻíḍè">
                <a:extLst>
                  <a:ext uri="{FF2B5EF4-FFF2-40B4-BE49-F238E27FC236}">
                    <a16:creationId xmlns:a16="http://schemas.microsoft.com/office/drawing/2014/main" id="{B21C3301-A6D1-465F-87EB-FFAE60ABC229}"/>
                  </a:ext>
                </a:extLst>
              </p:cNvPr>
              <p:cNvSpPr/>
              <p:nvPr/>
            </p:nvSpPr>
            <p:spPr bwMode="auto">
              <a:xfrm>
                <a:off x="9634317" y="3906464"/>
                <a:ext cx="467802" cy="467803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îṩļîďê">
                <a:extLst>
                  <a:ext uri="{FF2B5EF4-FFF2-40B4-BE49-F238E27FC236}">
                    <a16:creationId xmlns:a16="http://schemas.microsoft.com/office/drawing/2014/main" id="{BA891F49-7809-4590-9268-B370D2A51F0C}"/>
                  </a:ext>
                </a:extLst>
              </p:cNvPr>
              <p:cNvSpPr/>
              <p:nvPr/>
            </p:nvSpPr>
            <p:spPr bwMode="auto">
              <a:xfrm>
                <a:off x="10248917" y="4744202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îṡḻîďe">
                <a:extLst>
                  <a:ext uri="{FF2B5EF4-FFF2-40B4-BE49-F238E27FC236}">
                    <a16:creationId xmlns:a16="http://schemas.microsoft.com/office/drawing/2014/main" id="{F9376684-DCC6-4A21-96E6-50CF8DE1C718}"/>
                  </a:ext>
                </a:extLst>
              </p:cNvPr>
              <p:cNvSpPr/>
              <p:nvPr/>
            </p:nvSpPr>
            <p:spPr bwMode="auto">
              <a:xfrm>
                <a:off x="9835921" y="4409497"/>
                <a:ext cx="332745" cy="330789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ïṣ1íďé">
                <a:extLst>
                  <a:ext uri="{FF2B5EF4-FFF2-40B4-BE49-F238E27FC236}">
                    <a16:creationId xmlns:a16="http://schemas.microsoft.com/office/drawing/2014/main" id="{83D75311-A8F0-47E9-9708-2D36C747DBD7}"/>
                  </a:ext>
                </a:extLst>
              </p:cNvPr>
              <p:cNvSpPr/>
              <p:nvPr/>
            </p:nvSpPr>
            <p:spPr bwMode="auto">
              <a:xfrm>
                <a:off x="9935746" y="4810750"/>
                <a:ext cx="383635" cy="387552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iśļïďe">
                <a:extLst>
                  <a:ext uri="{FF2B5EF4-FFF2-40B4-BE49-F238E27FC236}">
                    <a16:creationId xmlns:a16="http://schemas.microsoft.com/office/drawing/2014/main" id="{0E6DC725-9BE5-4ACC-987B-5D613FF14855}"/>
                  </a:ext>
                </a:extLst>
              </p:cNvPr>
              <p:cNvSpPr/>
              <p:nvPr/>
            </p:nvSpPr>
            <p:spPr bwMode="auto">
              <a:xfrm>
                <a:off x="9426839" y="3544356"/>
                <a:ext cx="399295" cy="330789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îs1iḓè">
                <a:extLst>
                  <a:ext uri="{FF2B5EF4-FFF2-40B4-BE49-F238E27FC236}">
                    <a16:creationId xmlns:a16="http://schemas.microsoft.com/office/drawing/2014/main" id="{C0DB4487-DB46-4807-8FD4-146137BA0642}"/>
                  </a:ext>
                </a:extLst>
              </p:cNvPr>
              <p:cNvSpPr/>
              <p:nvPr/>
            </p:nvSpPr>
            <p:spPr bwMode="auto">
              <a:xfrm>
                <a:off x="9250680" y="3160718"/>
                <a:ext cx="336661" cy="336662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î$ľíḍe">
                <a:extLst>
                  <a:ext uri="{FF2B5EF4-FFF2-40B4-BE49-F238E27FC236}">
                    <a16:creationId xmlns:a16="http://schemas.microsoft.com/office/drawing/2014/main" id="{E273066C-A0A9-4F6C-A416-21A4809C32B2}"/>
                  </a:ext>
                </a:extLst>
              </p:cNvPr>
              <p:cNvSpPr/>
              <p:nvPr/>
            </p:nvSpPr>
            <p:spPr bwMode="auto">
              <a:xfrm>
                <a:off x="9274168" y="2775125"/>
                <a:ext cx="428657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ïŝḻiďé">
                <a:extLst>
                  <a:ext uri="{FF2B5EF4-FFF2-40B4-BE49-F238E27FC236}">
                    <a16:creationId xmlns:a16="http://schemas.microsoft.com/office/drawing/2014/main" id="{5CDF30D3-997F-4F9F-8234-F36A04358F6C}"/>
                  </a:ext>
                </a:extLst>
              </p:cNvPr>
              <p:cNvSpPr/>
              <p:nvPr/>
            </p:nvSpPr>
            <p:spPr bwMode="auto">
              <a:xfrm>
                <a:off x="9465987" y="4558254"/>
                <a:ext cx="414954" cy="391467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íṧlídé">
                <a:extLst>
                  <a:ext uri="{FF2B5EF4-FFF2-40B4-BE49-F238E27FC236}">
                    <a16:creationId xmlns:a16="http://schemas.microsoft.com/office/drawing/2014/main" id="{4E67CC66-8E3F-45F2-9D64-8D07FD3EA1B8}"/>
                  </a:ext>
                </a:extLst>
              </p:cNvPr>
              <p:cNvSpPr/>
              <p:nvPr/>
            </p:nvSpPr>
            <p:spPr bwMode="auto">
              <a:xfrm>
                <a:off x="9446413" y="4981038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i$ḻide">
                <a:extLst>
                  <a:ext uri="{FF2B5EF4-FFF2-40B4-BE49-F238E27FC236}">
                    <a16:creationId xmlns:a16="http://schemas.microsoft.com/office/drawing/2014/main" id="{B906F60C-846D-452C-AD78-8C2C0568FB23}"/>
                  </a:ext>
                </a:extLst>
              </p:cNvPr>
              <p:cNvSpPr/>
              <p:nvPr/>
            </p:nvSpPr>
            <p:spPr bwMode="auto">
              <a:xfrm>
                <a:off x="9372034" y="4200063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îšļíḓê">
                <a:extLst>
                  <a:ext uri="{FF2B5EF4-FFF2-40B4-BE49-F238E27FC236}">
                    <a16:creationId xmlns:a16="http://schemas.microsoft.com/office/drawing/2014/main" id="{F42D7D8C-B815-4F35-BDD5-EF49FA5B420E}"/>
                  </a:ext>
                </a:extLst>
              </p:cNvPr>
              <p:cNvSpPr/>
              <p:nvPr/>
            </p:nvSpPr>
            <p:spPr bwMode="auto">
              <a:xfrm>
                <a:off x="9266339" y="3900591"/>
                <a:ext cx="326874" cy="277942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ïṣļíďé">
                <a:extLst>
                  <a:ext uri="{FF2B5EF4-FFF2-40B4-BE49-F238E27FC236}">
                    <a16:creationId xmlns:a16="http://schemas.microsoft.com/office/drawing/2014/main" id="{F5DAEC89-AC77-4715-9637-FD7BE54694FB}"/>
                  </a:ext>
                </a:extLst>
              </p:cNvPr>
              <p:cNvSpPr/>
              <p:nvPr/>
            </p:nvSpPr>
            <p:spPr bwMode="auto">
              <a:xfrm>
                <a:off x="8986440" y="3544356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ïṥlïḍe">
                <a:extLst>
                  <a:ext uri="{FF2B5EF4-FFF2-40B4-BE49-F238E27FC236}">
                    <a16:creationId xmlns:a16="http://schemas.microsoft.com/office/drawing/2014/main" id="{B94A191F-C4A2-46B4-AD02-9544A729796B}"/>
                  </a:ext>
                </a:extLst>
              </p:cNvPr>
              <p:cNvSpPr/>
              <p:nvPr/>
            </p:nvSpPr>
            <p:spPr bwMode="auto">
              <a:xfrm>
                <a:off x="9078435" y="2322980"/>
                <a:ext cx="405168" cy="409082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î$ľïḑe">
                <a:extLst>
                  <a:ext uri="{FF2B5EF4-FFF2-40B4-BE49-F238E27FC236}">
                    <a16:creationId xmlns:a16="http://schemas.microsoft.com/office/drawing/2014/main" id="{F9FEBBB4-25A2-4412-A2A2-56CB1FEEB59F}"/>
                  </a:ext>
                </a:extLst>
              </p:cNvPr>
              <p:cNvSpPr/>
              <p:nvPr/>
            </p:nvSpPr>
            <p:spPr bwMode="auto">
              <a:xfrm>
                <a:off x="10258703" y="5188516"/>
                <a:ext cx="307301" cy="307301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ṩ1îḓé">
                <a:extLst>
                  <a:ext uri="{FF2B5EF4-FFF2-40B4-BE49-F238E27FC236}">
                    <a16:creationId xmlns:a16="http://schemas.microsoft.com/office/drawing/2014/main" id="{F8526EEC-22DD-438F-952C-CC448A3C7B08}"/>
                  </a:ext>
                </a:extLst>
              </p:cNvPr>
              <p:cNvSpPr/>
              <p:nvPr/>
            </p:nvSpPr>
            <p:spPr bwMode="auto">
              <a:xfrm>
                <a:off x="9922044" y="5121966"/>
                <a:ext cx="272069" cy="272069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ṩ1íḑè">
                <a:extLst>
                  <a:ext uri="{FF2B5EF4-FFF2-40B4-BE49-F238E27FC236}">
                    <a16:creationId xmlns:a16="http://schemas.microsoft.com/office/drawing/2014/main" id="{42B596B9-4F55-4409-A568-84731DF668DD}"/>
                  </a:ext>
                </a:extLst>
              </p:cNvPr>
              <p:cNvSpPr/>
              <p:nvPr/>
            </p:nvSpPr>
            <p:spPr bwMode="auto">
              <a:xfrm>
                <a:off x="10258702" y="5621088"/>
                <a:ext cx="364063" cy="360149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îṥḻiḋè">
                <a:extLst>
                  <a:ext uri="{FF2B5EF4-FFF2-40B4-BE49-F238E27FC236}">
                    <a16:creationId xmlns:a16="http://schemas.microsoft.com/office/drawing/2014/main" id="{6C6D0749-FDD8-4D57-B672-6A4E67D2A7F7}"/>
                  </a:ext>
                </a:extLst>
              </p:cNvPr>
              <p:cNvSpPr/>
              <p:nvPr/>
            </p:nvSpPr>
            <p:spPr bwMode="auto">
              <a:xfrm>
                <a:off x="9160642" y="5274638"/>
                <a:ext cx="358192" cy="550010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išḻíḑé">
                <a:extLst>
                  <a:ext uri="{FF2B5EF4-FFF2-40B4-BE49-F238E27FC236}">
                    <a16:creationId xmlns:a16="http://schemas.microsoft.com/office/drawing/2014/main" id="{F2428752-013E-48CA-85DB-8C58C002F0B3}"/>
                  </a:ext>
                </a:extLst>
              </p:cNvPr>
              <p:cNvSpPr/>
              <p:nvPr/>
            </p:nvSpPr>
            <p:spPr bwMode="auto">
              <a:xfrm>
                <a:off x="9589295" y="5294212"/>
                <a:ext cx="305342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iṡḷîḑê">
                <a:extLst>
                  <a:ext uri="{FF2B5EF4-FFF2-40B4-BE49-F238E27FC236}">
                    <a16:creationId xmlns:a16="http://schemas.microsoft.com/office/drawing/2014/main" id="{CAB6D762-A638-470C-A0D7-0E63D7730F70}"/>
                  </a:ext>
                </a:extLst>
              </p:cNvPr>
              <p:cNvSpPr/>
              <p:nvPr/>
            </p:nvSpPr>
            <p:spPr bwMode="auto">
              <a:xfrm>
                <a:off x="9029500" y="1945216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îṧlíḍè">
                <a:extLst>
                  <a:ext uri="{FF2B5EF4-FFF2-40B4-BE49-F238E27FC236}">
                    <a16:creationId xmlns:a16="http://schemas.microsoft.com/office/drawing/2014/main" id="{F24B6903-2028-46F5-9D43-025D2F602D70}"/>
                  </a:ext>
                </a:extLst>
              </p:cNvPr>
              <p:cNvSpPr/>
              <p:nvPr/>
            </p:nvSpPr>
            <p:spPr bwMode="auto">
              <a:xfrm>
                <a:off x="8534298" y="4360564"/>
                <a:ext cx="207476" cy="211392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ïśḷiďè">
                <a:extLst>
                  <a:ext uri="{FF2B5EF4-FFF2-40B4-BE49-F238E27FC236}">
                    <a16:creationId xmlns:a16="http://schemas.microsoft.com/office/drawing/2014/main" id="{706983F1-A975-4187-920C-DD530C56428C}"/>
                  </a:ext>
                </a:extLst>
              </p:cNvPr>
              <p:cNvSpPr/>
              <p:nvPr/>
            </p:nvSpPr>
            <p:spPr bwMode="auto">
              <a:xfrm>
                <a:off x="8890530" y="4113940"/>
                <a:ext cx="279899" cy="268154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îṩḻïḋê">
                <a:extLst>
                  <a:ext uri="{FF2B5EF4-FFF2-40B4-BE49-F238E27FC236}">
                    <a16:creationId xmlns:a16="http://schemas.microsoft.com/office/drawing/2014/main" id="{055F8179-FF46-406D-83AC-B3254D30CB92}"/>
                  </a:ext>
                </a:extLst>
              </p:cNvPr>
              <p:cNvSpPr/>
              <p:nvPr/>
            </p:nvSpPr>
            <p:spPr bwMode="auto">
              <a:xfrm>
                <a:off x="8039093" y="4581743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íṣḻiďé">
                <a:extLst>
                  <a:ext uri="{FF2B5EF4-FFF2-40B4-BE49-F238E27FC236}">
                    <a16:creationId xmlns:a16="http://schemas.microsoft.com/office/drawing/2014/main" id="{07DAA9DE-47F0-477A-8894-FC7275905E69}"/>
                  </a:ext>
                </a:extLst>
              </p:cNvPr>
              <p:cNvSpPr/>
              <p:nvPr/>
            </p:nvSpPr>
            <p:spPr bwMode="auto">
              <a:xfrm>
                <a:off x="8820067" y="2931711"/>
                <a:ext cx="219221" cy="232922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iṥḻîḍè">
                <a:extLst>
                  <a:ext uri="{FF2B5EF4-FFF2-40B4-BE49-F238E27FC236}">
                    <a16:creationId xmlns:a16="http://schemas.microsoft.com/office/drawing/2014/main" id="{BB28F735-3D46-4505-AE03-129EB3C00444}"/>
                  </a:ext>
                </a:extLst>
              </p:cNvPr>
              <p:cNvSpPr/>
              <p:nvPr/>
            </p:nvSpPr>
            <p:spPr bwMode="auto">
              <a:xfrm>
                <a:off x="8998183" y="1536132"/>
                <a:ext cx="242709" cy="281856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ïşḻíḑê">
                <a:extLst>
                  <a:ext uri="{FF2B5EF4-FFF2-40B4-BE49-F238E27FC236}">
                    <a16:creationId xmlns:a16="http://schemas.microsoft.com/office/drawing/2014/main" id="{C1348BF9-E16E-44D8-8674-B74FCA5CDD00}"/>
                  </a:ext>
                </a:extLst>
              </p:cNvPr>
              <p:cNvSpPr/>
              <p:nvPr/>
            </p:nvSpPr>
            <p:spPr bwMode="auto">
              <a:xfrm>
                <a:off x="8685011" y="3366239"/>
                <a:ext cx="246623" cy="246624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iślîḋê">
                <a:extLst>
                  <a:ext uri="{FF2B5EF4-FFF2-40B4-BE49-F238E27FC236}">
                    <a16:creationId xmlns:a16="http://schemas.microsoft.com/office/drawing/2014/main" id="{191A216C-D57B-4D12-8594-1DE0CF83B200}"/>
                  </a:ext>
                </a:extLst>
              </p:cNvPr>
              <p:cNvSpPr/>
              <p:nvPr/>
            </p:nvSpPr>
            <p:spPr bwMode="auto">
              <a:xfrm>
                <a:off x="8260272" y="4031732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îš1îďe">
                <a:extLst>
                  <a:ext uri="{FF2B5EF4-FFF2-40B4-BE49-F238E27FC236}">
                    <a16:creationId xmlns:a16="http://schemas.microsoft.com/office/drawing/2014/main" id="{85BFBB9E-B8B7-4888-9161-61DFB3926E20}"/>
                  </a:ext>
                </a:extLst>
              </p:cNvPr>
              <p:cNvSpPr/>
              <p:nvPr/>
            </p:nvSpPr>
            <p:spPr bwMode="auto">
              <a:xfrm>
                <a:off x="8610632" y="3841870"/>
                <a:ext cx="230965" cy="230966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îṡlïḍê">
                <a:extLst>
                  <a:ext uri="{FF2B5EF4-FFF2-40B4-BE49-F238E27FC236}">
                    <a16:creationId xmlns:a16="http://schemas.microsoft.com/office/drawing/2014/main" id="{64004AF3-10FA-4E0C-B707-E2A76BE1C85F}"/>
                  </a:ext>
                </a:extLst>
              </p:cNvPr>
              <p:cNvSpPr/>
              <p:nvPr/>
            </p:nvSpPr>
            <p:spPr bwMode="auto">
              <a:xfrm>
                <a:off x="9078434" y="1082030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ïṣḷîdê">
                <a:extLst>
                  <a:ext uri="{FF2B5EF4-FFF2-40B4-BE49-F238E27FC236}">
                    <a16:creationId xmlns:a16="http://schemas.microsoft.com/office/drawing/2014/main" id="{2F484EB9-95D0-4F47-9D93-3DAE1189E661}"/>
                  </a:ext>
                </a:extLst>
              </p:cNvPr>
              <p:cNvSpPr/>
              <p:nvPr/>
            </p:nvSpPr>
            <p:spPr bwMode="auto">
              <a:xfrm>
                <a:off x="8342478" y="3088297"/>
                <a:ext cx="242709" cy="252496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íśḻíḋê">
                <a:extLst>
                  <a:ext uri="{FF2B5EF4-FFF2-40B4-BE49-F238E27FC236}">
                    <a16:creationId xmlns:a16="http://schemas.microsoft.com/office/drawing/2014/main" id="{E29D891D-2D38-4DE7-B681-8AB6993DC3E5}"/>
                  </a:ext>
                </a:extLst>
              </p:cNvPr>
              <p:cNvSpPr/>
              <p:nvPr/>
            </p:nvSpPr>
            <p:spPr bwMode="auto">
              <a:xfrm>
                <a:off x="8575400" y="2205539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íśḻiḑê">
                <a:extLst>
                  <a:ext uri="{FF2B5EF4-FFF2-40B4-BE49-F238E27FC236}">
                    <a16:creationId xmlns:a16="http://schemas.microsoft.com/office/drawing/2014/main" id="{B76ACD58-3A89-420A-B53B-86CB4B8AA91D}"/>
                  </a:ext>
                </a:extLst>
              </p:cNvPr>
              <p:cNvSpPr/>
              <p:nvPr/>
            </p:nvSpPr>
            <p:spPr bwMode="auto">
              <a:xfrm>
                <a:off x="8688925" y="2636154"/>
                <a:ext cx="146800" cy="154629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îŝľiḑe">
                <a:extLst>
                  <a:ext uri="{FF2B5EF4-FFF2-40B4-BE49-F238E27FC236}">
                    <a16:creationId xmlns:a16="http://schemas.microsoft.com/office/drawing/2014/main" id="{69F96FC9-D495-4D80-B347-CF6FAE7695E3}"/>
                  </a:ext>
                </a:extLst>
              </p:cNvPr>
              <p:cNvSpPr/>
              <p:nvPr/>
            </p:nvSpPr>
            <p:spPr bwMode="auto">
              <a:xfrm>
                <a:off x="8371838" y="3567843"/>
                <a:ext cx="107653" cy="207478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îŝļïďê">
                <a:extLst>
                  <a:ext uri="{FF2B5EF4-FFF2-40B4-BE49-F238E27FC236}">
                    <a16:creationId xmlns:a16="http://schemas.microsoft.com/office/drawing/2014/main" id="{3E8FF6B6-D74E-479E-B3DA-330783EE71D1}"/>
                  </a:ext>
                </a:extLst>
              </p:cNvPr>
              <p:cNvSpPr/>
              <p:nvPr/>
            </p:nvSpPr>
            <p:spPr bwMode="auto">
              <a:xfrm>
                <a:off x="8448174" y="1575279"/>
                <a:ext cx="293599" cy="293600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išļiḍê">
                <a:extLst>
                  <a:ext uri="{FF2B5EF4-FFF2-40B4-BE49-F238E27FC236}">
                    <a16:creationId xmlns:a16="http://schemas.microsoft.com/office/drawing/2014/main" id="{FEBAC4AE-AD20-4EA5-85AC-38C860CE4BB7}"/>
                  </a:ext>
                </a:extLst>
              </p:cNvPr>
              <p:cNvSpPr/>
              <p:nvPr/>
            </p:nvSpPr>
            <p:spPr bwMode="auto">
              <a:xfrm>
                <a:off x="7763110" y="4108068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ïṥlíde">
                <a:extLst>
                  <a:ext uri="{FF2B5EF4-FFF2-40B4-BE49-F238E27FC236}">
                    <a16:creationId xmlns:a16="http://schemas.microsoft.com/office/drawing/2014/main" id="{1551712C-D8CD-49AE-8A76-E8807E1F3DAD}"/>
                  </a:ext>
                </a:extLst>
              </p:cNvPr>
              <p:cNvSpPr/>
              <p:nvPr/>
            </p:nvSpPr>
            <p:spPr bwMode="auto">
              <a:xfrm>
                <a:off x="7947099" y="3679414"/>
                <a:ext cx="207476" cy="207478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ïsļidé">
                <a:extLst>
                  <a:ext uri="{FF2B5EF4-FFF2-40B4-BE49-F238E27FC236}">
                    <a16:creationId xmlns:a16="http://schemas.microsoft.com/office/drawing/2014/main" id="{063D1ACC-300F-4788-8508-F301CB1D3A00}"/>
                  </a:ext>
                </a:extLst>
              </p:cNvPr>
              <p:cNvSpPr/>
              <p:nvPr/>
            </p:nvSpPr>
            <p:spPr bwMode="auto">
              <a:xfrm>
                <a:off x="8704585" y="1177942"/>
                <a:ext cx="172244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iṡḷíḋé">
                <a:extLst>
                  <a:ext uri="{FF2B5EF4-FFF2-40B4-BE49-F238E27FC236}">
                    <a16:creationId xmlns:a16="http://schemas.microsoft.com/office/drawing/2014/main" id="{5C6E779B-BBB1-4895-B21B-B3E2FDDD1119}"/>
                  </a:ext>
                </a:extLst>
              </p:cNvPr>
              <p:cNvSpPr/>
              <p:nvPr/>
            </p:nvSpPr>
            <p:spPr bwMode="auto">
              <a:xfrm>
                <a:off x="7489083" y="3493466"/>
                <a:ext cx="201605" cy="199649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íṧ1ïďè">
                <a:extLst>
                  <a:ext uri="{FF2B5EF4-FFF2-40B4-BE49-F238E27FC236}">
                    <a16:creationId xmlns:a16="http://schemas.microsoft.com/office/drawing/2014/main" id="{75DD28D4-C5B9-4514-936B-F7CEF13DD5D0}"/>
                  </a:ext>
                </a:extLst>
              </p:cNvPr>
              <p:cNvSpPr/>
              <p:nvPr/>
            </p:nvSpPr>
            <p:spPr bwMode="auto">
              <a:xfrm>
                <a:off x="7424491" y="4556298"/>
                <a:ext cx="207476" cy="182032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iŝlïdè">
                <a:extLst>
                  <a:ext uri="{FF2B5EF4-FFF2-40B4-BE49-F238E27FC236}">
                    <a16:creationId xmlns:a16="http://schemas.microsoft.com/office/drawing/2014/main" id="{1A942388-8480-430C-B577-39BB8FA7D621}"/>
                  </a:ext>
                </a:extLst>
              </p:cNvPr>
              <p:cNvSpPr/>
              <p:nvPr/>
            </p:nvSpPr>
            <p:spPr bwMode="auto">
              <a:xfrm>
                <a:off x="7725920" y="4971252"/>
                <a:ext cx="150715" cy="154629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íśḻïḋe">
                <a:extLst>
                  <a:ext uri="{FF2B5EF4-FFF2-40B4-BE49-F238E27FC236}">
                    <a16:creationId xmlns:a16="http://schemas.microsoft.com/office/drawing/2014/main" id="{8C7FD8CB-4F4B-4E41-BD36-BB7251CB2B8D}"/>
                  </a:ext>
                </a:extLst>
              </p:cNvPr>
              <p:cNvSpPr/>
              <p:nvPr/>
            </p:nvSpPr>
            <p:spPr bwMode="auto">
              <a:xfrm>
                <a:off x="6888184" y="4926232"/>
                <a:ext cx="248580" cy="250539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îśļídè">
                <a:extLst>
                  <a:ext uri="{FF2B5EF4-FFF2-40B4-BE49-F238E27FC236}">
                    <a16:creationId xmlns:a16="http://schemas.microsoft.com/office/drawing/2014/main" id="{C8A9AE60-AE49-4B4A-B865-FFA6D469EBA5}"/>
                  </a:ext>
                </a:extLst>
              </p:cNvPr>
              <p:cNvSpPr/>
              <p:nvPr/>
            </p:nvSpPr>
            <p:spPr bwMode="auto">
              <a:xfrm>
                <a:off x="6868610" y="4354691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íṥļiḑé">
                <a:extLst>
                  <a:ext uri="{FF2B5EF4-FFF2-40B4-BE49-F238E27FC236}">
                    <a16:creationId xmlns:a16="http://schemas.microsoft.com/office/drawing/2014/main" id="{CFD747F1-838E-48DD-9EC2-B51118B9D4A6}"/>
                  </a:ext>
                </a:extLst>
              </p:cNvPr>
              <p:cNvSpPr/>
              <p:nvPr/>
            </p:nvSpPr>
            <p:spPr bwMode="auto">
              <a:xfrm>
                <a:off x="6958648" y="3260543"/>
                <a:ext cx="287728" cy="160502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išḷïḑé">
                <a:extLst>
                  <a:ext uri="{FF2B5EF4-FFF2-40B4-BE49-F238E27FC236}">
                    <a16:creationId xmlns:a16="http://schemas.microsoft.com/office/drawing/2014/main" id="{851E4453-3E18-4E36-BA16-F56B2BF6C97E}"/>
                  </a:ext>
                </a:extLst>
              </p:cNvPr>
              <p:cNvSpPr/>
              <p:nvPr/>
            </p:nvSpPr>
            <p:spPr bwMode="auto">
              <a:xfrm>
                <a:off x="7696560" y="835406"/>
                <a:ext cx="207476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ï$ļîḋè">
                <a:extLst>
                  <a:ext uri="{FF2B5EF4-FFF2-40B4-BE49-F238E27FC236}">
                    <a16:creationId xmlns:a16="http://schemas.microsoft.com/office/drawing/2014/main" id="{9DB33A2E-E56D-4127-A423-7CDBFF611464}"/>
                  </a:ext>
                </a:extLst>
              </p:cNvPr>
              <p:cNvSpPr/>
              <p:nvPr/>
            </p:nvSpPr>
            <p:spPr bwMode="auto">
              <a:xfrm>
                <a:off x="8217209" y="5047588"/>
                <a:ext cx="191818" cy="195734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îş1iḓê">
                <a:extLst>
                  <a:ext uri="{FF2B5EF4-FFF2-40B4-BE49-F238E27FC236}">
                    <a16:creationId xmlns:a16="http://schemas.microsoft.com/office/drawing/2014/main" id="{43497595-7E9F-488D-9772-14823D133B4E}"/>
                  </a:ext>
                </a:extLst>
              </p:cNvPr>
              <p:cNvSpPr/>
              <p:nvPr/>
            </p:nvSpPr>
            <p:spPr bwMode="auto">
              <a:xfrm>
                <a:off x="7085874" y="5474287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îṡlîḓê">
                <a:extLst>
                  <a:ext uri="{FF2B5EF4-FFF2-40B4-BE49-F238E27FC236}">
                    <a16:creationId xmlns:a16="http://schemas.microsoft.com/office/drawing/2014/main" id="{6A460585-593D-46E6-8CBD-15AC4F6FCF33}"/>
                  </a:ext>
                </a:extLst>
              </p:cNvPr>
              <p:cNvSpPr/>
              <p:nvPr/>
            </p:nvSpPr>
            <p:spPr bwMode="auto">
              <a:xfrm>
                <a:off x="10199979" y="5985152"/>
                <a:ext cx="381679" cy="338618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isḷïḋè">
                <a:extLst>
                  <a:ext uri="{FF2B5EF4-FFF2-40B4-BE49-F238E27FC236}">
                    <a16:creationId xmlns:a16="http://schemas.microsoft.com/office/drawing/2014/main" id="{C139A5A1-CE4B-43FE-BCA8-2618D3992D1A}"/>
                  </a:ext>
                </a:extLst>
              </p:cNvPr>
              <p:cNvSpPr/>
              <p:nvPr/>
            </p:nvSpPr>
            <p:spPr bwMode="auto">
              <a:xfrm>
                <a:off x="9976844" y="5491903"/>
                <a:ext cx="223135" cy="225093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ïslîḓè">
                <a:extLst>
                  <a:ext uri="{FF2B5EF4-FFF2-40B4-BE49-F238E27FC236}">
                    <a16:creationId xmlns:a16="http://schemas.microsoft.com/office/drawing/2014/main" id="{107FFAC7-A179-47E1-B30D-C491EC04E5F4}"/>
                  </a:ext>
                </a:extLst>
              </p:cNvPr>
              <p:cNvSpPr/>
              <p:nvPr/>
            </p:nvSpPr>
            <p:spPr bwMode="auto">
              <a:xfrm>
                <a:off x="8892484" y="5863796"/>
                <a:ext cx="275983" cy="313174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îṩḷíde">
                <a:extLst>
                  <a:ext uri="{FF2B5EF4-FFF2-40B4-BE49-F238E27FC236}">
                    <a16:creationId xmlns:a16="http://schemas.microsoft.com/office/drawing/2014/main" id="{92E5C017-FC87-415E-A194-19047D1248DD}"/>
                  </a:ext>
                </a:extLst>
              </p:cNvPr>
              <p:cNvSpPr/>
              <p:nvPr/>
            </p:nvSpPr>
            <p:spPr bwMode="auto">
              <a:xfrm>
                <a:off x="8549953" y="6186756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íş1íḑe">
                <a:extLst>
                  <a:ext uri="{FF2B5EF4-FFF2-40B4-BE49-F238E27FC236}">
                    <a16:creationId xmlns:a16="http://schemas.microsoft.com/office/drawing/2014/main" id="{72778BAC-42D1-4548-8537-1E49808A0865}"/>
                  </a:ext>
                </a:extLst>
              </p:cNvPr>
              <p:cNvSpPr/>
              <p:nvPr/>
            </p:nvSpPr>
            <p:spPr bwMode="auto">
              <a:xfrm>
                <a:off x="9379860" y="5728740"/>
                <a:ext cx="319044" cy="342533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íśḷîḍe">
                <a:extLst>
                  <a:ext uri="{FF2B5EF4-FFF2-40B4-BE49-F238E27FC236}">
                    <a16:creationId xmlns:a16="http://schemas.microsoft.com/office/drawing/2014/main" id="{33022BBC-BFF4-4BFB-8A41-3DFC940E43D6}"/>
                  </a:ext>
                </a:extLst>
              </p:cNvPr>
              <p:cNvSpPr/>
              <p:nvPr/>
            </p:nvSpPr>
            <p:spPr bwMode="auto">
              <a:xfrm>
                <a:off x="9781111" y="5771801"/>
                <a:ext cx="366021" cy="364064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íṥlïďè">
                <a:extLst>
                  <a:ext uri="{FF2B5EF4-FFF2-40B4-BE49-F238E27FC236}">
                    <a16:creationId xmlns:a16="http://schemas.microsoft.com/office/drawing/2014/main" id="{6F249D3E-0016-43D2-84C1-BFC22AB37191}"/>
                  </a:ext>
                </a:extLst>
              </p:cNvPr>
              <p:cNvSpPr/>
              <p:nvPr/>
            </p:nvSpPr>
            <p:spPr bwMode="auto">
              <a:xfrm>
                <a:off x="9804599" y="6221988"/>
                <a:ext cx="344490" cy="281856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ïSḻíďe">
                <a:extLst>
                  <a:ext uri="{FF2B5EF4-FFF2-40B4-BE49-F238E27FC236}">
                    <a16:creationId xmlns:a16="http://schemas.microsoft.com/office/drawing/2014/main" id="{9434CFDB-0915-4991-B48E-C6BD5DBDAD44}"/>
                  </a:ext>
                </a:extLst>
              </p:cNvPr>
              <p:cNvSpPr/>
              <p:nvPr/>
            </p:nvSpPr>
            <p:spPr bwMode="auto">
              <a:xfrm>
                <a:off x="10315464" y="6398147"/>
                <a:ext cx="242709" cy="252496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iSlîḍè">
                <a:extLst>
                  <a:ext uri="{FF2B5EF4-FFF2-40B4-BE49-F238E27FC236}">
                    <a16:creationId xmlns:a16="http://schemas.microsoft.com/office/drawing/2014/main" id="{7EF60F71-6CD1-4B11-88CE-1335FE68F5E0}"/>
                  </a:ext>
                </a:extLst>
              </p:cNvPr>
              <p:cNvSpPr/>
              <p:nvPr/>
            </p:nvSpPr>
            <p:spPr bwMode="auto">
              <a:xfrm>
                <a:off x="9877020" y="6449038"/>
                <a:ext cx="366021" cy="364064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i$liḋé">
                <a:extLst>
                  <a:ext uri="{FF2B5EF4-FFF2-40B4-BE49-F238E27FC236}">
                    <a16:creationId xmlns:a16="http://schemas.microsoft.com/office/drawing/2014/main" id="{3FE09E33-E1C0-4B36-8A4C-F301C0E86493}"/>
                  </a:ext>
                </a:extLst>
              </p:cNvPr>
              <p:cNvSpPr/>
              <p:nvPr/>
            </p:nvSpPr>
            <p:spPr bwMode="auto">
              <a:xfrm>
                <a:off x="8986436" y="6147608"/>
                <a:ext cx="366021" cy="358192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îṧļîḍe">
                <a:extLst>
                  <a:ext uri="{FF2B5EF4-FFF2-40B4-BE49-F238E27FC236}">
                    <a16:creationId xmlns:a16="http://schemas.microsoft.com/office/drawing/2014/main" id="{687D2B1C-9CC9-46A9-A5BE-88B1C66DE4F9}"/>
                  </a:ext>
                </a:extLst>
              </p:cNvPr>
              <p:cNvSpPr/>
              <p:nvPr/>
            </p:nvSpPr>
            <p:spPr bwMode="auto">
              <a:xfrm>
                <a:off x="9420962" y="6157397"/>
                <a:ext cx="334704" cy="336662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î$ḷiḍe">
                <a:extLst>
                  <a:ext uri="{FF2B5EF4-FFF2-40B4-BE49-F238E27FC236}">
                    <a16:creationId xmlns:a16="http://schemas.microsoft.com/office/drawing/2014/main" id="{2BA509EC-DB9C-422A-9467-2DB9BE2C0BA2}"/>
                  </a:ext>
                </a:extLst>
              </p:cNvPr>
              <p:cNvSpPr/>
              <p:nvPr/>
            </p:nvSpPr>
            <p:spPr bwMode="auto">
              <a:xfrm>
                <a:off x="9372031" y="6560606"/>
                <a:ext cx="409081" cy="230966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iṧļiḑe">
                <a:extLst>
                  <a:ext uri="{FF2B5EF4-FFF2-40B4-BE49-F238E27FC236}">
                    <a16:creationId xmlns:a16="http://schemas.microsoft.com/office/drawing/2014/main" id="{2A32D738-2D61-4410-BC35-9F621F73AB73}"/>
                  </a:ext>
                </a:extLst>
              </p:cNvPr>
              <p:cNvSpPr/>
              <p:nvPr/>
            </p:nvSpPr>
            <p:spPr bwMode="auto">
              <a:xfrm>
                <a:off x="8992309" y="6560606"/>
                <a:ext cx="281855" cy="230966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is1idé">
                <a:extLst>
                  <a:ext uri="{FF2B5EF4-FFF2-40B4-BE49-F238E27FC236}">
                    <a16:creationId xmlns:a16="http://schemas.microsoft.com/office/drawing/2014/main" id="{85C05FFF-B349-4EDE-BE9D-138890870BD7}"/>
                  </a:ext>
                </a:extLst>
              </p:cNvPr>
              <p:cNvSpPr/>
              <p:nvPr/>
            </p:nvSpPr>
            <p:spPr bwMode="auto">
              <a:xfrm>
                <a:off x="8583226" y="6505801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ïṣḷîḍe">
                <a:extLst>
                  <a:ext uri="{FF2B5EF4-FFF2-40B4-BE49-F238E27FC236}">
                    <a16:creationId xmlns:a16="http://schemas.microsoft.com/office/drawing/2014/main" id="{F84D44FA-B60D-4576-81F0-076CA530DB9C}"/>
                  </a:ext>
                </a:extLst>
              </p:cNvPr>
              <p:cNvSpPr/>
              <p:nvPr/>
            </p:nvSpPr>
            <p:spPr bwMode="auto">
              <a:xfrm>
                <a:off x="7782157" y="3068719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ï$líḋe">
                <a:extLst>
                  <a:ext uri="{FF2B5EF4-FFF2-40B4-BE49-F238E27FC236}">
                    <a16:creationId xmlns:a16="http://schemas.microsoft.com/office/drawing/2014/main" id="{49AA1687-E8DF-4964-82DD-5D1E14C1AE61}"/>
                  </a:ext>
                </a:extLst>
              </p:cNvPr>
              <p:cNvSpPr/>
              <p:nvPr/>
            </p:nvSpPr>
            <p:spPr bwMode="auto">
              <a:xfrm>
                <a:off x="8409034" y="762985"/>
                <a:ext cx="189861" cy="187905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0" name="ïṩlíḋé">
            <a:extLst>
              <a:ext uri="{FF2B5EF4-FFF2-40B4-BE49-F238E27FC236}">
                <a16:creationId xmlns:a16="http://schemas.microsoft.com/office/drawing/2014/main" id="{F917A496-A573-4848-AB64-33FC2066B663}"/>
              </a:ext>
            </a:extLst>
          </p:cNvPr>
          <p:cNvGrpSpPr/>
          <p:nvPr/>
        </p:nvGrpSpPr>
        <p:grpSpPr>
          <a:xfrm>
            <a:off x="6344527" y="2102695"/>
            <a:ext cx="4823829" cy="1735240"/>
            <a:chOff x="6703116" y="2796049"/>
            <a:chExt cx="4823828" cy="1735240"/>
          </a:xfrm>
        </p:grpSpPr>
        <p:sp>
          <p:nvSpPr>
            <p:cNvPr id="171" name="ïśļïḓé">
              <a:extLst>
                <a:ext uri="{FF2B5EF4-FFF2-40B4-BE49-F238E27FC236}">
                  <a16:creationId xmlns:a16="http://schemas.microsoft.com/office/drawing/2014/main" id="{2C9D63E9-59EF-46D1-ACE4-C905CAC1EDCF}"/>
                </a:ext>
              </a:extLst>
            </p:cNvPr>
            <p:cNvSpPr txBox="1"/>
            <p:nvPr/>
          </p:nvSpPr>
          <p:spPr>
            <a:xfrm>
              <a:off x="6703117" y="2796049"/>
              <a:ext cx="4815781" cy="88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 sz="2400" dirty="0">
                  <a:cs typeface="+mn-ea"/>
                  <a:sym typeface="+mn-lt"/>
                </a:rPr>
                <a:t>此处输入标题</a:t>
              </a: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72" name="isḷiḑé">
              <a:extLst>
                <a:ext uri="{FF2B5EF4-FFF2-40B4-BE49-F238E27FC236}">
                  <a16:creationId xmlns:a16="http://schemas.microsoft.com/office/drawing/2014/main" id="{06D36F8E-6886-487D-A84C-96976DBFB9B2}"/>
                </a:ext>
              </a:extLst>
            </p:cNvPr>
            <p:cNvSpPr txBox="1"/>
            <p:nvPr/>
          </p:nvSpPr>
          <p:spPr>
            <a:xfrm>
              <a:off x="6703116" y="3679071"/>
              <a:ext cx="4815783" cy="852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endParaRPr lang="en-US" altLang="zh-CN" sz="1100" dirty="0">
                <a:cs typeface="+mn-ea"/>
                <a:sym typeface="+mn-lt"/>
              </a:endParaRPr>
            </a:p>
          </p:txBody>
        </p: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2B5005AA-BBAB-476E-B142-86B9845F7E22}"/>
                </a:ext>
              </a:extLst>
            </p:cNvPr>
            <p:cNvCxnSpPr/>
            <p:nvPr/>
          </p:nvCxnSpPr>
          <p:spPr>
            <a:xfrm>
              <a:off x="6804569" y="3679071"/>
              <a:ext cx="47223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A989DF8B-7D6D-4B57-AC22-54D39EF800F1}"/>
                </a:ext>
              </a:extLst>
            </p:cNvPr>
            <p:cNvCxnSpPr/>
            <p:nvPr/>
          </p:nvCxnSpPr>
          <p:spPr>
            <a:xfrm>
              <a:off x="6804569" y="3679071"/>
              <a:ext cx="181885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iṧḷïďè">
            <a:extLst>
              <a:ext uri="{FF2B5EF4-FFF2-40B4-BE49-F238E27FC236}">
                <a16:creationId xmlns:a16="http://schemas.microsoft.com/office/drawing/2014/main" id="{BF150277-EDE0-443F-9CC1-CDF17A587A54}"/>
              </a:ext>
            </a:extLst>
          </p:cNvPr>
          <p:cNvGrpSpPr/>
          <p:nvPr/>
        </p:nvGrpSpPr>
        <p:grpSpPr>
          <a:xfrm>
            <a:off x="6350426" y="4256667"/>
            <a:ext cx="1033040" cy="1327541"/>
            <a:chOff x="6654873" y="4642147"/>
            <a:chExt cx="1033040" cy="1327541"/>
          </a:xfrm>
        </p:grpSpPr>
        <p:grpSp>
          <p:nvGrpSpPr>
            <p:cNvPr id="176" name="íṣḷïḍe">
              <a:extLst>
                <a:ext uri="{FF2B5EF4-FFF2-40B4-BE49-F238E27FC236}">
                  <a16:creationId xmlns:a16="http://schemas.microsoft.com/office/drawing/2014/main" id="{0DC48C0F-C3D8-49C5-A53B-0DE0CAA2BB54}"/>
                </a:ext>
              </a:extLst>
            </p:cNvPr>
            <p:cNvGrpSpPr/>
            <p:nvPr/>
          </p:nvGrpSpPr>
          <p:grpSpPr>
            <a:xfrm>
              <a:off x="6897029" y="4642147"/>
              <a:ext cx="548728" cy="548732"/>
              <a:chOff x="6897029" y="4642147"/>
              <a:chExt cx="548728" cy="548732"/>
            </a:xfrm>
          </p:grpSpPr>
          <p:sp>
            <p:nvSpPr>
              <p:cNvPr id="178" name="îşļide">
                <a:extLst>
                  <a:ext uri="{FF2B5EF4-FFF2-40B4-BE49-F238E27FC236}">
                    <a16:creationId xmlns:a16="http://schemas.microsoft.com/office/drawing/2014/main" id="{9ACE4951-B910-4E48-BDD7-8E6610CDE532}"/>
                  </a:ext>
                </a:extLst>
              </p:cNvPr>
              <p:cNvSpPr/>
              <p:nvPr/>
            </p:nvSpPr>
            <p:spPr>
              <a:xfrm>
                <a:off x="6897029" y="4642147"/>
                <a:ext cx="548728" cy="5487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9" name="îṥļïḑê">
                <a:extLst>
                  <a:ext uri="{FF2B5EF4-FFF2-40B4-BE49-F238E27FC236}">
                    <a16:creationId xmlns:a16="http://schemas.microsoft.com/office/drawing/2014/main" id="{78AC28ED-EE98-4F66-B3F8-632D6AB38A99}"/>
                  </a:ext>
                </a:extLst>
              </p:cNvPr>
              <p:cNvSpPr/>
              <p:nvPr/>
            </p:nvSpPr>
            <p:spPr>
              <a:xfrm>
                <a:off x="7021707" y="4767116"/>
                <a:ext cx="299371" cy="298794"/>
              </a:xfrm>
              <a:custGeom>
                <a:avLst/>
                <a:gdLst>
                  <a:gd name="T0" fmla="*/ 325 w 333"/>
                  <a:gd name="T1" fmla="*/ 136 h 333"/>
                  <a:gd name="T2" fmla="*/ 295 w 333"/>
                  <a:gd name="T3" fmla="*/ 132 h 333"/>
                  <a:gd name="T4" fmla="*/ 282 w 333"/>
                  <a:gd name="T5" fmla="*/ 100 h 333"/>
                  <a:gd name="T6" fmla="*/ 301 w 333"/>
                  <a:gd name="T7" fmla="*/ 77 h 333"/>
                  <a:gd name="T8" fmla="*/ 300 w 333"/>
                  <a:gd name="T9" fmla="*/ 64 h 333"/>
                  <a:gd name="T10" fmla="*/ 269 w 333"/>
                  <a:gd name="T11" fmla="*/ 33 h 333"/>
                  <a:gd name="T12" fmla="*/ 257 w 333"/>
                  <a:gd name="T13" fmla="*/ 33 h 333"/>
                  <a:gd name="T14" fmla="*/ 233 w 333"/>
                  <a:gd name="T15" fmla="*/ 51 h 333"/>
                  <a:gd name="T16" fmla="*/ 201 w 333"/>
                  <a:gd name="T17" fmla="*/ 38 h 333"/>
                  <a:gd name="T18" fmla="*/ 198 w 333"/>
                  <a:gd name="T19" fmla="*/ 8 h 333"/>
                  <a:gd name="T20" fmla="*/ 188 w 333"/>
                  <a:gd name="T21" fmla="*/ 0 h 333"/>
                  <a:gd name="T22" fmla="*/ 145 w 333"/>
                  <a:gd name="T23" fmla="*/ 0 h 333"/>
                  <a:gd name="T24" fmla="*/ 136 w 333"/>
                  <a:gd name="T25" fmla="*/ 8 h 333"/>
                  <a:gd name="T26" fmla="*/ 132 w 333"/>
                  <a:gd name="T27" fmla="*/ 38 h 333"/>
                  <a:gd name="T28" fmla="*/ 100 w 333"/>
                  <a:gd name="T29" fmla="*/ 51 h 333"/>
                  <a:gd name="T30" fmla="*/ 77 w 333"/>
                  <a:gd name="T31" fmla="*/ 33 h 333"/>
                  <a:gd name="T32" fmla="*/ 64 w 333"/>
                  <a:gd name="T33" fmla="*/ 33 h 333"/>
                  <a:gd name="T34" fmla="*/ 33 w 333"/>
                  <a:gd name="T35" fmla="*/ 64 h 333"/>
                  <a:gd name="T36" fmla="*/ 33 w 333"/>
                  <a:gd name="T37" fmla="*/ 77 h 333"/>
                  <a:gd name="T38" fmla="*/ 51 w 333"/>
                  <a:gd name="T39" fmla="*/ 100 h 333"/>
                  <a:gd name="T40" fmla="*/ 38 w 333"/>
                  <a:gd name="T41" fmla="*/ 132 h 333"/>
                  <a:gd name="T42" fmla="*/ 8 w 333"/>
                  <a:gd name="T43" fmla="*/ 136 h 333"/>
                  <a:gd name="T44" fmla="*/ 0 w 333"/>
                  <a:gd name="T45" fmla="*/ 145 h 333"/>
                  <a:gd name="T46" fmla="*/ 0 w 333"/>
                  <a:gd name="T47" fmla="*/ 188 h 333"/>
                  <a:gd name="T48" fmla="*/ 8 w 333"/>
                  <a:gd name="T49" fmla="*/ 198 h 333"/>
                  <a:gd name="T50" fmla="*/ 38 w 333"/>
                  <a:gd name="T51" fmla="*/ 201 h 333"/>
                  <a:gd name="T52" fmla="*/ 51 w 333"/>
                  <a:gd name="T53" fmla="*/ 233 h 333"/>
                  <a:gd name="T54" fmla="*/ 33 w 333"/>
                  <a:gd name="T55" fmla="*/ 257 h 333"/>
                  <a:gd name="T56" fmla="*/ 34 w 333"/>
                  <a:gd name="T57" fmla="*/ 269 h 333"/>
                  <a:gd name="T58" fmla="*/ 64 w 333"/>
                  <a:gd name="T59" fmla="*/ 300 h 333"/>
                  <a:gd name="T60" fmla="*/ 77 w 333"/>
                  <a:gd name="T61" fmla="*/ 301 h 333"/>
                  <a:gd name="T62" fmla="*/ 100 w 333"/>
                  <a:gd name="T63" fmla="*/ 282 h 333"/>
                  <a:gd name="T64" fmla="*/ 132 w 333"/>
                  <a:gd name="T65" fmla="*/ 295 h 333"/>
                  <a:gd name="T66" fmla="*/ 136 w 333"/>
                  <a:gd name="T67" fmla="*/ 325 h 333"/>
                  <a:gd name="T68" fmla="*/ 145 w 333"/>
                  <a:gd name="T69" fmla="*/ 333 h 333"/>
                  <a:gd name="T70" fmla="*/ 188 w 333"/>
                  <a:gd name="T71" fmla="*/ 333 h 333"/>
                  <a:gd name="T72" fmla="*/ 198 w 333"/>
                  <a:gd name="T73" fmla="*/ 325 h 333"/>
                  <a:gd name="T74" fmla="*/ 201 w 333"/>
                  <a:gd name="T75" fmla="*/ 295 h 333"/>
                  <a:gd name="T76" fmla="*/ 233 w 333"/>
                  <a:gd name="T77" fmla="*/ 282 h 333"/>
                  <a:gd name="T78" fmla="*/ 257 w 333"/>
                  <a:gd name="T79" fmla="*/ 301 h 333"/>
                  <a:gd name="T80" fmla="*/ 269 w 333"/>
                  <a:gd name="T81" fmla="*/ 300 h 333"/>
                  <a:gd name="T82" fmla="*/ 300 w 333"/>
                  <a:gd name="T83" fmla="*/ 269 h 333"/>
                  <a:gd name="T84" fmla="*/ 301 w 333"/>
                  <a:gd name="T85" fmla="*/ 257 h 333"/>
                  <a:gd name="T86" fmla="*/ 282 w 333"/>
                  <a:gd name="T87" fmla="*/ 233 h 333"/>
                  <a:gd name="T88" fmla="*/ 295 w 333"/>
                  <a:gd name="T89" fmla="*/ 201 h 333"/>
                  <a:gd name="T90" fmla="*/ 325 w 333"/>
                  <a:gd name="T91" fmla="*/ 198 h 333"/>
                  <a:gd name="T92" fmla="*/ 333 w 333"/>
                  <a:gd name="T93" fmla="*/ 188 h 333"/>
                  <a:gd name="T94" fmla="*/ 333 w 333"/>
                  <a:gd name="T95" fmla="*/ 145 h 333"/>
                  <a:gd name="T96" fmla="*/ 325 w 333"/>
                  <a:gd name="T97" fmla="*/ 136 h 333"/>
                  <a:gd name="T98" fmla="*/ 167 w 333"/>
                  <a:gd name="T99" fmla="*/ 250 h 333"/>
                  <a:gd name="T100" fmla="*/ 83 w 333"/>
                  <a:gd name="T101" fmla="*/ 167 h 333"/>
                  <a:gd name="T102" fmla="*/ 167 w 333"/>
                  <a:gd name="T103" fmla="*/ 83 h 333"/>
                  <a:gd name="T104" fmla="*/ 250 w 333"/>
                  <a:gd name="T105" fmla="*/ 167 h 333"/>
                  <a:gd name="T106" fmla="*/ 167 w 333"/>
                  <a:gd name="T107" fmla="*/ 25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3" h="333">
                    <a:moveTo>
                      <a:pt x="325" y="136"/>
                    </a:moveTo>
                    <a:lnTo>
                      <a:pt x="295" y="132"/>
                    </a:lnTo>
                    <a:cubicBezTo>
                      <a:pt x="292" y="121"/>
                      <a:pt x="288" y="110"/>
                      <a:pt x="282" y="100"/>
                    </a:cubicBezTo>
                    <a:lnTo>
                      <a:pt x="301" y="77"/>
                    </a:lnTo>
                    <a:cubicBezTo>
                      <a:pt x="303" y="73"/>
                      <a:pt x="303" y="67"/>
                      <a:pt x="300" y="64"/>
                    </a:cubicBezTo>
                    <a:lnTo>
                      <a:pt x="269" y="33"/>
                    </a:lnTo>
                    <a:cubicBezTo>
                      <a:pt x="266" y="30"/>
                      <a:pt x="260" y="30"/>
                      <a:pt x="257" y="33"/>
                    </a:cubicBezTo>
                    <a:lnTo>
                      <a:pt x="233" y="51"/>
                    </a:lnTo>
                    <a:cubicBezTo>
                      <a:pt x="223" y="45"/>
                      <a:pt x="213" y="41"/>
                      <a:pt x="201" y="38"/>
                    </a:cubicBezTo>
                    <a:lnTo>
                      <a:pt x="198" y="8"/>
                    </a:lnTo>
                    <a:cubicBezTo>
                      <a:pt x="197" y="4"/>
                      <a:pt x="193" y="0"/>
                      <a:pt x="188" y="0"/>
                    </a:cubicBezTo>
                    <a:lnTo>
                      <a:pt x="145" y="0"/>
                    </a:lnTo>
                    <a:cubicBezTo>
                      <a:pt x="140" y="0"/>
                      <a:pt x="136" y="4"/>
                      <a:pt x="136" y="8"/>
                    </a:cubicBezTo>
                    <a:lnTo>
                      <a:pt x="132" y="38"/>
                    </a:lnTo>
                    <a:cubicBezTo>
                      <a:pt x="121" y="41"/>
                      <a:pt x="110" y="46"/>
                      <a:pt x="100" y="51"/>
                    </a:cubicBezTo>
                    <a:lnTo>
                      <a:pt x="77" y="33"/>
                    </a:lnTo>
                    <a:cubicBezTo>
                      <a:pt x="73" y="30"/>
                      <a:pt x="67" y="30"/>
                      <a:pt x="64" y="33"/>
                    </a:cubicBezTo>
                    <a:lnTo>
                      <a:pt x="33" y="64"/>
                    </a:lnTo>
                    <a:cubicBezTo>
                      <a:pt x="30" y="67"/>
                      <a:pt x="30" y="73"/>
                      <a:pt x="33" y="77"/>
                    </a:cubicBezTo>
                    <a:lnTo>
                      <a:pt x="51" y="100"/>
                    </a:lnTo>
                    <a:cubicBezTo>
                      <a:pt x="45" y="110"/>
                      <a:pt x="41" y="121"/>
                      <a:pt x="38" y="132"/>
                    </a:cubicBezTo>
                    <a:lnTo>
                      <a:pt x="8" y="136"/>
                    </a:lnTo>
                    <a:cubicBezTo>
                      <a:pt x="4" y="136"/>
                      <a:pt x="0" y="140"/>
                      <a:pt x="0" y="145"/>
                    </a:cubicBezTo>
                    <a:lnTo>
                      <a:pt x="0" y="188"/>
                    </a:lnTo>
                    <a:cubicBezTo>
                      <a:pt x="0" y="193"/>
                      <a:pt x="4" y="197"/>
                      <a:pt x="8" y="198"/>
                    </a:cubicBezTo>
                    <a:lnTo>
                      <a:pt x="38" y="201"/>
                    </a:lnTo>
                    <a:cubicBezTo>
                      <a:pt x="41" y="213"/>
                      <a:pt x="46" y="223"/>
                      <a:pt x="51" y="233"/>
                    </a:cubicBezTo>
                    <a:lnTo>
                      <a:pt x="33" y="257"/>
                    </a:lnTo>
                    <a:cubicBezTo>
                      <a:pt x="30" y="260"/>
                      <a:pt x="30" y="266"/>
                      <a:pt x="34" y="269"/>
                    </a:cubicBezTo>
                    <a:lnTo>
                      <a:pt x="64" y="300"/>
                    </a:lnTo>
                    <a:cubicBezTo>
                      <a:pt x="67" y="303"/>
                      <a:pt x="73" y="303"/>
                      <a:pt x="77" y="301"/>
                    </a:cubicBezTo>
                    <a:lnTo>
                      <a:pt x="100" y="282"/>
                    </a:lnTo>
                    <a:cubicBezTo>
                      <a:pt x="110" y="288"/>
                      <a:pt x="121" y="292"/>
                      <a:pt x="132" y="295"/>
                    </a:cubicBezTo>
                    <a:lnTo>
                      <a:pt x="136" y="325"/>
                    </a:lnTo>
                    <a:cubicBezTo>
                      <a:pt x="136" y="330"/>
                      <a:pt x="140" y="333"/>
                      <a:pt x="145" y="333"/>
                    </a:cubicBezTo>
                    <a:lnTo>
                      <a:pt x="188" y="333"/>
                    </a:lnTo>
                    <a:cubicBezTo>
                      <a:pt x="193" y="333"/>
                      <a:pt x="197" y="330"/>
                      <a:pt x="198" y="325"/>
                    </a:cubicBezTo>
                    <a:lnTo>
                      <a:pt x="201" y="295"/>
                    </a:lnTo>
                    <a:cubicBezTo>
                      <a:pt x="213" y="292"/>
                      <a:pt x="223" y="288"/>
                      <a:pt x="233" y="282"/>
                    </a:cubicBezTo>
                    <a:lnTo>
                      <a:pt x="257" y="301"/>
                    </a:lnTo>
                    <a:cubicBezTo>
                      <a:pt x="260" y="303"/>
                      <a:pt x="266" y="303"/>
                      <a:pt x="269" y="300"/>
                    </a:cubicBezTo>
                    <a:lnTo>
                      <a:pt x="300" y="269"/>
                    </a:lnTo>
                    <a:cubicBezTo>
                      <a:pt x="303" y="266"/>
                      <a:pt x="303" y="260"/>
                      <a:pt x="301" y="257"/>
                    </a:cubicBezTo>
                    <a:lnTo>
                      <a:pt x="282" y="233"/>
                    </a:lnTo>
                    <a:cubicBezTo>
                      <a:pt x="288" y="223"/>
                      <a:pt x="292" y="213"/>
                      <a:pt x="295" y="201"/>
                    </a:cubicBezTo>
                    <a:lnTo>
                      <a:pt x="325" y="198"/>
                    </a:lnTo>
                    <a:cubicBezTo>
                      <a:pt x="330" y="197"/>
                      <a:pt x="333" y="193"/>
                      <a:pt x="333" y="188"/>
                    </a:cubicBezTo>
                    <a:lnTo>
                      <a:pt x="333" y="145"/>
                    </a:lnTo>
                    <a:cubicBezTo>
                      <a:pt x="333" y="140"/>
                      <a:pt x="330" y="136"/>
                      <a:pt x="325" y="136"/>
                    </a:cubicBezTo>
                    <a:close/>
                    <a:moveTo>
                      <a:pt x="167" y="250"/>
                    </a:moveTo>
                    <a:cubicBezTo>
                      <a:pt x="121" y="250"/>
                      <a:pt x="83" y="213"/>
                      <a:pt x="83" y="167"/>
                    </a:cubicBezTo>
                    <a:cubicBezTo>
                      <a:pt x="83" y="121"/>
                      <a:pt x="121" y="83"/>
                      <a:pt x="167" y="83"/>
                    </a:cubicBezTo>
                    <a:cubicBezTo>
                      <a:pt x="213" y="83"/>
                      <a:pt x="250" y="121"/>
                      <a:pt x="250" y="167"/>
                    </a:cubicBezTo>
                    <a:cubicBezTo>
                      <a:pt x="250" y="213"/>
                      <a:pt x="213" y="250"/>
                      <a:pt x="167" y="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7" name="iSḷîde">
              <a:extLst>
                <a:ext uri="{FF2B5EF4-FFF2-40B4-BE49-F238E27FC236}">
                  <a16:creationId xmlns:a16="http://schemas.microsoft.com/office/drawing/2014/main" id="{106BEE74-0357-4390-B3AD-0CC318FDABFF}"/>
                </a:ext>
              </a:extLst>
            </p:cNvPr>
            <p:cNvSpPr/>
            <p:nvPr/>
          </p:nvSpPr>
          <p:spPr>
            <a:xfrm>
              <a:off x="6654873" y="5631134"/>
              <a:ext cx="1033040" cy="33855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 此处输入标题</a:t>
              </a:r>
            </a:p>
          </p:txBody>
        </p:sp>
      </p:grpSp>
      <p:grpSp>
        <p:nvGrpSpPr>
          <p:cNvPr id="180" name="ísliḍê">
            <a:extLst>
              <a:ext uri="{FF2B5EF4-FFF2-40B4-BE49-F238E27FC236}">
                <a16:creationId xmlns:a16="http://schemas.microsoft.com/office/drawing/2014/main" id="{7376AEA8-BD9B-488A-8892-E335777063EC}"/>
              </a:ext>
            </a:extLst>
          </p:cNvPr>
          <p:cNvGrpSpPr/>
          <p:nvPr/>
        </p:nvGrpSpPr>
        <p:grpSpPr>
          <a:xfrm>
            <a:off x="8868323" y="4256667"/>
            <a:ext cx="1033040" cy="1327541"/>
            <a:chOff x="9221649" y="4642147"/>
            <a:chExt cx="1033040" cy="1327541"/>
          </a:xfrm>
        </p:grpSpPr>
        <p:grpSp>
          <p:nvGrpSpPr>
            <p:cNvPr id="181" name="iSļíḓé">
              <a:extLst>
                <a:ext uri="{FF2B5EF4-FFF2-40B4-BE49-F238E27FC236}">
                  <a16:creationId xmlns:a16="http://schemas.microsoft.com/office/drawing/2014/main" id="{CC5AB04F-6623-4A73-B106-02B3DB0681CD}"/>
                </a:ext>
              </a:extLst>
            </p:cNvPr>
            <p:cNvGrpSpPr/>
            <p:nvPr/>
          </p:nvGrpSpPr>
          <p:grpSpPr>
            <a:xfrm>
              <a:off x="9463805" y="4642147"/>
              <a:ext cx="548728" cy="548732"/>
              <a:chOff x="8349058" y="4642147"/>
              <a:chExt cx="548728" cy="548732"/>
            </a:xfrm>
          </p:grpSpPr>
          <p:sp>
            <p:nvSpPr>
              <p:cNvPr id="183" name="iṣļíḋè">
                <a:extLst>
                  <a:ext uri="{FF2B5EF4-FFF2-40B4-BE49-F238E27FC236}">
                    <a16:creationId xmlns:a16="http://schemas.microsoft.com/office/drawing/2014/main" id="{1146BD6E-D4B1-4DDB-B4D7-C0FC9E86D820}"/>
                  </a:ext>
                </a:extLst>
              </p:cNvPr>
              <p:cNvSpPr/>
              <p:nvPr/>
            </p:nvSpPr>
            <p:spPr>
              <a:xfrm>
                <a:off x="8349058" y="4642147"/>
                <a:ext cx="548728" cy="548732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4" name="îśľíďê">
                <a:extLst>
                  <a:ext uri="{FF2B5EF4-FFF2-40B4-BE49-F238E27FC236}">
                    <a16:creationId xmlns:a16="http://schemas.microsoft.com/office/drawing/2014/main" id="{8B3D0C9F-08C3-4848-B6F1-EB78B26A1804}"/>
                  </a:ext>
                </a:extLst>
              </p:cNvPr>
              <p:cNvSpPr/>
              <p:nvPr/>
            </p:nvSpPr>
            <p:spPr>
              <a:xfrm>
                <a:off x="8486168" y="4766828"/>
                <a:ext cx="274507" cy="299371"/>
              </a:xfrm>
              <a:custGeom>
                <a:avLst/>
                <a:gdLst>
                  <a:gd name="T0" fmla="*/ 2518 w 2518"/>
                  <a:gd name="T1" fmla="*/ 2650 h 2750"/>
                  <a:gd name="T2" fmla="*/ 100 w 2518"/>
                  <a:gd name="T3" fmla="*/ 2750 h 2750"/>
                  <a:gd name="T4" fmla="*/ 0 w 2518"/>
                  <a:gd name="T5" fmla="*/ 2207 h 2750"/>
                  <a:gd name="T6" fmla="*/ 735 w 2518"/>
                  <a:gd name="T7" fmla="*/ 1547 h 2750"/>
                  <a:gd name="T8" fmla="*/ 871 w 2518"/>
                  <a:gd name="T9" fmla="*/ 1596 h 2750"/>
                  <a:gd name="T10" fmla="*/ 1098 w 2518"/>
                  <a:gd name="T11" fmla="*/ 1922 h 2750"/>
                  <a:gd name="T12" fmla="*/ 1069 w 2518"/>
                  <a:gd name="T13" fmla="*/ 1733 h 2750"/>
                  <a:gd name="T14" fmla="*/ 1366 w 2518"/>
                  <a:gd name="T15" fmla="*/ 1688 h 2750"/>
                  <a:gd name="T16" fmla="*/ 1459 w 2518"/>
                  <a:gd name="T17" fmla="*/ 1826 h 2750"/>
                  <a:gd name="T18" fmla="*/ 1453 w 2518"/>
                  <a:gd name="T19" fmla="*/ 2031 h 2750"/>
                  <a:gd name="T20" fmla="*/ 1705 w 2518"/>
                  <a:gd name="T21" fmla="*/ 1543 h 2750"/>
                  <a:gd name="T22" fmla="*/ 2221 w 2518"/>
                  <a:gd name="T23" fmla="*/ 1765 h 2750"/>
                  <a:gd name="T24" fmla="*/ 1774 w 2518"/>
                  <a:gd name="T25" fmla="*/ 827 h 2750"/>
                  <a:gd name="T26" fmla="*/ 1774 w 2518"/>
                  <a:gd name="T27" fmla="*/ 827 h 2750"/>
                  <a:gd name="T28" fmla="*/ 1752 w 2518"/>
                  <a:gd name="T29" fmla="*/ 1190 h 2750"/>
                  <a:gd name="T30" fmla="*/ 1453 w 2518"/>
                  <a:gd name="T31" fmla="*/ 1525 h 2750"/>
                  <a:gd name="T32" fmla="*/ 1065 w 2518"/>
                  <a:gd name="T33" fmla="*/ 1525 h 2750"/>
                  <a:gd name="T34" fmla="*/ 766 w 2518"/>
                  <a:gd name="T35" fmla="*/ 1190 h 2750"/>
                  <a:gd name="T36" fmla="*/ 582 w 2518"/>
                  <a:gd name="T37" fmla="*/ 719 h 2750"/>
                  <a:gd name="T38" fmla="*/ 632 w 2518"/>
                  <a:gd name="T39" fmla="*/ 594 h 2750"/>
                  <a:gd name="T40" fmla="*/ 633 w 2518"/>
                  <a:gd name="T41" fmla="*/ 586 h 2750"/>
                  <a:gd name="T42" fmla="*/ 874 w 2518"/>
                  <a:gd name="T43" fmla="*/ 132 h 2750"/>
                  <a:gd name="T44" fmla="*/ 1259 w 2518"/>
                  <a:gd name="T45" fmla="*/ 0 h 2750"/>
                  <a:gd name="T46" fmla="*/ 1292 w 2518"/>
                  <a:gd name="T47" fmla="*/ 2 h 2750"/>
                  <a:gd name="T48" fmla="*/ 1891 w 2518"/>
                  <a:gd name="T49" fmla="*/ 669 h 2750"/>
                  <a:gd name="T50" fmla="*/ 1959 w 2518"/>
                  <a:gd name="T51" fmla="*/ 960 h 2750"/>
                  <a:gd name="T52" fmla="*/ 1691 w 2518"/>
                  <a:gd name="T53" fmla="*/ 720 h 2750"/>
                  <a:gd name="T54" fmla="*/ 1526 w 2518"/>
                  <a:gd name="T55" fmla="*/ 617 h 2750"/>
                  <a:gd name="T56" fmla="*/ 1041 w 2518"/>
                  <a:gd name="T57" fmla="*/ 482 h 2750"/>
                  <a:gd name="T58" fmla="*/ 827 w 2518"/>
                  <a:gd name="T59" fmla="*/ 674 h 2750"/>
                  <a:gd name="T60" fmla="*/ 751 w 2518"/>
                  <a:gd name="T61" fmla="*/ 826 h 2750"/>
                  <a:gd name="T62" fmla="*/ 813 w 2518"/>
                  <a:gd name="T63" fmla="*/ 996 h 2750"/>
                  <a:gd name="T64" fmla="*/ 921 w 2518"/>
                  <a:gd name="T65" fmla="*/ 1052 h 2750"/>
                  <a:gd name="T66" fmla="*/ 1151 w 2518"/>
                  <a:gd name="T67" fmla="*/ 1344 h 2750"/>
                  <a:gd name="T68" fmla="*/ 1439 w 2518"/>
                  <a:gd name="T69" fmla="*/ 1304 h 2750"/>
                  <a:gd name="T70" fmla="*/ 1705 w 2518"/>
                  <a:gd name="T71" fmla="*/ 996 h 2750"/>
                  <a:gd name="T72" fmla="*/ 1774 w 2518"/>
                  <a:gd name="T73" fmla="*/ 827 h 2750"/>
                  <a:gd name="T74" fmla="*/ 1692 w 2518"/>
                  <a:gd name="T75" fmla="*/ 720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18" h="2750">
                    <a:moveTo>
                      <a:pt x="2518" y="2207"/>
                    </a:moveTo>
                    <a:lnTo>
                      <a:pt x="2518" y="2650"/>
                    </a:lnTo>
                    <a:cubicBezTo>
                      <a:pt x="2518" y="2705"/>
                      <a:pt x="2473" y="2750"/>
                      <a:pt x="2418" y="2750"/>
                    </a:cubicBezTo>
                    <a:lnTo>
                      <a:pt x="100" y="2750"/>
                    </a:lnTo>
                    <a:cubicBezTo>
                      <a:pt x="45" y="2750"/>
                      <a:pt x="0" y="2705"/>
                      <a:pt x="0" y="2650"/>
                    </a:cubicBezTo>
                    <a:lnTo>
                      <a:pt x="0" y="2207"/>
                    </a:lnTo>
                    <a:cubicBezTo>
                      <a:pt x="0" y="2012"/>
                      <a:pt x="117" y="1839"/>
                      <a:pt x="297" y="1765"/>
                    </a:cubicBezTo>
                    <a:lnTo>
                      <a:pt x="735" y="1547"/>
                    </a:lnTo>
                    <a:cubicBezTo>
                      <a:pt x="760" y="1535"/>
                      <a:pt x="788" y="1534"/>
                      <a:pt x="813" y="1543"/>
                    </a:cubicBezTo>
                    <a:cubicBezTo>
                      <a:pt x="839" y="1552"/>
                      <a:pt x="860" y="1571"/>
                      <a:pt x="871" y="1596"/>
                    </a:cubicBezTo>
                    <a:lnTo>
                      <a:pt x="1066" y="2031"/>
                    </a:lnTo>
                    <a:lnTo>
                      <a:pt x="1098" y="1922"/>
                    </a:lnTo>
                    <a:lnTo>
                      <a:pt x="1059" y="1826"/>
                    </a:lnTo>
                    <a:cubicBezTo>
                      <a:pt x="1047" y="1795"/>
                      <a:pt x="1050" y="1760"/>
                      <a:pt x="1069" y="1733"/>
                    </a:cubicBezTo>
                    <a:cubicBezTo>
                      <a:pt x="1087" y="1705"/>
                      <a:pt x="1118" y="1688"/>
                      <a:pt x="1152" y="1688"/>
                    </a:cubicBezTo>
                    <a:lnTo>
                      <a:pt x="1366" y="1688"/>
                    </a:lnTo>
                    <a:cubicBezTo>
                      <a:pt x="1400" y="1688"/>
                      <a:pt x="1431" y="1705"/>
                      <a:pt x="1449" y="1733"/>
                    </a:cubicBezTo>
                    <a:cubicBezTo>
                      <a:pt x="1468" y="1760"/>
                      <a:pt x="1472" y="1795"/>
                      <a:pt x="1459" y="1826"/>
                    </a:cubicBezTo>
                    <a:lnTo>
                      <a:pt x="1420" y="1922"/>
                    </a:lnTo>
                    <a:lnTo>
                      <a:pt x="1453" y="2031"/>
                    </a:lnTo>
                    <a:lnTo>
                      <a:pt x="1647" y="1596"/>
                    </a:lnTo>
                    <a:cubicBezTo>
                      <a:pt x="1658" y="1571"/>
                      <a:pt x="1679" y="1552"/>
                      <a:pt x="1705" y="1543"/>
                    </a:cubicBezTo>
                    <a:cubicBezTo>
                      <a:pt x="1730" y="1534"/>
                      <a:pt x="1759" y="1535"/>
                      <a:pt x="1783" y="1547"/>
                    </a:cubicBezTo>
                    <a:lnTo>
                      <a:pt x="2221" y="1765"/>
                    </a:lnTo>
                    <a:cubicBezTo>
                      <a:pt x="2402" y="1839"/>
                      <a:pt x="2518" y="2012"/>
                      <a:pt x="2518" y="2207"/>
                    </a:cubicBezTo>
                    <a:close/>
                    <a:moveTo>
                      <a:pt x="1774" y="827"/>
                    </a:moveTo>
                    <a:cubicBezTo>
                      <a:pt x="1774" y="827"/>
                      <a:pt x="1771" y="827"/>
                      <a:pt x="1774" y="827"/>
                    </a:cubicBezTo>
                    <a:lnTo>
                      <a:pt x="1774" y="827"/>
                    </a:lnTo>
                    <a:close/>
                    <a:moveTo>
                      <a:pt x="1959" y="960"/>
                    </a:moveTo>
                    <a:cubicBezTo>
                      <a:pt x="1915" y="1126"/>
                      <a:pt x="1817" y="1176"/>
                      <a:pt x="1752" y="1190"/>
                    </a:cubicBezTo>
                    <a:cubicBezTo>
                      <a:pt x="1715" y="1262"/>
                      <a:pt x="1646" y="1385"/>
                      <a:pt x="1576" y="1450"/>
                    </a:cubicBezTo>
                    <a:cubicBezTo>
                      <a:pt x="1544" y="1481"/>
                      <a:pt x="1502" y="1506"/>
                      <a:pt x="1453" y="1525"/>
                    </a:cubicBezTo>
                    <a:cubicBezTo>
                      <a:pt x="1391" y="1550"/>
                      <a:pt x="1326" y="1562"/>
                      <a:pt x="1259" y="1562"/>
                    </a:cubicBezTo>
                    <a:cubicBezTo>
                      <a:pt x="1192" y="1562"/>
                      <a:pt x="1127" y="1550"/>
                      <a:pt x="1065" y="1525"/>
                    </a:cubicBezTo>
                    <a:cubicBezTo>
                      <a:pt x="1016" y="1506"/>
                      <a:pt x="974" y="1481"/>
                      <a:pt x="942" y="1450"/>
                    </a:cubicBezTo>
                    <a:cubicBezTo>
                      <a:pt x="872" y="1385"/>
                      <a:pt x="803" y="1262"/>
                      <a:pt x="766" y="1190"/>
                    </a:cubicBezTo>
                    <a:cubicBezTo>
                      <a:pt x="701" y="1176"/>
                      <a:pt x="603" y="1126"/>
                      <a:pt x="560" y="960"/>
                    </a:cubicBezTo>
                    <a:cubicBezTo>
                      <a:pt x="534" y="862"/>
                      <a:pt x="541" y="781"/>
                      <a:pt x="582" y="719"/>
                    </a:cubicBezTo>
                    <a:cubicBezTo>
                      <a:pt x="595" y="698"/>
                      <a:pt x="611" y="681"/>
                      <a:pt x="627" y="669"/>
                    </a:cubicBezTo>
                    <a:cubicBezTo>
                      <a:pt x="627" y="648"/>
                      <a:pt x="629" y="622"/>
                      <a:pt x="632" y="594"/>
                    </a:cubicBezTo>
                    <a:cubicBezTo>
                      <a:pt x="632" y="593"/>
                      <a:pt x="632" y="592"/>
                      <a:pt x="632" y="591"/>
                    </a:cubicBezTo>
                    <a:cubicBezTo>
                      <a:pt x="633" y="589"/>
                      <a:pt x="633" y="588"/>
                      <a:pt x="633" y="586"/>
                    </a:cubicBezTo>
                    <a:cubicBezTo>
                      <a:pt x="646" y="480"/>
                      <a:pt x="683" y="337"/>
                      <a:pt x="783" y="219"/>
                    </a:cubicBezTo>
                    <a:cubicBezTo>
                      <a:pt x="811" y="185"/>
                      <a:pt x="842" y="156"/>
                      <a:pt x="874" y="132"/>
                    </a:cubicBezTo>
                    <a:cubicBezTo>
                      <a:pt x="965" y="54"/>
                      <a:pt x="1085" y="0"/>
                      <a:pt x="1241" y="0"/>
                    </a:cubicBezTo>
                    <a:cubicBezTo>
                      <a:pt x="1247" y="0"/>
                      <a:pt x="1253" y="0"/>
                      <a:pt x="1259" y="0"/>
                    </a:cubicBezTo>
                    <a:lnTo>
                      <a:pt x="1259" y="0"/>
                    </a:lnTo>
                    <a:cubicBezTo>
                      <a:pt x="1261" y="0"/>
                      <a:pt x="1273" y="0"/>
                      <a:pt x="1292" y="2"/>
                    </a:cubicBezTo>
                    <a:cubicBezTo>
                      <a:pt x="1693" y="28"/>
                      <a:pt x="1843" y="326"/>
                      <a:pt x="1867" y="486"/>
                    </a:cubicBezTo>
                    <a:cubicBezTo>
                      <a:pt x="1884" y="558"/>
                      <a:pt x="1890" y="623"/>
                      <a:pt x="1891" y="669"/>
                    </a:cubicBezTo>
                    <a:cubicBezTo>
                      <a:pt x="1907" y="681"/>
                      <a:pt x="1923" y="698"/>
                      <a:pt x="1937" y="719"/>
                    </a:cubicBezTo>
                    <a:cubicBezTo>
                      <a:pt x="1977" y="781"/>
                      <a:pt x="1984" y="862"/>
                      <a:pt x="1959" y="960"/>
                    </a:cubicBezTo>
                    <a:close/>
                    <a:moveTo>
                      <a:pt x="1692" y="720"/>
                    </a:moveTo>
                    <a:lnTo>
                      <a:pt x="1691" y="720"/>
                    </a:lnTo>
                    <a:cubicBezTo>
                      <a:pt x="1691" y="719"/>
                      <a:pt x="1694" y="674"/>
                      <a:pt x="1687" y="611"/>
                    </a:cubicBezTo>
                    <a:cubicBezTo>
                      <a:pt x="1642" y="615"/>
                      <a:pt x="1586" y="617"/>
                      <a:pt x="1526" y="617"/>
                    </a:cubicBezTo>
                    <a:cubicBezTo>
                      <a:pt x="1377" y="617"/>
                      <a:pt x="1268" y="601"/>
                      <a:pt x="1193" y="568"/>
                    </a:cubicBezTo>
                    <a:cubicBezTo>
                      <a:pt x="1131" y="540"/>
                      <a:pt x="1081" y="510"/>
                      <a:pt x="1041" y="482"/>
                    </a:cubicBezTo>
                    <a:cubicBezTo>
                      <a:pt x="1027" y="508"/>
                      <a:pt x="1009" y="534"/>
                      <a:pt x="988" y="557"/>
                    </a:cubicBezTo>
                    <a:cubicBezTo>
                      <a:pt x="934" y="615"/>
                      <a:pt x="873" y="652"/>
                      <a:pt x="827" y="674"/>
                    </a:cubicBezTo>
                    <a:cubicBezTo>
                      <a:pt x="826" y="702"/>
                      <a:pt x="827" y="720"/>
                      <a:pt x="827" y="720"/>
                    </a:cubicBezTo>
                    <a:cubicBezTo>
                      <a:pt x="832" y="770"/>
                      <a:pt x="799" y="815"/>
                      <a:pt x="751" y="826"/>
                    </a:cubicBezTo>
                    <a:cubicBezTo>
                      <a:pt x="746" y="829"/>
                      <a:pt x="738" y="854"/>
                      <a:pt x="753" y="909"/>
                    </a:cubicBezTo>
                    <a:cubicBezTo>
                      <a:pt x="767" y="962"/>
                      <a:pt x="789" y="994"/>
                      <a:pt x="813" y="996"/>
                    </a:cubicBezTo>
                    <a:cubicBezTo>
                      <a:pt x="822" y="993"/>
                      <a:pt x="831" y="992"/>
                      <a:pt x="839" y="992"/>
                    </a:cubicBezTo>
                    <a:cubicBezTo>
                      <a:pt x="875" y="992"/>
                      <a:pt x="904" y="1016"/>
                      <a:pt x="921" y="1052"/>
                    </a:cubicBezTo>
                    <a:cubicBezTo>
                      <a:pt x="955" y="1124"/>
                      <a:pt x="1027" y="1256"/>
                      <a:pt x="1079" y="1304"/>
                    </a:cubicBezTo>
                    <a:cubicBezTo>
                      <a:pt x="1094" y="1319"/>
                      <a:pt x="1120" y="1333"/>
                      <a:pt x="1151" y="1344"/>
                    </a:cubicBezTo>
                    <a:cubicBezTo>
                      <a:pt x="1221" y="1368"/>
                      <a:pt x="1297" y="1368"/>
                      <a:pt x="1367" y="1344"/>
                    </a:cubicBezTo>
                    <a:cubicBezTo>
                      <a:pt x="1398" y="1333"/>
                      <a:pt x="1424" y="1319"/>
                      <a:pt x="1439" y="1304"/>
                    </a:cubicBezTo>
                    <a:cubicBezTo>
                      <a:pt x="1491" y="1256"/>
                      <a:pt x="1564" y="1124"/>
                      <a:pt x="1597" y="1052"/>
                    </a:cubicBezTo>
                    <a:cubicBezTo>
                      <a:pt x="1618" y="1007"/>
                      <a:pt x="1658" y="982"/>
                      <a:pt x="1705" y="996"/>
                    </a:cubicBezTo>
                    <a:cubicBezTo>
                      <a:pt x="1729" y="994"/>
                      <a:pt x="1751" y="962"/>
                      <a:pt x="1765" y="909"/>
                    </a:cubicBezTo>
                    <a:cubicBezTo>
                      <a:pt x="1778" y="860"/>
                      <a:pt x="1774" y="840"/>
                      <a:pt x="1774" y="827"/>
                    </a:cubicBezTo>
                    <a:cubicBezTo>
                      <a:pt x="1774" y="824"/>
                      <a:pt x="1774" y="825"/>
                      <a:pt x="1774" y="826"/>
                    </a:cubicBezTo>
                    <a:cubicBezTo>
                      <a:pt x="1783" y="773"/>
                      <a:pt x="1745" y="725"/>
                      <a:pt x="1692" y="7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2" name="ïšḻiḓé">
              <a:extLst>
                <a:ext uri="{FF2B5EF4-FFF2-40B4-BE49-F238E27FC236}">
                  <a16:creationId xmlns:a16="http://schemas.microsoft.com/office/drawing/2014/main" id="{1858BC57-2265-47D2-8711-F9EFDCC3116D}"/>
                </a:ext>
              </a:extLst>
            </p:cNvPr>
            <p:cNvSpPr/>
            <p:nvPr/>
          </p:nvSpPr>
          <p:spPr>
            <a:xfrm>
              <a:off x="9221649" y="5631134"/>
              <a:ext cx="1033040" cy="33855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 此处输入标题</a:t>
              </a:r>
            </a:p>
          </p:txBody>
        </p:sp>
      </p:grpSp>
      <p:grpSp>
        <p:nvGrpSpPr>
          <p:cNvPr id="185" name="ïš1îḍé">
            <a:extLst>
              <a:ext uri="{FF2B5EF4-FFF2-40B4-BE49-F238E27FC236}">
                <a16:creationId xmlns:a16="http://schemas.microsoft.com/office/drawing/2014/main" id="{A733005F-B7D9-46AD-B672-FE5A3A95E391}"/>
              </a:ext>
            </a:extLst>
          </p:cNvPr>
          <p:cNvGrpSpPr/>
          <p:nvPr/>
        </p:nvGrpSpPr>
        <p:grpSpPr>
          <a:xfrm>
            <a:off x="7609374" y="4256667"/>
            <a:ext cx="1033040" cy="1327541"/>
            <a:chOff x="7938261" y="4642147"/>
            <a:chExt cx="1033040" cy="1327541"/>
          </a:xfrm>
        </p:grpSpPr>
        <p:grpSp>
          <p:nvGrpSpPr>
            <p:cNvPr id="186" name="ïŝļiďe">
              <a:extLst>
                <a:ext uri="{FF2B5EF4-FFF2-40B4-BE49-F238E27FC236}">
                  <a16:creationId xmlns:a16="http://schemas.microsoft.com/office/drawing/2014/main" id="{2365C874-FE16-4C62-B145-9799AE26A941}"/>
                </a:ext>
              </a:extLst>
            </p:cNvPr>
            <p:cNvGrpSpPr/>
            <p:nvPr/>
          </p:nvGrpSpPr>
          <p:grpSpPr>
            <a:xfrm>
              <a:off x="8180417" y="4642147"/>
              <a:ext cx="548728" cy="548732"/>
              <a:chOff x="8180417" y="4642147"/>
              <a:chExt cx="548728" cy="548732"/>
            </a:xfrm>
          </p:grpSpPr>
          <p:sp>
            <p:nvSpPr>
              <p:cNvPr id="188" name="îš1iďé">
                <a:extLst>
                  <a:ext uri="{FF2B5EF4-FFF2-40B4-BE49-F238E27FC236}">
                    <a16:creationId xmlns:a16="http://schemas.microsoft.com/office/drawing/2014/main" id="{FABBB6E9-0331-4D5A-8813-0B23ADF18841}"/>
                  </a:ext>
                </a:extLst>
              </p:cNvPr>
              <p:cNvSpPr/>
              <p:nvPr/>
            </p:nvSpPr>
            <p:spPr>
              <a:xfrm>
                <a:off x="8180417" y="4642147"/>
                <a:ext cx="548728" cy="5487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9" name="íšļïḑé">
                <a:extLst>
                  <a:ext uri="{FF2B5EF4-FFF2-40B4-BE49-F238E27FC236}">
                    <a16:creationId xmlns:a16="http://schemas.microsoft.com/office/drawing/2014/main" id="{9E84B928-1E7B-4CC3-A2EC-C4A411822C78}"/>
                  </a:ext>
                </a:extLst>
              </p:cNvPr>
              <p:cNvSpPr/>
              <p:nvPr/>
            </p:nvSpPr>
            <p:spPr>
              <a:xfrm>
                <a:off x="8282338" y="4794301"/>
                <a:ext cx="344886" cy="244424"/>
              </a:xfrm>
              <a:custGeom>
                <a:avLst/>
                <a:gdLst>
                  <a:gd name="connsiteX0" fmla="*/ 304032 w 608062"/>
                  <a:gd name="connsiteY0" fmla="*/ 356779 h 430943"/>
                  <a:gd name="connsiteX1" fmla="*/ 351777 w 608062"/>
                  <a:gd name="connsiteY1" fmla="*/ 376570 h 430943"/>
                  <a:gd name="connsiteX2" fmla="*/ 351777 w 608062"/>
                  <a:gd name="connsiteY2" fmla="*/ 385965 h 430943"/>
                  <a:gd name="connsiteX3" fmla="*/ 308736 w 608062"/>
                  <a:gd name="connsiteY3" fmla="*/ 428944 h 430943"/>
                  <a:gd name="connsiteX4" fmla="*/ 304032 w 608062"/>
                  <a:gd name="connsiteY4" fmla="*/ 430943 h 430943"/>
                  <a:gd name="connsiteX5" fmla="*/ 299327 w 608062"/>
                  <a:gd name="connsiteY5" fmla="*/ 428944 h 430943"/>
                  <a:gd name="connsiteX6" fmla="*/ 256286 w 608062"/>
                  <a:gd name="connsiteY6" fmla="*/ 385965 h 430943"/>
                  <a:gd name="connsiteX7" fmla="*/ 256286 w 608062"/>
                  <a:gd name="connsiteY7" fmla="*/ 376570 h 430943"/>
                  <a:gd name="connsiteX8" fmla="*/ 304032 w 608062"/>
                  <a:gd name="connsiteY8" fmla="*/ 356779 h 430943"/>
                  <a:gd name="connsiteX9" fmla="*/ 304013 w 608062"/>
                  <a:gd name="connsiteY9" fmla="*/ 233219 h 430943"/>
                  <a:gd name="connsiteX10" fmla="*/ 440761 w 608062"/>
                  <a:gd name="connsiteY10" fmla="*/ 289982 h 430943"/>
                  <a:gd name="connsiteX11" fmla="*/ 440761 w 608062"/>
                  <a:gd name="connsiteY11" fmla="*/ 299376 h 430943"/>
                  <a:gd name="connsiteX12" fmla="*/ 396746 w 608062"/>
                  <a:gd name="connsiteY12" fmla="*/ 343348 h 430943"/>
                  <a:gd name="connsiteX13" fmla="*/ 392044 w 608062"/>
                  <a:gd name="connsiteY13" fmla="*/ 345347 h 430943"/>
                  <a:gd name="connsiteX14" fmla="*/ 387342 w 608062"/>
                  <a:gd name="connsiteY14" fmla="*/ 343348 h 430943"/>
                  <a:gd name="connsiteX15" fmla="*/ 304013 w 608062"/>
                  <a:gd name="connsiteY15" fmla="*/ 308770 h 430943"/>
                  <a:gd name="connsiteX16" fmla="*/ 220684 w 608062"/>
                  <a:gd name="connsiteY16" fmla="*/ 343348 h 430943"/>
                  <a:gd name="connsiteX17" fmla="*/ 215982 w 608062"/>
                  <a:gd name="connsiteY17" fmla="*/ 345347 h 430943"/>
                  <a:gd name="connsiteX18" fmla="*/ 211280 w 608062"/>
                  <a:gd name="connsiteY18" fmla="*/ 343348 h 430943"/>
                  <a:gd name="connsiteX19" fmla="*/ 167165 w 608062"/>
                  <a:gd name="connsiteY19" fmla="*/ 299376 h 430943"/>
                  <a:gd name="connsiteX20" fmla="*/ 165264 w 608062"/>
                  <a:gd name="connsiteY20" fmla="*/ 294679 h 430943"/>
                  <a:gd name="connsiteX21" fmla="*/ 167165 w 608062"/>
                  <a:gd name="connsiteY21" fmla="*/ 289982 h 430943"/>
                  <a:gd name="connsiteX22" fmla="*/ 304013 w 608062"/>
                  <a:gd name="connsiteY22" fmla="*/ 233219 h 430943"/>
                  <a:gd name="connsiteX23" fmla="*/ 304064 w 608062"/>
                  <a:gd name="connsiteY23" fmla="*/ 116645 h 430943"/>
                  <a:gd name="connsiteX24" fmla="*/ 523459 w 608062"/>
                  <a:gd name="connsiteY24" fmla="*/ 207446 h 430943"/>
                  <a:gd name="connsiteX25" fmla="*/ 525360 w 608062"/>
                  <a:gd name="connsiteY25" fmla="*/ 212141 h 430943"/>
                  <a:gd name="connsiteX26" fmla="*/ 523459 w 608062"/>
                  <a:gd name="connsiteY26" fmla="*/ 216936 h 430943"/>
                  <a:gd name="connsiteX27" fmla="*/ 479440 w 608062"/>
                  <a:gd name="connsiteY27" fmla="*/ 260888 h 430943"/>
                  <a:gd name="connsiteX28" fmla="*/ 474638 w 608062"/>
                  <a:gd name="connsiteY28" fmla="*/ 262786 h 430943"/>
                  <a:gd name="connsiteX29" fmla="*/ 469936 w 608062"/>
                  <a:gd name="connsiteY29" fmla="*/ 260888 h 430943"/>
                  <a:gd name="connsiteX30" fmla="*/ 304064 w 608062"/>
                  <a:gd name="connsiteY30" fmla="*/ 192163 h 430943"/>
                  <a:gd name="connsiteX31" fmla="*/ 138192 w 608062"/>
                  <a:gd name="connsiteY31" fmla="*/ 260888 h 430943"/>
                  <a:gd name="connsiteX32" fmla="*/ 133390 w 608062"/>
                  <a:gd name="connsiteY32" fmla="*/ 262786 h 430943"/>
                  <a:gd name="connsiteX33" fmla="*/ 128688 w 608062"/>
                  <a:gd name="connsiteY33" fmla="*/ 260888 h 430943"/>
                  <a:gd name="connsiteX34" fmla="*/ 84669 w 608062"/>
                  <a:gd name="connsiteY34" fmla="*/ 216936 h 430943"/>
                  <a:gd name="connsiteX35" fmla="*/ 84669 w 608062"/>
                  <a:gd name="connsiteY35" fmla="*/ 207446 h 430943"/>
                  <a:gd name="connsiteX36" fmla="*/ 304064 w 608062"/>
                  <a:gd name="connsiteY36" fmla="*/ 116645 h 430943"/>
                  <a:gd name="connsiteX37" fmla="*/ 304031 w 608062"/>
                  <a:gd name="connsiteY37" fmla="*/ 0 h 430943"/>
                  <a:gd name="connsiteX38" fmla="*/ 606061 w 608062"/>
                  <a:gd name="connsiteY38" fmla="*/ 124937 h 430943"/>
                  <a:gd name="connsiteX39" fmla="*/ 606862 w 608062"/>
                  <a:gd name="connsiteY39" fmla="*/ 125836 h 430943"/>
                  <a:gd name="connsiteX40" fmla="*/ 608062 w 608062"/>
                  <a:gd name="connsiteY40" fmla="*/ 129631 h 430943"/>
                  <a:gd name="connsiteX41" fmla="*/ 606061 w 608062"/>
                  <a:gd name="connsiteY41" fmla="*/ 134325 h 430943"/>
                  <a:gd name="connsiteX42" fmla="*/ 561942 w 608062"/>
                  <a:gd name="connsiteY42" fmla="*/ 178367 h 430943"/>
                  <a:gd name="connsiteX43" fmla="*/ 557240 w 608062"/>
                  <a:gd name="connsiteY43" fmla="*/ 180365 h 430943"/>
                  <a:gd name="connsiteX44" fmla="*/ 552538 w 608062"/>
                  <a:gd name="connsiteY44" fmla="*/ 178367 h 430943"/>
                  <a:gd name="connsiteX45" fmla="*/ 304031 w 608062"/>
                  <a:gd name="connsiteY45" fmla="*/ 75501 h 430943"/>
                  <a:gd name="connsiteX46" fmla="*/ 55524 w 608062"/>
                  <a:gd name="connsiteY46" fmla="*/ 178367 h 430943"/>
                  <a:gd name="connsiteX47" fmla="*/ 50822 w 608062"/>
                  <a:gd name="connsiteY47" fmla="*/ 180365 h 430943"/>
                  <a:gd name="connsiteX48" fmla="*/ 46120 w 608062"/>
                  <a:gd name="connsiteY48" fmla="*/ 178367 h 430943"/>
                  <a:gd name="connsiteX49" fmla="*/ 2001 w 608062"/>
                  <a:gd name="connsiteY49" fmla="*/ 134325 h 430943"/>
                  <a:gd name="connsiteX50" fmla="*/ 0 w 608062"/>
                  <a:gd name="connsiteY50" fmla="*/ 129631 h 430943"/>
                  <a:gd name="connsiteX51" fmla="*/ 2001 w 608062"/>
                  <a:gd name="connsiteY51" fmla="*/ 124837 h 430943"/>
                  <a:gd name="connsiteX52" fmla="*/ 304031 w 608062"/>
                  <a:gd name="connsiteY52" fmla="*/ 0 h 43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08062" h="430943">
                    <a:moveTo>
                      <a:pt x="304032" y="356779"/>
                    </a:moveTo>
                    <a:cubicBezTo>
                      <a:pt x="322049" y="356779"/>
                      <a:pt x="339065" y="363876"/>
                      <a:pt x="351777" y="376570"/>
                    </a:cubicBezTo>
                    <a:cubicBezTo>
                      <a:pt x="354380" y="379168"/>
                      <a:pt x="354380" y="383366"/>
                      <a:pt x="351777" y="385965"/>
                    </a:cubicBezTo>
                    <a:lnTo>
                      <a:pt x="308736" y="428944"/>
                    </a:lnTo>
                    <a:cubicBezTo>
                      <a:pt x="307535" y="430244"/>
                      <a:pt x="305833" y="430943"/>
                      <a:pt x="304032" y="430943"/>
                    </a:cubicBezTo>
                    <a:cubicBezTo>
                      <a:pt x="302230" y="430943"/>
                      <a:pt x="300528" y="430244"/>
                      <a:pt x="299327" y="428944"/>
                    </a:cubicBezTo>
                    <a:lnTo>
                      <a:pt x="256286" y="385965"/>
                    </a:lnTo>
                    <a:cubicBezTo>
                      <a:pt x="253683" y="383366"/>
                      <a:pt x="253683" y="379168"/>
                      <a:pt x="256286" y="376570"/>
                    </a:cubicBezTo>
                    <a:cubicBezTo>
                      <a:pt x="268998" y="363876"/>
                      <a:pt x="286014" y="356779"/>
                      <a:pt x="304032" y="356779"/>
                    </a:cubicBezTo>
                    <a:close/>
                    <a:moveTo>
                      <a:pt x="304013" y="233219"/>
                    </a:moveTo>
                    <a:cubicBezTo>
                      <a:pt x="355631" y="233219"/>
                      <a:pt x="404248" y="253406"/>
                      <a:pt x="440761" y="289982"/>
                    </a:cubicBezTo>
                    <a:cubicBezTo>
                      <a:pt x="443362" y="292581"/>
                      <a:pt x="443362" y="296778"/>
                      <a:pt x="440761" y="299376"/>
                    </a:cubicBezTo>
                    <a:lnTo>
                      <a:pt x="396746" y="343348"/>
                    </a:lnTo>
                    <a:cubicBezTo>
                      <a:pt x="395545" y="344547"/>
                      <a:pt x="393845" y="345347"/>
                      <a:pt x="392044" y="345347"/>
                    </a:cubicBezTo>
                    <a:cubicBezTo>
                      <a:pt x="390343" y="345347"/>
                      <a:pt x="388643" y="344547"/>
                      <a:pt x="387342" y="343348"/>
                    </a:cubicBezTo>
                    <a:cubicBezTo>
                      <a:pt x="365034" y="321062"/>
                      <a:pt x="335424" y="308770"/>
                      <a:pt x="304013" y="308770"/>
                    </a:cubicBezTo>
                    <a:cubicBezTo>
                      <a:pt x="272602" y="308770"/>
                      <a:pt x="242991" y="321062"/>
                      <a:pt x="220684" y="343348"/>
                    </a:cubicBezTo>
                    <a:cubicBezTo>
                      <a:pt x="219383" y="344547"/>
                      <a:pt x="217682" y="345347"/>
                      <a:pt x="215982" y="345347"/>
                    </a:cubicBezTo>
                    <a:cubicBezTo>
                      <a:pt x="214181" y="345347"/>
                      <a:pt x="212481" y="344547"/>
                      <a:pt x="211280" y="343348"/>
                    </a:cubicBezTo>
                    <a:lnTo>
                      <a:pt x="167165" y="299376"/>
                    </a:lnTo>
                    <a:cubicBezTo>
                      <a:pt x="165964" y="298077"/>
                      <a:pt x="165264" y="296378"/>
                      <a:pt x="165264" y="294679"/>
                    </a:cubicBezTo>
                    <a:cubicBezTo>
                      <a:pt x="165264" y="292880"/>
                      <a:pt x="165964" y="291182"/>
                      <a:pt x="167165" y="289982"/>
                    </a:cubicBezTo>
                    <a:cubicBezTo>
                      <a:pt x="203778" y="253406"/>
                      <a:pt x="252395" y="233219"/>
                      <a:pt x="304013" y="233219"/>
                    </a:cubicBezTo>
                    <a:close/>
                    <a:moveTo>
                      <a:pt x="304064" y="116645"/>
                    </a:moveTo>
                    <a:cubicBezTo>
                      <a:pt x="386800" y="116645"/>
                      <a:pt x="464734" y="148910"/>
                      <a:pt x="523459" y="207446"/>
                    </a:cubicBezTo>
                    <a:cubicBezTo>
                      <a:pt x="524660" y="208745"/>
                      <a:pt x="525360" y="210443"/>
                      <a:pt x="525360" y="212141"/>
                    </a:cubicBezTo>
                    <a:cubicBezTo>
                      <a:pt x="525360" y="213939"/>
                      <a:pt x="524660" y="215637"/>
                      <a:pt x="523459" y="216936"/>
                    </a:cubicBezTo>
                    <a:lnTo>
                      <a:pt x="479440" y="260888"/>
                    </a:lnTo>
                    <a:cubicBezTo>
                      <a:pt x="478140" y="262087"/>
                      <a:pt x="476439" y="262786"/>
                      <a:pt x="474638" y="262786"/>
                    </a:cubicBezTo>
                    <a:cubicBezTo>
                      <a:pt x="472937" y="262786"/>
                      <a:pt x="471237" y="262087"/>
                      <a:pt x="469936" y="260888"/>
                    </a:cubicBezTo>
                    <a:cubicBezTo>
                      <a:pt x="425617" y="216536"/>
                      <a:pt x="366691" y="192163"/>
                      <a:pt x="304064" y="192163"/>
                    </a:cubicBezTo>
                    <a:cubicBezTo>
                      <a:pt x="241437" y="192163"/>
                      <a:pt x="182512" y="216536"/>
                      <a:pt x="138192" y="260888"/>
                    </a:cubicBezTo>
                    <a:cubicBezTo>
                      <a:pt x="136892" y="262087"/>
                      <a:pt x="135191" y="262786"/>
                      <a:pt x="133390" y="262786"/>
                    </a:cubicBezTo>
                    <a:cubicBezTo>
                      <a:pt x="131689" y="262786"/>
                      <a:pt x="129989" y="262087"/>
                      <a:pt x="128688" y="260888"/>
                    </a:cubicBezTo>
                    <a:lnTo>
                      <a:pt x="84669" y="216936"/>
                    </a:lnTo>
                    <a:cubicBezTo>
                      <a:pt x="82068" y="214338"/>
                      <a:pt x="82068" y="210043"/>
                      <a:pt x="84669" y="207446"/>
                    </a:cubicBezTo>
                    <a:cubicBezTo>
                      <a:pt x="143395" y="148910"/>
                      <a:pt x="221328" y="116645"/>
                      <a:pt x="304064" y="116645"/>
                    </a:cubicBezTo>
                    <a:close/>
                    <a:moveTo>
                      <a:pt x="304031" y="0"/>
                    </a:moveTo>
                    <a:cubicBezTo>
                      <a:pt x="418080" y="0"/>
                      <a:pt x="525426" y="44342"/>
                      <a:pt x="606061" y="124937"/>
                    </a:cubicBezTo>
                    <a:cubicBezTo>
                      <a:pt x="606361" y="125237"/>
                      <a:pt x="606661" y="125536"/>
                      <a:pt x="606862" y="125836"/>
                    </a:cubicBezTo>
                    <a:cubicBezTo>
                      <a:pt x="607662" y="126934"/>
                      <a:pt x="608062" y="128233"/>
                      <a:pt x="608062" y="129631"/>
                    </a:cubicBezTo>
                    <a:cubicBezTo>
                      <a:pt x="608062" y="131429"/>
                      <a:pt x="607362" y="133026"/>
                      <a:pt x="606061" y="134325"/>
                    </a:cubicBezTo>
                    <a:lnTo>
                      <a:pt x="561942" y="178367"/>
                    </a:lnTo>
                    <a:cubicBezTo>
                      <a:pt x="560642" y="179666"/>
                      <a:pt x="558941" y="180365"/>
                      <a:pt x="557240" y="180365"/>
                    </a:cubicBezTo>
                    <a:cubicBezTo>
                      <a:pt x="555439" y="180365"/>
                      <a:pt x="553739" y="179666"/>
                      <a:pt x="552538" y="178367"/>
                    </a:cubicBezTo>
                    <a:cubicBezTo>
                      <a:pt x="486009" y="112054"/>
                      <a:pt x="397771" y="75501"/>
                      <a:pt x="304031" y="75501"/>
                    </a:cubicBezTo>
                    <a:cubicBezTo>
                      <a:pt x="210291" y="75501"/>
                      <a:pt x="122053" y="112054"/>
                      <a:pt x="55524" y="178367"/>
                    </a:cubicBezTo>
                    <a:cubicBezTo>
                      <a:pt x="54323" y="179666"/>
                      <a:pt x="52623" y="180365"/>
                      <a:pt x="50822" y="180365"/>
                    </a:cubicBezTo>
                    <a:cubicBezTo>
                      <a:pt x="49021" y="180365"/>
                      <a:pt x="47420" y="179666"/>
                      <a:pt x="46120" y="178367"/>
                    </a:cubicBezTo>
                    <a:lnTo>
                      <a:pt x="2001" y="134325"/>
                    </a:lnTo>
                    <a:cubicBezTo>
                      <a:pt x="700" y="133026"/>
                      <a:pt x="0" y="131429"/>
                      <a:pt x="0" y="129631"/>
                    </a:cubicBezTo>
                    <a:cubicBezTo>
                      <a:pt x="0" y="127833"/>
                      <a:pt x="700" y="126135"/>
                      <a:pt x="2001" y="124837"/>
                    </a:cubicBezTo>
                    <a:cubicBezTo>
                      <a:pt x="82636" y="44342"/>
                      <a:pt x="189882" y="0"/>
                      <a:pt x="3040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7" name="ïṣ1íde">
              <a:extLst>
                <a:ext uri="{FF2B5EF4-FFF2-40B4-BE49-F238E27FC236}">
                  <a16:creationId xmlns:a16="http://schemas.microsoft.com/office/drawing/2014/main" id="{AC5C6138-9C5B-46D0-83BF-2FC623436165}"/>
                </a:ext>
              </a:extLst>
            </p:cNvPr>
            <p:cNvSpPr/>
            <p:nvPr/>
          </p:nvSpPr>
          <p:spPr>
            <a:xfrm>
              <a:off x="7938261" y="5631134"/>
              <a:ext cx="1033040" cy="33855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 此处输入标题</a:t>
              </a:r>
            </a:p>
          </p:txBody>
        </p:sp>
      </p:grpSp>
      <p:grpSp>
        <p:nvGrpSpPr>
          <p:cNvPr id="190" name="îšḷiḋê">
            <a:extLst>
              <a:ext uri="{FF2B5EF4-FFF2-40B4-BE49-F238E27FC236}">
                <a16:creationId xmlns:a16="http://schemas.microsoft.com/office/drawing/2014/main" id="{7E3E29E4-713B-4E19-B732-8B93690BB44E}"/>
              </a:ext>
            </a:extLst>
          </p:cNvPr>
          <p:cNvGrpSpPr/>
          <p:nvPr/>
        </p:nvGrpSpPr>
        <p:grpSpPr>
          <a:xfrm>
            <a:off x="10127272" y="4256667"/>
            <a:ext cx="1033040" cy="1327541"/>
            <a:chOff x="10431718" y="4642147"/>
            <a:chExt cx="1033040" cy="1327541"/>
          </a:xfrm>
        </p:grpSpPr>
        <p:sp>
          <p:nvSpPr>
            <p:cNvPr id="191" name="i$ļiḑé">
              <a:extLst>
                <a:ext uri="{FF2B5EF4-FFF2-40B4-BE49-F238E27FC236}">
                  <a16:creationId xmlns:a16="http://schemas.microsoft.com/office/drawing/2014/main" id="{55FF5D7D-8154-427F-947E-CEAF8758568C}"/>
                </a:ext>
              </a:extLst>
            </p:cNvPr>
            <p:cNvSpPr/>
            <p:nvPr/>
          </p:nvSpPr>
          <p:spPr>
            <a:xfrm>
              <a:off x="10431718" y="5631134"/>
              <a:ext cx="1033040" cy="33855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 此处输入标题</a:t>
              </a:r>
            </a:p>
          </p:txBody>
        </p:sp>
        <p:grpSp>
          <p:nvGrpSpPr>
            <p:cNvPr id="192" name="îSḻïḑê">
              <a:extLst>
                <a:ext uri="{FF2B5EF4-FFF2-40B4-BE49-F238E27FC236}">
                  <a16:creationId xmlns:a16="http://schemas.microsoft.com/office/drawing/2014/main" id="{620EA0A4-EDE5-47DB-9021-57D9AC928E65}"/>
                </a:ext>
              </a:extLst>
            </p:cNvPr>
            <p:cNvGrpSpPr/>
            <p:nvPr/>
          </p:nvGrpSpPr>
          <p:grpSpPr>
            <a:xfrm>
              <a:off x="10673874" y="4642147"/>
              <a:ext cx="548728" cy="548732"/>
              <a:chOff x="10673874" y="4642147"/>
              <a:chExt cx="548728" cy="548732"/>
            </a:xfrm>
          </p:grpSpPr>
          <p:sp>
            <p:nvSpPr>
              <p:cNvPr id="193" name="ïsļîdé">
                <a:extLst>
                  <a:ext uri="{FF2B5EF4-FFF2-40B4-BE49-F238E27FC236}">
                    <a16:creationId xmlns:a16="http://schemas.microsoft.com/office/drawing/2014/main" id="{F81067DA-D32E-4C66-BBDF-65EAE7D024FE}"/>
                  </a:ext>
                </a:extLst>
              </p:cNvPr>
              <p:cNvSpPr/>
              <p:nvPr/>
            </p:nvSpPr>
            <p:spPr>
              <a:xfrm>
                <a:off x="10673874" y="4642147"/>
                <a:ext cx="548728" cy="5487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4" name="ïsliďe">
                <a:extLst>
                  <a:ext uri="{FF2B5EF4-FFF2-40B4-BE49-F238E27FC236}">
                    <a16:creationId xmlns:a16="http://schemas.microsoft.com/office/drawing/2014/main" id="{6942D0DD-EE57-48CF-A0E6-B2928F499C53}"/>
                  </a:ext>
                </a:extLst>
              </p:cNvPr>
              <p:cNvSpPr/>
              <p:nvPr/>
            </p:nvSpPr>
            <p:spPr>
              <a:xfrm>
                <a:off x="10803486" y="4766828"/>
                <a:ext cx="289504" cy="299371"/>
              </a:xfrm>
              <a:custGeom>
                <a:avLst/>
                <a:gdLst>
                  <a:gd name="connsiteX0" fmla="*/ 554327 w 582017"/>
                  <a:gd name="connsiteY0" fmla="*/ 398973 h 601853"/>
                  <a:gd name="connsiteX1" fmla="*/ 563560 w 582017"/>
                  <a:gd name="connsiteY1" fmla="*/ 402454 h 601853"/>
                  <a:gd name="connsiteX2" fmla="*/ 577799 w 582017"/>
                  <a:gd name="connsiteY2" fmla="*/ 415635 h 601853"/>
                  <a:gd name="connsiteX3" fmla="*/ 578540 w 582017"/>
                  <a:gd name="connsiteY3" fmla="*/ 434001 h 601853"/>
                  <a:gd name="connsiteX4" fmla="*/ 468040 w 582017"/>
                  <a:gd name="connsiteY4" fmla="*/ 550266 h 601853"/>
                  <a:gd name="connsiteX5" fmla="*/ 448758 w 582017"/>
                  <a:gd name="connsiteY5" fmla="*/ 552043 h 601853"/>
                  <a:gd name="connsiteX6" fmla="*/ 357392 w 582017"/>
                  <a:gd name="connsiteY6" fmla="*/ 484654 h 601853"/>
                  <a:gd name="connsiteX7" fmla="*/ 354870 w 582017"/>
                  <a:gd name="connsiteY7" fmla="*/ 466584 h 601853"/>
                  <a:gd name="connsiteX8" fmla="*/ 366588 w 582017"/>
                  <a:gd name="connsiteY8" fmla="*/ 451033 h 601853"/>
                  <a:gd name="connsiteX9" fmla="*/ 384831 w 582017"/>
                  <a:gd name="connsiteY9" fmla="*/ 448367 h 601853"/>
                  <a:gd name="connsiteX10" fmla="*/ 443419 w 582017"/>
                  <a:gd name="connsiteY10" fmla="*/ 491319 h 601853"/>
                  <a:gd name="connsiteX11" fmla="*/ 462701 w 582017"/>
                  <a:gd name="connsiteY11" fmla="*/ 489393 h 601853"/>
                  <a:gd name="connsiteX12" fmla="*/ 545316 w 582017"/>
                  <a:gd name="connsiteY12" fmla="*/ 403046 h 601853"/>
                  <a:gd name="connsiteX13" fmla="*/ 554327 w 582017"/>
                  <a:gd name="connsiteY13" fmla="*/ 398973 h 601853"/>
                  <a:gd name="connsiteX14" fmla="*/ 262860 w 582017"/>
                  <a:gd name="connsiteY14" fmla="*/ 0 h 601853"/>
                  <a:gd name="connsiteX15" fmla="*/ 415651 w 582017"/>
                  <a:gd name="connsiteY15" fmla="*/ 73473 h 601853"/>
                  <a:gd name="connsiteX16" fmla="*/ 510885 w 582017"/>
                  <a:gd name="connsiteY16" fmla="*/ 82805 h 601853"/>
                  <a:gd name="connsiteX17" fmla="*/ 524829 w 582017"/>
                  <a:gd name="connsiteY17" fmla="*/ 99543 h 601853"/>
                  <a:gd name="connsiteX18" fmla="*/ 525571 w 582017"/>
                  <a:gd name="connsiteY18" fmla="*/ 272856 h 601853"/>
                  <a:gd name="connsiteX19" fmla="*/ 517412 w 582017"/>
                  <a:gd name="connsiteY19" fmla="*/ 332108 h 601853"/>
                  <a:gd name="connsiteX20" fmla="*/ 506138 w 582017"/>
                  <a:gd name="connsiteY20" fmla="*/ 338181 h 601853"/>
                  <a:gd name="connsiteX21" fmla="*/ 467125 w 582017"/>
                  <a:gd name="connsiteY21" fmla="*/ 332849 h 601853"/>
                  <a:gd name="connsiteX22" fmla="*/ 322938 w 582017"/>
                  <a:gd name="connsiteY22" fmla="*/ 476831 h 601853"/>
                  <a:gd name="connsiteX23" fmla="*/ 344002 w 582017"/>
                  <a:gd name="connsiteY23" fmla="*/ 551933 h 601853"/>
                  <a:gd name="connsiteX24" fmla="*/ 343260 w 582017"/>
                  <a:gd name="connsiteY24" fmla="*/ 561265 h 601853"/>
                  <a:gd name="connsiteX25" fmla="*/ 262860 w 582017"/>
                  <a:gd name="connsiteY25" fmla="*/ 601853 h 601853"/>
                  <a:gd name="connsiteX26" fmla="*/ 0 w 582017"/>
                  <a:gd name="connsiteY26" fmla="*/ 272856 h 601853"/>
                  <a:gd name="connsiteX27" fmla="*/ 3263 w 582017"/>
                  <a:gd name="connsiteY27" fmla="*/ 93766 h 601853"/>
                  <a:gd name="connsiteX28" fmla="*/ 15872 w 582017"/>
                  <a:gd name="connsiteY28" fmla="*/ 80879 h 601853"/>
                  <a:gd name="connsiteX29" fmla="*/ 126386 w 582017"/>
                  <a:gd name="connsiteY29" fmla="*/ 73473 h 601853"/>
                  <a:gd name="connsiteX30" fmla="*/ 262860 w 582017"/>
                  <a:gd name="connsiteY30" fmla="*/ 0 h 60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2017" h="601853">
                    <a:moveTo>
                      <a:pt x="554327" y="398973"/>
                    </a:moveTo>
                    <a:cubicBezTo>
                      <a:pt x="557627" y="398862"/>
                      <a:pt x="560965" y="400010"/>
                      <a:pt x="563560" y="402454"/>
                    </a:cubicBezTo>
                    <a:lnTo>
                      <a:pt x="577799" y="415635"/>
                    </a:lnTo>
                    <a:cubicBezTo>
                      <a:pt x="583138" y="420523"/>
                      <a:pt x="583435" y="428817"/>
                      <a:pt x="578540" y="434001"/>
                    </a:cubicBezTo>
                    <a:lnTo>
                      <a:pt x="468040" y="550266"/>
                    </a:lnTo>
                    <a:cubicBezTo>
                      <a:pt x="463146" y="555449"/>
                      <a:pt x="454543" y="556338"/>
                      <a:pt x="448758" y="552043"/>
                    </a:cubicBezTo>
                    <a:lnTo>
                      <a:pt x="357392" y="484654"/>
                    </a:lnTo>
                    <a:cubicBezTo>
                      <a:pt x="351756" y="480358"/>
                      <a:pt x="350569" y="472361"/>
                      <a:pt x="354870" y="466584"/>
                    </a:cubicBezTo>
                    <a:lnTo>
                      <a:pt x="366588" y="451033"/>
                    </a:lnTo>
                    <a:cubicBezTo>
                      <a:pt x="370741" y="445405"/>
                      <a:pt x="379047" y="444220"/>
                      <a:pt x="384831" y="448367"/>
                    </a:cubicBezTo>
                    <a:lnTo>
                      <a:pt x="443419" y="491319"/>
                    </a:lnTo>
                    <a:cubicBezTo>
                      <a:pt x="449055" y="495466"/>
                      <a:pt x="457806" y="494725"/>
                      <a:pt x="462701" y="489393"/>
                    </a:cubicBezTo>
                    <a:lnTo>
                      <a:pt x="545316" y="403046"/>
                    </a:lnTo>
                    <a:cubicBezTo>
                      <a:pt x="547764" y="400454"/>
                      <a:pt x="551027" y="399084"/>
                      <a:pt x="554327" y="398973"/>
                    </a:cubicBezTo>
                    <a:close/>
                    <a:moveTo>
                      <a:pt x="262860" y="0"/>
                    </a:moveTo>
                    <a:cubicBezTo>
                      <a:pt x="286001" y="0"/>
                      <a:pt x="346969" y="53623"/>
                      <a:pt x="415651" y="73473"/>
                    </a:cubicBezTo>
                    <a:cubicBezTo>
                      <a:pt x="448731" y="82953"/>
                      <a:pt x="480179" y="82953"/>
                      <a:pt x="510885" y="82805"/>
                    </a:cubicBezTo>
                    <a:cubicBezTo>
                      <a:pt x="515187" y="82805"/>
                      <a:pt x="524829" y="82805"/>
                      <a:pt x="524829" y="99543"/>
                    </a:cubicBezTo>
                    <a:cubicBezTo>
                      <a:pt x="524829" y="101617"/>
                      <a:pt x="525571" y="271523"/>
                      <a:pt x="525571" y="272856"/>
                    </a:cubicBezTo>
                    <a:cubicBezTo>
                      <a:pt x="525571" y="292853"/>
                      <a:pt x="522604" y="312703"/>
                      <a:pt x="517412" y="332108"/>
                    </a:cubicBezTo>
                    <a:cubicBezTo>
                      <a:pt x="516671" y="335071"/>
                      <a:pt x="513704" y="341440"/>
                      <a:pt x="506138" y="338181"/>
                    </a:cubicBezTo>
                    <a:cubicBezTo>
                      <a:pt x="494716" y="334922"/>
                      <a:pt x="483887" y="332849"/>
                      <a:pt x="467125" y="332849"/>
                    </a:cubicBezTo>
                    <a:cubicBezTo>
                      <a:pt x="387466" y="332849"/>
                      <a:pt x="322938" y="397433"/>
                      <a:pt x="322938" y="476831"/>
                    </a:cubicBezTo>
                    <a:cubicBezTo>
                      <a:pt x="322938" y="504383"/>
                      <a:pt x="330651" y="530158"/>
                      <a:pt x="344002" y="551933"/>
                    </a:cubicBezTo>
                    <a:cubicBezTo>
                      <a:pt x="345485" y="554303"/>
                      <a:pt x="348156" y="557118"/>
                      <a:pt x="343260" y="561265"/>
                    </a:cubicBezTo>
                    <a:cubicBezTo>
                      <a:pt x="306768" y="588373"/>
                      <a:pt x="279622" y="601853"/>
                      <a:pt x="262860" y="601853"/>
                    </a:cubicBezTo>
                    <a:cubicBezTo>
                      <a:pt x="210199" y="601853"/>
                      <a:pt x="0" y="442613"/>
                      <a:pt x="0" y="272856"/>
                    </a:cubicBezTo>
                    <a:cubicBezTo>
                      <a:pt x="0" y="270930"/>
                      <a:pt x="2670" y="97322"/>
                      <a:pt x="3263" y="93766"/>
                    </a:cubicBezTo>
                    <a:cubicBezTo>
                      <a:pt x="5192" y="79694"/>
                      <a:pt x="11719" y="80731"/>
                      <a:pt x="15872" y="80879"/>
                    </a:cubicBezTo>
                    <a:cubicBezTo>
                      <a:pt x="50584" y="82509"/>
                      <a:pt x="87669" y="84582"/>
                      <a:pt x="126386" y="73473"/>
                    </a:cubicBezTo>
                    <a:cubicBezTo>
                      <a:pt x="195068" y="53623"/>
                      <a:pt x="240312" y="0"/>
                      <a:pt x="2628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01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4A97E20-353D-4B69-990C-F5792A24AA7B}"/>
              </a:ext>
            </a:extLst>
          </p:cNvPr>
          <p:cNvGrpSpPr/>
          <p:nvPr/>
        </p:nvGrpSpPr>
        <p:grpSpPr>
          <a:xfrm>
            <a:off x="5192083" y="1595322"/>
            <a:ext cx="5433055" cy="787302"/>
            <a:chOff x="5192083" y="1595322"/>
            <a:chExt cx="5433055" cy="787302"/>
          </a:xfrm>
        </p:grpSpPr>
        <p:sp>
          <p:nvSpPr>
            <p:cNvPr id="4" name="íṧ1ïḓê">
              <a:extLst>
                <a:ext uri="{FF2B5EF4-FFF2-40B4-BE49-F238E27FC236}">
                  <a16:creationId xmlns:a16="http://schemas.microsoft.com/office/drawing/2014/main" id="{4ADBEEB9-6B6B-4F31-A29B-692BC1415FBA}"/>
                </a:ext>
              </a:extLst>
            </p:cNvPr>
            <p:cNvSpPr/>
            <p:nvPr/>
          </p:nvSpPr>
          <p:spPr>
            <a:xfrm>
              <a:off x="5192083" y="1598981"/>
              <a:ext cx="860424" cy="779986"/>
            </a:xfrm>
            <a:custGeom>
              <a:avLst/>
              <a:gdLst>
                <a:gd name="connsiteX0" fmla="*/ 0 w 607639"/>
                <a:gd name="connsiteY0" fmla="*/ 328412 h 550834"/>
                <a:gd name="connsiteX1" fmla="*/ 279833 w 607639"/>
                <a:gd name="connsiteY1" fmla="*/ 367067 h 550834"/>
                <a:gd name="connsiteX2" fmla="*/ 279833 w 607639"/>
                <a:gd name="connsiteY2" fmla="*/ 407144 h 550834"/>
                <a:gd name="connsiteX3" fmla="*/ 327807 w 607639"/>
                <a:gd name="connsiteY3" fmla="*/ 407144 h 550834"/>
                <a:gd name="connsiteX4" fmla="*/ 327807 w 607639"/>
                <a:gd name="connsiteY4" fmla="*/ 367067 h 550834"/>
                <a:gd name="connsiteX5" fmla="*/ 607639 w 607639"/>
                <a:gd name="connsiteY5" fmla="*/ 328412 h 550834"/>
                <a:gd name="connsiteX6" fmla="*/ 607639 w 607639"/>
                <a:gd name="connsiteY6" fmla="*/ 550834 h 550834"/>
                <a:gd name="connsiteX7" fmla="*/ 0 w 607639"/>
                <a:gd name="connsiteY7" fmla="*/ 550834 h 550834"/>
                <a:gd name="connsiteX8" fmla="*/ 0 w 607639"/>
                <a:gd name="connsiteY8" fmla="*/ 135768 h 550834"/>
                <a:gd name="connsiteX9" fmla="*/ 607639 w 607639"/>
                <a:gd name="connsiteY9" fmla="*/ 135768 h 550834"/>
                <a:gd name="connsiteX10" fmla="*/ 607639 w 607639"/>
                <a:gd name="connsiteY10" fmla="*/ 278383 h 550834"/>
                <a:gd name="connsiteX11" fmla="*/ 327807 w 607639"/>
                <a:gd name="connsiteY11" fmla="*/ 319168 h 550834"/>
                <a:gd name="connsiteX12" fmla="*/ 327807 w 607639"/>
                <a:gd name="connsiteY12" fmla="*/ 279449 h 550834"/>
                <a:gd name="connsiteX13" fmla="*/ 279833 w 607639"/>
                <a:gd name="connsiteY13" fmla="*/ 279449 h 550834"/>
                <a:gd name="connsiteX14" fmla="*/ 279833 w 607639"/>
                <a:gd name="connsiteY14" fmla="*/ 319168 h 550834"/>
                <a:gd name="connsiteX15" fmla="*/ 0 w 607639"/>
                <a:gd name="connsiteY15" fmla="*/ 278383 h 550834"/>
                <a:gd name="connsiteX16" fmla="*/ 239875 w 607639"/>
                <a:gd name="connsiteY16" fmla="*/ 0 h 550834"/>
                <a:gd name="connsiteX17" fmla="*/ 367766 w 607639"/>
                <a:gd name="connsiteY17" fmla="*/ 0 h 550834"/>
                <a:gd name="connsiteX18" fmla="*/ 423746 w 607639"/>
                <a:gd name="connsiteY18" fmla="*/ 55931 h 550834"/>
                <a:gd name="connsiteX19" fmla="*/ 423746 w 607639"/>
                <a:gd name="connsiteY19" fmla="*/ 87854 h 550834"/>
                <a:gd name="connsiteX20" fmla="*/ 375776 w 607639"/>
                <a:gd name="connsiteY20" fmla="*/ 87854 h 550834"/>
                <a:gd name="connsiteX21" fmla="*/ 375776 w 607639"/>
                <a:gd name="connsiteY21" fmla="*/ 55931 h 550834"/>
                <a:gd name="connsiteX22" fmla="*/ 367766 w 607639"/>
                <a:gd name="connsiteY22" fmla="*/ 47928 h 550834"/>
                <a:gd name="connsiteX23" fmla="*/ 239875 w 607639"/>
                <a:gd name="connsiteY23" fmla="*/ 47928 h 550834"/>
                <a:gd name="connsiteX24" fmla="*/ 231865 w 607639"/>
                <a:gd name="connsiteY24" fmla="*/ 55931 h 550834"/>
                <a:gd name="connsiteX25" fmla="*/ 231865 w 607639"/>
                <a:gd name="connsiteY25" fmla="*/ 87854 h 550834"/>
                <a:gd name="connsiteX26" fmla="*/ 183894 w 607639"/>
                <a:gd name="connsiteY26" fmla="*/ 87854 h 550834"/>
                <a:gd name="connsiteX27" fmla="*/ 183894 w 607639"/>
                <a:gd name="connsiteY27" fmla="*/ 55931 h 550834"/>
                <a:gd name="connsiteX28" fmla="*/ 239875 w 607639"/>
                <a:gd name="connsiteY28" fmla="*/ 0 h 5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7639" h="550834">
                  <a:moveTo>
                    <a:pt x="0" y="328412"/>
                  </a:moveTo>
                  <a:cubicBezTo>
                    <a:pt x="78859" y="351605"/>
                    <a:pt x="176231" y="365201"/>
                    <a:pt x="279833" y="367067"/>
                  </a:cubicBezTo>
                  <a:lnTo>
                    <a:pt x="279833" y="407144"/>
                  </a:lnTo>
                  <a:lnTo>
                    <a:pt x="327807" y="407144"/>
                  </a:lnTo>
                  <a:lnTo>
                    <a:pt x="327807" y="367067"/>
                  </a:lnTo>
                  <a:cubicBezTo>
                    <a:pt x="431409" y="365201"/>
                    <a:pt x="528781" y="351605"/>
                    <a:pt x="607639" y="328412"/>
                  </a:cubicBezTo>
                  <a:lnTo>
                    <a:pt x="607639" y="550834"/>
                  </a:lnTo>
                  <a:lnTo>
                    <a:pt x="0" y="550834"/>
                  </a:lnTo>
                  <a:close/>
                  <a:moveTo>
                    <a:pt x="0" y="135768"/>
                  </a:moveTo>
                  <a:lnTo>
                    <a:pt x="607639" y="135768"/>
                  </a:lnTo>
                  <a:lnTo>
                    <a:pt x="607639" y="278383"/>
                  </a:lnTo>
                  <a:cubicBezTo>
                    <a:pt x="531184" y="302818"/>
                    <a:pt x="433189" y="317213"/>
                    <a:pt x="327807" y="319168"/>
                  </a:cubicBezTo>
                  <a:lnTo>
                    <a:pt x="327807" y="279449"/>
                  </a:lnTo>
                  <a:lnTo>
                    <a:pt x="279833" y="279449"/>
                  </a:lnTo>
                  <a:lnTo>
                    <a:pt x="279833" y="319168"/>
                  </a:lnTo>
                  <a:cubicBezTo>
                    <a:pt x="174451" y="317213"/>
                    <a:pt x="76456" y="302818"/>
                    <a:pt x="0" y="278383"/>
                  </a:cubicBezTo>
                  <a:close/>
                  <a:moveTo>
                    <a:pt x="239875" y="0"/>
                  </a:moveTo>
                  <a:lnTo>
                    <a:pt x="367766" y="0"/>
                  </a:lnTo>
                  <a:cubicBezTo>
                    <a:pt x="398649" y="0"/>
                    <a:pt x="423746" y="25076"/>
                    <a:pt x="423746" y="55931"/>
                  </a:cubicBezTo>
                  <a:lnTo>
                    <a:pt x="423746" y="87854"/>
                  </a:lnTo>
                  <a:lnTo>
                    <a:pt x="375776" y="87854"/>
                  </a:lnTo>
                  <a:lnTo>
                    <a:pt x="375776" y="55931"/>
                  </a:lnTo>
                  <a:cubicBezTo>
                    <a:pt x="375776" y="51574"/>
                    <a:pt x="372127" y="47928"/>
                    <a:pt x="367766" y="47928"/>
                  </a:cubicBezTo>
                  <a:lnTo>
                    <a:pt x="239875" y="47928"/>
                  </a:lnTo>
                  <a:cubicBezTo>
                    <a:pt x="235425" y="47928"/>
                    <a:pt x="231865" y="51574"/>
                    <a:pt x="231865" y="55931"/>
                  </a:cubicBezTo>
                  <a:lnTo>
                    <a:pt x="231865" y="87854"/>
                  </a:lnTo>
                  <a:lnTo>
                    <a:pt x="183894" y="87854"/>
                  </a:lnTo>
                  <a:lnTo>
                    <a:pt x="183894" y="55931"/>
                  </a:lnTo>
                  <a:cubicBezTo>
                    <a:pt x="183894" y="25076"/>
                    <a:pt x="208992" y="0"/>
                    <a:pt x="23987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endParaRPr lang="zh-CN" altLang="en-US" sz="2000" b="1" i="1" dirty="0">
                <a:cs typeface="+mn-ea"/>
                <a:sym typeface="+mn-lt"/>
              </a:endParaRPr>
            </a:p>
          </p:txBody>
        </p:sp>
        <p:grpSp>
          <p:nvGrpSpPr>
            <p:cNvPr id="5" name="ísļíḑê">
              <a:extLst>
                <a:ext uri="{FF2B5EF4-FFF2-40B4-BE49-F238E27FC236}">
                  <a16:creationId xmlns:a16="http://schemas.microsoft.com/office/drawing/2014/main" id="{5727B599-956F-4CE3-BEB3-1F882716D10E}"/>
                </a:ext>
              </a:extLst>
            </p:cNvPr>
            <p:cNvGrpSpPr/>
            <p:nvPr/>
          </p:nvGrpSpPr>
          <p:grpSpPr>
            <a:xfrm>
              <a:off x="6260468" y="1595322"/>
              <a:ext cx="4364670" cy="787302"/>
              <a:chOff x="7524750" y="1412973"/>
              <a:chExt cx="3995738" cy="787302"/>
            </a:xfrm>
          </p:grpSpPr>
          <p:sp>
            <p:nvSpPr>
              <p:cNvPr id="7" name="îşlïḋe">
                <a:extLst>
                  <a:ext uri="{FF2B5EF4-FFF2-40B4-BE49-F238E27FC236}">
                    <a16:creationId xmlns:a16="http://schemas.microsoft.com/office/drawing/2014/main" id="{C94CE8AC-08CB-4F57-A03A-3FAF5BBFE00E}"/>
                  </a:ext>
                </a:extLst>
              </p:cNvPr>
              <p:cNvSpPr/>
              <p:nvPr/>
            </p:nvSpPr>
            <p:spPr bwMode="auto">
              <a:xfrm>
                <a:off x="7524750" y="1816023"/>
                <a:ext cx="3995738" cy="3842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8" name="îşlïďe">
                <a:extLst>
                  <a:ext uri="{FF2B5EF4-FFF2-40B4-BE49-F238E27FC236}">
                    <a16:creationId xmlns:a16="http://schemas.microsoft.com/office/drawing/2014/main" id="{FA6839A6-9EBE-4E75-B3ED-B6A82C43460F}"/>
                  </a:ext>
                </a:extLst>
              </p:cNvPr>
              <p:cNvSpPr txBox="1"/>
              <p:nvPr/>
            </p:nvSpPr>
            <p:spPr bwMode="auto">
              <a:xfrm>
                <a:off x="7524750" y="1412973"/>
                <a:ext cx="3995738" cy="4030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80947CA-13EA-4F6B-8E49-A39CD182FB71}"/>
              </a:ext>
            </a:extLst>
          </p:cNvPr>
          <p:cNvGrpSpPr/>
          <p:nvPr/>
        </p:nvGrpSpPr>
        <p:grpSpPr>
          <a:xfrm>
            <a:off x="5192082" y="2770516"/>
            <a:ext cx="5433056" cy="787302"/>
            <a:chOff x="5192082" y="2770516"/>
            <a:chExt cx="5433056" cy="787302"/>
          </a:xfrm>
        </p:grpSpPr>
        <p:sp>
          <p:nvSpPr>
            <p:cNvPr id="10" name="íṥḻide">
              <a:extLst>
                <a:ext uri="{FF2B5EF4-FFF2-40B4-BE49-F238E27FC236}">
                  <a16:creationId xmlns:a16="http://schemas.microsoft.com/office/drawing/2014/main" id="{0432059E-A787-4259-BDAD-602D988E839C}"/>
                </a:ext>
              </a:extLst>
            </p:cNvPr>
            <p:cNvSpPr/>
            <p:nvPr/>
          </p:nvSpPr>
          <p:spPr>
            <a:xfrm>
              <a:off x="5192082" y="2874203"/>
              <a:ext cx="860424" cy="579930"/>
            </a:xfrm>
            <a:custGeom>
              <a:avLst/>
              <a:gdLst>
                <a:gd name="T0" fmla="*/ 1134 w 10667"/>
                <a:gd name="T1" fmla="*/ 3394 h 7200"/>
                <a:gd name="T2" fmla="*/ 1134 w 10667"/>
                <a:gd name="T3" fmla="*/ 5342 h 7200"/>
                <a:gd name="T4" fmla="*/ 4303 w 10667"/>
                <a:gd name="T5" fmla="*/ 5342 h 7200"/>
                <a:gd name="T6" fmla="*/ 4303 w 10667"/>
                <a:gd name="T7" fmla="*/ 3394 h 7200"/>
                <a:gd name="T8" fmla="*/ 1134 w 10667"/>
                <a:gd name="T9" fmla="*/ 3394 h 7200"/>
                <a:gd name="T10" fmla="*/ 2764 w 10667"/>
                <a:gd name="T11" fmla="*/ 4767 h 7200"/>
                <a:gd name="T12" fmla="*/ 2377 w 10667"/>
                <a:gd name="T13" fmla="*/ 4379 h 7200"/>
                <a:gd name="T14" fmla="*/ 2764 w 10667"/>
                <a:gd name="T15" fmla="*/ 3991 h 7200"/>
                <a:gd name="T16" fmla="*/ 3150 w 10667"/>
                <a:gd name="T17" fmla="*/ 4379 h 7200"/>
                <a:gd name="T18" fmla="*/ 2764 w 10667"/>
                <a:gd name="T19" fmla="*/ 4767 h 7200"/>
                <a:gd name="T20" fmla="*/ 10667 w 10667"/>
                <a:gd name="T21" fmla="*/ 7200 h 7200"/>
                <a:gd name="T22" fmla="*/ 0 w 10667"/>
                <a:gd name="T23" fmla="*/ 7200 h 7200"/>
                <a:gd name="T24" fmla="*/ 0 w 10667"/>
                <a:gd name="T25" fmla="*/ 5678 h 7200"/>
                <a:gd name="T26" fmla="*/ 10667 w 10667"/>
                <a:gd name="T27" fmla="*/ 5678 h 7200"/>
                <a:gd name="T28" fmla="*/ 10667 w 10667"/>
                <a:gd name="T29" fmla="*/ 7200 h 7200"/>
                <a:gd name="T30" fmla="*/ 6217 w 10667"/>
                <a:gd name="T31" fmla="*/ 1132 h 7200"/>
                <a:gd name="T32" fmla="*/ 7334 w 10667"/>
                <a:gd name="T33" fmla="*/ 0 h 7200"/>
                <a:gd name="T34" fmla="*/ 8452 w 10667"/>
                <a:gd name="T35" fmla="*/ 1132 h 7200"/>
                <a:gd name="T36" fmla="*/ 7334 w 10667"/>
                <a:gd name="T37" fmla="*/ 2264 h 7200"/>
                <a:gd name="T38" fmla="*/ 6217 w 10667"/>
                <a:gd name="T39" fmla="*/ 1132 h 7200"/>
                <a:gd name="T40" fmla="*/ 5111 w 10667"/>
                <a:gd name="T41" fmla="*/ 5342 h 7200"/>
                <a:gd name="T42" fmla="*/ 6020 w 10667"/>
                <a:gd name="T43" fmla="*/ 2867 h 7200"/>
                <a:gd name="T44" fmla="*/ 6381 w 10667"/>
                <a:gd name="T45" fmla="*/ 2596 h 7200"/>
                <a:gd name="T46" fmla="*/ 6615 w 10667"/>
                <a:gd name="T47" fmla="*/ 2488 h 7200"/>
                <a:gd name="T48" fmla="*/ 7230 w 10667"/>
                <a:gd name="T49" fmla="*/ 2375 h 7200"/>
                <a:gd name="T50" fmla="*/ 6881 w 10667"/>
                <a:gd name="T51" fmla="*/ 5342 h 7200"/>
                <a:gd name="T52" fmla="*/ 6300 w 10667"/>
                <a:gd name="T53" fmla="*/ 5342 h 7200"/>
                <a:gd name="T54" fmla="*/ 6379 w 10667"/>
                <a:gd name="T55" fmla="*/ 3654 h 7200"/>
                <a:gd name="T56" fmla="*/ 5900 w 10667"/>
                <a:gd name="T57" fmla="*/ 5342 h 7200"/>
                <a:gd name="T58" fmla="*/ 5111 w 10667"/>
                <a:gd name="T59" fmla="*/ 5342 h 7200"/>
                <a:gd name="T60" fmla="*/ 5111 w 10667"/>
                <a:gd name="T61" fmla="*/ 5342 h 7200"/>
                <a:gd name="T62" fmla="*/ 7751 w 10667"/>
                <a:gd name="T63" fmla="*/ 5342 h 7200"/>
                <a:gd name="T64" fmla="*/ 7473 w 10667"/>
                <a:gd name="T65" fmla="*/ 2380 h 7200"/>
                <a:gd name="T66" fmla="*/ 8036 w 10667"/>
                <a:gd name="T67" fmla="*/ 2492 h 7200"/>
                <a:gd name="T68" fmla="*/ 8563 w 10667"/>
                <a:gd name="T69" fmla="*/ 2798 h 7200"/>
                <a:gd name="T70" fmla="*/ 9532 w 10667"/>
                <a:gd name="T71" fmla="*/ 5342 h 7200"/>
                <a:gd name="T72" fmla="*/ 8745 w 10667"/>
                <a:gd name="T73" fmla="*/ 5342 h 7200"/>
                <a:gd name="T74" fmla="*/ 8289 w 10667"/>
                <a:gd name="T75" fmla="*/ 3654 h 7200"/>
                <a:gd name="T76" fmla="*/ 8407 w 10667"/>
                <a:gd name="T77" fmla="*/ 5342 h 7200"/>
                <a:gd name="T78" fmla="*/ 7751 w 10667"/>
                <a:gd name="T79" fmla="*/ 5342 h 7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67" h="7200">
                  <a:moveTo>
                    <a:pt x="1134" y="3394"/>
                  </a:moveTo>
                  <a:lnTo>
                    <a:pt x="1134" y="5342"/>
                  </a:lnTo>
                  <a:lnTo>
                    <a:pt x="4303" y="5342"/>
                  </a:lnTo>
                  <a:lnTo>
                    <a:pt x="4303" y="3394"/>
                  </a:lnTo>
                  <a:lnTo>
                    <a:pt x="1134" y="3394"/>
                  </a:lnTo>
                  <a:close/>
                  <a:moveTo>
                    <a:pt x="2764" y="4767"/>
                  </a:moveTo>
                  <a:cubicBezTo>
                    <a:pt x="2550" y="4767"/>
                    <a:pt x="2377" y="4593"/>
                    <a:pt x="2377" y="4379"/>
                  </a:cubicBezTo>
                  <a:cubicBezTo>
                    <a:pt x="2377" y="4165"/>
                    <a:pt x="2550" y="3991"/>
                    <a:pt x="2764" y="3991"/>
                  </a:cubicBezTo>
                  <a:cubicBezTo>
                    <a:pt x="2977" y="3991"/>
                    <a:pt x="3150" y="4165"/>
                    <a:pt x="3150" y="4379"/>
                  </a:cubicBezTo>
                  <a:cubicBezTo>
                    <a:pt x="3150" y="4593"/>
                    <a:pt x="2977" y="4767"/>
                    <a:pt x="2764" y="4767"/>
                  </a:cubicBezTo>
                  <a:close/>
                  <a:moveTo>
                    <a:pt x="10667" y="7200"/>
                  </a:moveTo>
                  <a:lnTo>
                    <a:pt x="0" y="7200"/>
                  </a:lnTo>
                  <a:lnTo>
                    <a:pt x="0" y="5678"/>
                  </a:lnTo>
                  <a:lnTo>
                    <a:pt x="10667" y="5678"/>
                  </a:lnTo>
                  <a:lnTo>
                    <a:pt x="10667" y="7200"/>
                  </a:lnTo>
                  <a:close/>
                  <a:moveTo>
                    <a:pt x="6217" y="1132"/>
                  </a:moveTo>
                  <a:cubicBezTo>
                    <a:pt x="6217" y="507"/>
                    <a:pt x="6717" y="0"/>
                    <a:pt x="7334" y="0"/>
                  </a:cubicBezTo>
                  <a:cubicBezTo>
                    <a:pt x="7951" y="0"/>
                    <a:pt x="8452" y="507"/>
                    <a:pt x="8452" y="1132"/>
                  </a:cubicBezTo>
                  <a:cubicBezTo>
                    <a:pt x="8452" y="1758"/>
                    <a:pt x="7951" y="2264"/>
                    <a:pt x="7334" y="2264"/>
                  </a:cubicBezTo>
                  <a:cubicBezTo>
                    <a:pt x="6717" y="2264"/>
                    <a:pt x="6217" y="1758"/>
                    <a:pt x="6217" y="1132"/>
                  </a:cubicBezTo>
                  <a:close/>
                  <a:moveTo>
                    <a:pt x="5111" y="5342"/>
                  </a:moveTo>
                  <a:cubicBezTo>
                    <a:pt x="5194" y="4157"/>
                    <a:pt x="5490" y="3343"/>
                    <a:pt x="6020" y="2867"/>
                  </a:cubicBezTo>
                  <a:cubicBezTo>
                    <a:pt x="6133" y="2765"/>
                    <a:pt x="6252" y="2673"/>
                    <a:pt x="6381" y="2596"/>
                  </a:cubicBezTo>
                  <a:cubicBezTo>
                    <a:pt x="6455" y="2552"/>
                    <a:pt x="6534" y="2517"/>
                    <a:pt x="6615" y="2488"/>
                  </a:cubicBezTo>
                  <a:cubicBezTo>
                    <a:pt x="6811" y="2416"/>
                    <a:pt x="7021" y="2383"/>
                    <a:pt x="7230" y="2375"/>
                  </a:cubicBezTo>
                  <a:lnTo>
                    <a:pt x="6881" y="5342"/>
                  </a:lnTo>
                  <a:lnTo>
                    <a:pt x="6300" y="5342"/>
                  </a:lnTo>
                  <a:cubicBezTo>
                    <a:pt x="6329" y="4664"/>
                    <a:pt x="6361" y="4022"/>
                    <a:pt x="6379" y="3654"/>
                  </a:cubicBezTo>
                  <a:cubicBezTo>
                    <a:pt x="6123" y="4007"/>
                    <a:pt x="5960" y="4582"/>
                    <a:pt x="5900" y="5342"/>
                  </a:cubicBezTo>
                  <a:lnTo>
                    <a:pt x="5111" y="5342"/>
                  </a:lnTo>
                  <a:lnTo>
                    <a:pt x="5111" y="5342"/>
                  </a:lnTo>
                  <a:close/>
                  <a:moveTo>
                    <a:pt x="7751" y="5342"/>
                  </a:moveTo>
                  <a:lnTo>
                    <a:pt x="7473" y="2380"/>
                  </a:lnTo>
                  <a:cubicBezTo>
                    <a:pt x="7664" y="2393"/>
                    <a:pt x="7855" y="2429"/>
                    <a:pt x="8036" y="2492"/>
                  </a:cubicBezTo>
                  <a:cubicBezTo>
                    <a:pt x="8232" y="2561"/>
                    <a:pt x="8401" y="2670"/>
                    <a:pt x="8563" y="2798"/>
                  </a:cubicBezTo>
                  <a:cubicBezTo>
                    <a:pt x="9155" y="3262"/>
                    <a:pt x="9478" y="4120"/>
                    <a:pt x="9532" y="5342"/>
                  </a:cubicBezTo>
                  <a:lnTo>
                    <a:pt x="8745" y="5342"/>
                  </a:lnTo>
                  <a:cubicBezTo>
                    <a:pt x="8707" y="4582"/>
                    <a:pt x="8552" y="4009"/>
                    <a:pt x="8289" y="3654"/>
                  </a:cubicBezTo>
                  <a:cubicBezTo>
                    <a:pt x="8323" y="4067"/>
                    <a:pt x="8375" y="4751"/>
                    <a:pt x="8407" y="5342"/>
                  </a:cubicBezTo>
                  <a:lnTo>
                    <a:pt x="7751" y="53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endParaRPr lang="zh-CN" altLang="en-US" sz="2000" b="1" i="1" dirty="0">
                <a:cs typeface="+mn-ea"/>
                <a:sym typeface="+mn-lt"/>
              </a:endParaRPr>
            </a:p>
          </p:txBody>
        </p:sp>
        <p:grpSp>
          <p:nvGrpSpPr>
            <p:cNvPr id="11" name="îšḷïḑe">
              <a:extLst>
                <a:ext uri="{FF2B5EF4-FFF2-40B4-BE49-F238E27FC236}">
                  <a16:creationId xmlns:a16="http://schemas.microsoft.com/office/drawing/2014/main" id="{BB0FCFA0-7823-4D3A-9D55-3DC43CF75E08}"/>
                </a:ext>
              </a:extLst>
            </p:cNvPr>
            <p:cNvGrpSpPr/>
            <p:nvPr/>
          </p:nvGrpSpPr>
          <p:grpSpPr>
            <a:xfrm>
              <a:off x="6260468" y="2770516"/>
              <a:ext cx="4364670" cy="787302"/>
              <a:chOff x="7524750" y="1412973"/>
              <a:chExt cx="3995738" cy="787302"/>
            </a:xfrm>
          </p:grpSpPr>
          <p:sp>
            <p:nvSpPr>
              <p:cNvPr id="12" name="îSļîḋé">
                <a:extLst>
                  <a:ext uri="{FF2B5EF4-FFF2-40B4-BE49-F238E27FC236}">
                    <a16:creationId xmlns:a16="http://schemas.microsoft.com/office/drawing/2014/main" id="{90705F53-17D9-44A6-B17C-882D15B4381F}"/>
                  </a:ext>
                </a:extLst>
              </p:cNvPr>
              <p:cNvSpPr/>
              <p:nvPr/>
            </p:nvSpPr>
            <p:spPr bwMode="auto">
              <a:xfrm>
                <a:off x="7524750" y="1816023"/>
                <a:ext cx="3995738" cy="3842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13" name="í$lîḍê">
                <a:extLst>
                  <a:ext uri="{FF2B5EF4-FFF2-40B4-BE49-F238E27FC236}">
                    <a16:creationId xmlns:a16="http://schemas.microsoft.com/office/drawing/2014/main" id="{C35371B7-9971-47C3-B79F-5706FD134FE9}"/>
                  </a:ext>
                </a:extLst>
              </p:cNvPr>
              <p:cNvSpPr txBox="1"/>
              <p:nvPr/>
            </p:nvSpPr>
            <p:spPr bwMode="auto">
              <a:xfrm>
                <a:off x="7524750" y="1412973"/>
                <a:ext cx="3995738" cy="4030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B07BCD5-795B-4350-BB0A-B619B14575FC}"/>
              </a:ext>
            </a:extLst>
          </p:cNvPr>
          <p:cNvGrpSpPr/>
          <p:nvPr/>
        </p:nvGrpSpPr>
        <p:grpSpPr>
          <a:xfrm>
            <a:off x="5192082" y="3945711"/>
            <a:ext cx="5433056" cy="787302"/>
            <a:chOff x="5192082" y="3945711"/>
            <a:chExt cx="5433056" cy="787302"/>
          </a:xfrm>
        </p:grpSpPr>
        <p:sp>
          <p:nvSpPr>
            <p:cNvPr id="15" name="ïšḻiḍè">
              <a:extLst>
                <a:ext uri="{FF2B5EF4-FFF2-40B4-BE49-F238E27FC236}">
                  <a16:creationId xmlns:a16="http://schemas.microsoft.com/office/drawing/2014/main" id="{1EE3BEAF-157A-4955-841B-DFF1C8BCFF0F}"/>
                </a:ext>
              </a:extLst>
            </p:cNvPr>
            <p:cNvSpPr/>
            <p:nvPr/>
          </p:nvSpPr>
          <p:spPr>
            <a:xfrm>
              <a:off x="5192082" y="3993034"/>
              <a:ext cx="860424" cy="692656"/>
            </a:xfrm>
            <a:custGeom>
              <a:avLst/>
              <a:gdLst>
                <a:gd name="connsiteX0" fmla="*/ 491833 w 607639"/>
                <a:gd name="connsiteY0" fmla="*/ 276241 h 489160"/>
                <a:gd name="connsiteX1" fmla="*/ 362432 w 607639"/>
                <a:gd name="connsiteY1" fmla="*/ 296417 h 489160"/>
                <a:gd name="connsiteX2" fmla="*/ 362432 w 607639"/>
                <a:gd name="connsiteY2" fmla="*/ 332858 h 489160"/>
                <a:gd name="connsiteX3" fmla="*/ 491833 w 607639"/>
                <a:gd name="connsiteY3" fmla="*/ 312682 h 489160"/>
                <a:gd name="connsiteX4" fmla="*/ 115717 w 607639"/>
                <a:gd name="connsiteY4" fmla="*/ 276241 h 489160"/>
                <a:gd name="connsiteX5" fmla="*/ 115717 w 607639"/>
                <a:gd name="connsiteY5" fmla="*/ 312682 h 489160"/>
                <a:gd name="connsiteX6" fmla="*/ 245207 w 607639"/>
                <a:gd name="connsiteY6" fmla="*/ 332858 h 489160"/>
                <a:gd name="connsiteX7" fmla="*/ 245207 w 607639"/>
                <a:gd name="connsiteY7" fmla="*/ 296417 h 489160"/>
                <a:gd name="connsiteX8" fmla="*/ 491833 w 607639"/>
                <a:gd name="connsiteY8" fmla="*/ 209758 h 489160"/>
                <a:gd name="connsiteX9" fmla="*/ 362432 w 607639"/>
                <a:gd name="connsiteY9" fmla="*/ 229934 h 489160"/>
                <a:gd name="connsiteX10" fmla="*/ 362432 w 607639"/>
                <a:gd name="connsiteY10" fmla="*/ 266375 h 489160"/>
                <a:gd name="connsiteX11" fmla="*/ 491833 w 607639"/>
                <a:gd name="connsiteY11" fmla="*/ 246200 h 489160"/>
                <a:gd name="connsiteX12" fmla="*/ 115717 w 607639"/>
                <a:gd name="connsiteY12" fmla="*/ 209758 h 489160"/>
                <a:gd name="connsiteX13" fmla="*/ 115717 w 607639"/>
                <a:gd name="connsiteY13" fmla="*/ 246200 h 489160"/>
                <a:gd name="connsiteX14" fmla="*/ 245207 w 607639"/>
                <a:gd name="connsiteY14" fmla="*/ 266375 h 489160"/>
                <a:gd name="connsiteX15" fmla="*/ 245207 w 607639"/>
                <a:gd name="connsiteY15" fmla="*/ 229934 h 489160"/>
                <a:gd name="connsiteX16" fmla="*/ 491833 w 607639"/>
                <a:gd name="connsiteY16" fmla="*/ 143187 h 489160"/>
                <a:gd name="connsiteX17" fmla="*/ 362432 w 607639"/>
                <a:gd name="connsiteY17" fmla="*/ 163363 h 489160"/>
                <a:gd name="connsiteX18" fmla="*/ 362432 w 607639"/>
                <a:gd name="connsiteY18" fmla="*/ 199893 h 489160"/>
                <a:gd name="connsiteX19" fmla="*/ 491833 w 607639"/>
                <a:gd name="connsiteY19" fmla="*/ 179717 h 489160"/>
                <a:gd name="connsiteX20" fmla="*/ 115717 w 607639"/>
                <a:gd name="connsiteY20" fmla="*/ 143187 h 489160"/>
                <a:gd name="connsiteX21" fmla="*/ 115717 w 607639"/>
                <a:gd name="connsiteY21" fmla="*/ 179717 h 489160"/>
                <a:gd name="connsiteX22" fmla="*/ 245207 w 607639"/>
                <a:gd name="connsiteY22" fmla="*/ 199893 h 489160"/>
                <a:gd name="connsiteX23" fmla="*/ 245207 w 607639"/>
                <a:gd name="connsiteY23" fmla="*/ 163363 h 489160"/>
                <a:gd name="connsiteX24" fmla="*/ 491833 w 607639"/>
                <a:gd name="connsiteY24" fmla="*/ 76704 h 489160"/>
                <a:gd name="connsiteX25" fmla="*/ 362432 w 607639"/>
                <a:gd name="connsiteY25" fmla="*/ 96880 h 489160"/>
                <a:gd name="connsiteX26" fmla="*/ 362432 w 607639"/>
                <a:gd name="connsiteY26" fmla="*/ 133321 h 489160"/>
                <a:gd name="connsiteX27" fmla="*/ 491833 w 607639"/>
                <a:gd name="connsiteY27" fmla="*/ 113145 h 489160"/>
                <a:gd name="connsiteX28" fmla="*/ 115717 w 607639"/>
                <a:gd name="connsiteY28" fmla="*/ 76704 h 489160"/>
                <a:gd name="connsiteX29" fmla="*/ 115717 w 607639"/>
                <a:gd name="connsiteY29" fmla="*/ 113145 h 489160"/>
                <a:gd name="connsiteX30" fmla="*/ 245207 w 607639"/>
                <a:gd name="connsiteY30" fmla="*/ 133321 h 489160"/>
                <a:gd name="connsiteX31" fmla="*/ 245207 w 607639"/>
                <a:gd name="connsiteY31" fmla="*/ 96880 h 489160"/>
                <a:gd name="connsiteX32" fmla="*/ 607639 w 607639"/>
                <a:gd name="connsiteY32" fmla="*/ 18770 h 489160"/>
                <a:gd name="connsiteX33" fmla="*/ 607639 w 607639"/>
                <a:gd name="connsiteY33" fmla="*/ 444903 h 489160"/>
                <a:gd name="connsiteX34" fmla="*/ 321849 w 607639"/>
                <a:gd name="connsiteY34" fmla="*/ 489160 h 489160"/>
                <a:gd name="connsiteX35" fmla="*/ 321849 w 607639"/>
                <a:gd name="connsiteY35" fmla="*/ 446058 h 489160"/>
                <a:gd name="connsiteX36" fmla="*/ 568478 w 607639"/>
                <a:gd name="connsiteY36" fmla="*/ 407755 h 489160"/>
                <a:gd name="connsiteX37" fmla="*/ 568478 w 607639"/>
                <a:gd name="connsiteY37" fmla="*/ 24813 h 489160"/>
                <a:gd name="connsiteX38" fmla="*/ 0 w 607639"/>
                <a:gd name="connsiteY38" fmla="*/ 18770 h 489160"/>
                <a:gd name="connsiteX39" fmla="*/ 39072 w 607639"/>
                <a:gd name="connsiteY39" fmla="*/ 24813 h 489160"/>
                <a:gd name="connsiteX40" fmla="*/ 39072 w 607639"/>
                <a:gd name="connsiteY40" fmla="*/ 407755 h 489160"/>
                <a:gd name="connsiteX41" fmla="*/ 285790 w 607639"/>
                <a:gd name="connsiteY41" fmla="*/ 446058 h 489160"/>
                <a:gd name="connsiteX42" fmla="*/ 285790 w 607639"/>
                <a:gd name="connsiteY42" fmla="*/ 489160 h 489160"/>
                <a:gd name="connsiteX43" fmla="*/ 0 w 607639"/>
                <a:gd name="connsiteY43" fmla="*/ 444903 h 489160"/>
                <a:gd name="connsiteX44" fmla="*/ 532416 w 607639"/>
                <a:gd name="connsiteY44" fmla="*/ 0 h 489160"/>
                <a:gd name="connsiteX45" fmla="*/ 532416 w 607639"/>
                <a:gd name="connsiteY45" fmla="*/ 376943 h 489160"/>
                <a:gd name="connsiteX46" fmla="*/ 321849 w 607639"/>
                <a:gd name="connsiteY46" fmla="*/ 409562 h 489160"/>
                <a:gd name="connsiteX47" fmla="*/ 321849 w 607639"/>
                <a:gd name="connsiteY47" fmla="*/ 32708 h 489160"/>
                <a:gd name="connsiteX48" fmla="*/ 75223 w 607639"/>
                <a:gd name="connsiteY48" fmla="*/ 0 h 489160"/>
                <a:gd name="connsiteX49" fmla="*/ 285790 w 607639"/>
                <a:gd name="connsiteY49" fmla="*/ 32708 h 489160"/>
                <a:gd name="connsiteX50" fmla="*/ 285790 w 607639"/>
                <a:gd name="connsiteY50" fmla="*/ 409562 h 489160"/>
                <a:gd name="connsiteX51" fmla="*/ 75223 w 607639"/>
                <a:gd name="connsiteY51" fmla="*/ 376943 h 4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39" h="489160">
                  <a:moveTo>
                    <a:pt x="491833" y="276241"/>
                  </a:moveTo>
                  <a:lnTo>
                    <a:pt x="362432" y="296417"/>
                  </a:lnTo>
                  <a:lnTo>
                    <a:pt x="362432" y="332858"/>
                  </a:lnTo>
                  <a:lnTo>
                    <a:pt x="491833" y="312682"/>
                  </a:lnTo>
                  <a:close/>
                  <a:moveTo>
                    <a:pt x="115717" y="276241"/>
                  </a:moveTo>
                  <a:lnTo>
                    <a:pt x="115717" y="312682"/>
                  </a:lnTo>
                  <a:lnTo>
                    <a:pt x="245207" y="332858"/>
                  </a:lnTo>
                  <a:lnTo>
                    <a:pt x="245207" y="296417"/>
                  </a:lnTo>
                  <a:close/>
                  <a:moveTo>
                    <a:pt x="491833" y="209758"/>
                  </a:moveTo>
                  <a:lnTo>
                    <a:pt x="362432" y="229934"/>
                  </a:lnTo>
                  <a:lnTo>
                    <a:pt x="362432" y="266375"/>
                  </a:lnTo>
                  <a:lnTo>
                    <a:pt x="491833" y="246200"/>
                  </a:lnTo>
                  <a:close/>
                  <a:moveTo>
                    <a:pt x="115717" y="209758"/>
                  </a:moveTo>
                  <a:lnTo>
                    <a:pt x="115717" y="246200"/>
                  </a:lnTo>
                  <a:lnTo>
                    <a:pt x="245207" y="266375"/>
                  </a:lnTo>
                  <a:lnTo>
                    <a:pt x="245207" y="229934"/>
                  </a:lnTo>
                  <a:close/>
                  <a:moveTo>
                    <a:pt x="491833" y="143187"/>
                  </a:moveTo>
                  <a:lnTo>
                    <a:pt x="362432" y="163363"/>
                  </a:lnTo>
                  <a:lnTo>
                    <a:pt x="362432" y="199893"/>
                  </a:lnTo>
                  <a:lnTo>
                    <a:pt x="491833" y="179717"/>
                  </a:lnTo>
                  <a:close/>
                  <a:moveTo>
                    <a:pt x="115717" y="143187"/>
                  </a:moveTo>
                  <a:lnTo>
                    <a:pt x="115717" y="179717"/>
                  </a:lnTo>
                  <a:lnTo>
                    <a:pt x="245207" y="199893"/>
                  </a:lnTo>
                  <a:lnTo>
                    <a:pt x="245207" y="163363"/>
                  </a:lnTo>
                  <a:close/>
                  <a:moveTo>
                    <a:pt x="491833" y="76704"/>
                  </a:moveTo>
                  <a:lnTo>
                    <a:pt x="362432" y="96880"/>
                  </a:lnTo>
                  <a:lnTo>
                    <a:pt x="362432" y="133321"/>
                  </a:lnTo>
                  <a:lnTo>
                    <a:pt x="491833" y="113145"/>
                  </a:lnTo>
                  <a:close/>
                  <a:moveTo>
                    <a:pt x="115717" y="76704"/>
                  </a:moveTo>
                  <a:lnTo>
                    <a:pt x="115717" y="113145"/>
                  </a:lnTo>
                  <a:lnTo>
                    <a:pt x="245207" y="133321"/>
                  </a:lnTo>
                  <a:lnTo>
                    <a:pt x="245207" y="96880"/>
                  </a:lnTo>
                  <a:close/>
                  <a:moveTo>
                    <a:pt x="607639" y="18770"/>
                  </a:moveTo>
                  <a:lnTo>
                    <a:pt x="607639" y="444903"/>
                  </a:lnTo>
                  <a:lnTo>
                    <a:pt x="321849" y="489160"/>
                  </a:lnTo>
                  <a:lnTo>
                    <a:pt x="321849" y="446058"/>
                  </a:lnTo>
                  <a:lnTo>
                    <a:pt x="568478" y="407755"/>
                  </a:lnTo>
                  <a:lnTo>
                    <a:pt x="568478" y="24813"/>
                  </a:lnTo>
                  <a:close/>
                  <a:moveTo>
                    <a:pt x="0" y="18770"/>
                  </a:moveTo>
                  <a:lnTo>
                    <a:pt x="39072" y="24813"/>
                  </a:lnTo>
                  <a:lnTo>
                    <a:pt x="39072" y="407755"/>
                  </a:lnTo>
                  <a:lnTo>
                    <a:pt x="285790" y="446058"/>
                  </a:lnTo>
                  <a:lnTo>
                    <a:pt x="285790" y="489160"/>
                  </a:lnTo>
                  <a:lnTo>
                    <a:pt x="0" y="444903"/>
                  </a:lnTo>
                  <a:close/>
                  <a:moveTo>
                    <a:pt x="532416" y="0"/>
                  </a:moveTo>
                  <a:lnTo>
                    <a:pt x="532416" y="376943"/>
                  </a:lnTo>
                  <a:lnTo>
                    <a:pt x="321849" y="409562"/>
                  </a:lnTo>
                  <a:lnTo>
                    <a:pt x="321849" y="32708"/>
                  </a:lnTo>
                  <a:close/>
                  <a:moveTo>
                    <a:pt x="75223" y="0"/>
                  </a:moveTo>
                  <a:lnTo>
                    <a:pt x="285790" y="32708"/>
                  </a:lnTo>
                  <a:lnTo>
                    <a:pt x="285790" y="409562"/>
                  </a:lnTo>
                  <a:lnTo>
                    <a:pt x="75223" y="3769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endParaRPr lang="zh-CN" altLang="en-US" sz="2000" b="1" i="1" dirty="0">
                <a:cs typeface="+mn-ea"/>
                <a:sym typeface="+mn-lt"/>
              </a:endParaRPr>
            </a:p>
          </p:txBody>
        </p:sp>
        <p:grpSp>
          <p:nvGrpSpPr>
            <p:cNvPr id="16" name="ï$ḷïďê">
              <a:extLst>
                <a:ext uri="{FF2B5EF4-FFF2-40B4-BE49-F238E27FC236}">
                  <a16:creationId xmlns:a16="http://schemas.microsoft.com/office/drawing/2014/main" id="{9891FA79-EEC7-4807-BB62-DF2F92F7D6EA}"/>
                </a:ext>
              </a:extLst>
            </p:cNvPr>
            <p:cNvGrpSpPr/>
            <p:nvPr/>
          </p:nvGrpSpPr>
          <p:grpSpPr>
            <a:xfrm>
              <a:off x="6260468" y="3945711"/>
              <a:ext cx="4364670" cy="787302"/>
              <a:chOff x="7524750" y="1412973"/>
              <a:chExt cx="3995738" cy="787302"/>
            </a:xfrm>
          </p:grpSpPr>
          <p:sp>
            <p:nvSpPr>
              <p:cNvPr id="17" name="íṡḷîdè">
                <a:extLst>
                  <a:ext uri="{FF2B5EF4-FFF2-40B4-BE49-F238E27FC236}">
                    <a16:creationId xmlns:a16="http://schemas.microsoft.com/office/drawing/2014/main" id="{4502E3A0-5095-4691-9CDD-C9459724A82F}"/>
                  </a:ext>
                </a:extLst>
              </p:cNvPr>
              <p:cNvSpPr/>
              <p:nvPr/>
            </p:nvSpPr>
            <p:spPr bwMode="auto">
              <a:xfrm>
                <a:off x="7524750" y="1816023"/>
                <a:ext cx="3995738" cy="3842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18" name="íṧlíḋé">
                <a:extLst>
                  <a:ext uri="{FF2B5EF4-FFF2-40B4-BE49-F238E27FC236}">
                    <a16:creationId xmlns:a16="http://schemas.microsoft.com/office/drawing/2014/main" id="{993104F4-7C66-4164-848F-2BE5F66D7692}"/>
                  </a:ext>
                </a:extLst>
              </p:cNvPr>
              <p:cNvSpPr txBox="1"/>
              <p:nvPr/>
            </p:nvSpPr>
            <p:spPr bwMode="auto">
              <a:xfrm>
                <a:off x="7524750" y="1412973"/>
                <a:ext cx="3995738" cy="4030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23468DC-2224-4D5C-847E-83416FDF8CA8}"/>
              </a:ext>
            </a:extLst>
          </p:cNvPr>
          <p:cNvGrpSpPr/>
          <p:nvPr/>
        </p:nvGrpSpPr>
        <p:grpSpPr>
          <a:xfrm>
            <a:off x="5192082" y="5120907"/>
            <a:ext cx="5433056" cy="791638"/>
            <a:chOff x="5192082" y="5120907"/>
            <a:chExt cx="5433056" cy="791638"/>
          </a:xfrm>
        </p:grpSpPr>
        <p:sp>
          <p:nvSpPr>
            <p:cNvPr id="20" name="íšļíḑé">
              <a:extLst>
                <a:ext uri="{FF2B5EF4-FFF2-40B4-BE49-F238E27FC236}">
                  <a16:creationId xmlns:a16="http://schemas.microsoft.com/office/drawing/2014/main" id="{CDE7BD61-A979-4266-90CC-AC6A7FA1A380}"/>
                </a:ext>
              </a:extLst>
            </p:cNvPr>
            <p:cNvSpPr/>
            <p:nvPr/>
          </p:nvSpPr>
          <p:spPr>
            <a:xfrm>
              <a:off x="5192082" y="5120907"/>
              <a:ext cx="860424" cy="791638"/>
            </a:xfrm>
            <a:custGeom>
              <a:avLst/>
              <a:gdLst>
                <a:gd name="T0" fmla="*/ 2508 w 2713"/>
                <a:gd name="T1" fmla="*/ 0 h 2500"/>
                <a:gd name="T2" fmla="*/ 206 w 2713"/>
                <a:gd name="T3" fmla="*/ 0 h 2500"/>
                <a:gd name="T4" fmla="*/ 0 w 2713"/>
                <a:gd name="T5" fmla="*/ 205 h 2500"/>
                <a:gd name="T6" fmla="*/ 0 w 2713"/>
                <a:gd name="T7" fmla="*/ 211 h 2500"/>
                <a:gd name="T8" fmla="*/ 0 w 2713"/>
                <a:gd name="T9" fmla="*/ 1628 h 2500"/>
                <a:gd name="T10" fmla="*/ 0 w 2713"/>
                <a:gd name="T11" fmla="*/ 1834 h 2500"/>
                <a:gd name="T12" fmla="*/ 206 w 2713"/>
                <a:gd name="T13" fmla="*/ 2040 h 2500"/>
                <a:gd name="T14" fmla="*/ 1028 w 2713"/>
                <a:gd name="T15" fmla="*/ 2040 h 2500"/>
                <a:gd name="T16" fmla="*/ 913 w 2713"/>
                <a:gd name="T17" fmla="*/ 2366 h 2500"/>
                <a:gd name="T18" fmla="*/ 633 w 2713"/>
                <a:gd name="T19" fmla="*/ 2366 h 2500"/>
                <a:gd name="T20" fmla="*/ 567 w 2713"/>
                <a:gd name="T21" fmla="*/ 2433 h 2500"/>
                <a:gd name="T22" fmla="*/ 633 w 2713"/>
                <a:gd name="T23" fmla="*/ 2500 h 2500"/>
                <a:gd name="T24" fmla="*/ 960 w 2713"/>
                <a:gd name="T25" fmla="*/ 2500 h 2500"/>
                <a:gd name="T26" fmla="*/ 1753 w 2713"/>
                <a:gd name="T27" fmla="*/ 2500 h 2500"/>
                <a:gd name="T28" fmla="*/ 2080 w 2713"/>
                <a:gd name="T29" fmla="*/ 2500 h 2500"/>
                <a:gd name="T30" fmla="*/ 2147 w 2713"/>
                <a:gd name="T31" fmla="*/ 2433 h 2500"/>
                <a:gd name="T32" fmla="*/ 2080 w 2713"/>
                <a:gd name="T33" fmla="*/ 2366 h 2500"/>
                <a:gd name="T34" fmla="*/ 1801 w 2713"/>
                <a:gd name="T35" fmla="*/ 2366 h 2500"/>
                <a:gd name="T36" fmla="*/ 1686 w 2713"/>
                <a:gd name="T37" fmla="*/ 2040 h 2500"/>
                <a:gd name="T38" fmla="*/ 2508 w 2713"/>
                <a:gd name="T39" fmla="*/ 2040 h 2500"/>
                <a:gd name="T40" fmla="*/ 2713 w 2713"/>
                <a:gd name="T41" fmla="*/ 1834 h 2500"/>
                <a:gd name="T42" fmla="*/ 2713 w 2713"/>
                <a:gd name="T43" fmla="*/ 1628 h 2500"/>
                <a:gd name="T44" fmla="*/ 2713 w 2713"/>
                <a:gd name="T45" fmla="*/ 211 h 2500"/>
                <a:gd name="T46" fmla="*/ 2713 w 2713"/>
                <a:gd name="T47" fmla="*/ 205 h 2500"/>
                <a:gd name="T48" fmla="*/ 2508 w 2713"/>
                <a:gd name="T49" fmla="*/ 0 h 2500"/>
                <a:gd name="T50" fmla="*/ 2580 w 2713"/>
                <a:gd name="T51" fmla="*/ 1834 h 2500"/>
                <a:gd name="T52" fmla="*/ 2508 w 2713"/>
                <a:gd name="T53" fmla="*/ 1906 h 2500"/>
                <a:gd name="T54" fmla="*/ 1592 w 2713"/>
                <a:gd name="T55" fmla="*/ 1906 h 2500"/>
                <a:gd name="T56" fmla="*/ 1122 w 2713"/>
                <a:gd name="T57" fmla="*/ 1906 h 2500"/>
                <a:gd name="T58" fmla="*/ 206 w 2713"/>
                <a:gd name="T59" fmla="*/ 1906 h 2500"/>
                <a:gd name="T60" fmla="*/ 133 w 2713"/>
                <a:gd name="T61" fmla="*/ 1834 h 2500"/>
                <a:gd name="T62" fmla="*/ 133 w 2713"/>
                <a:gd name="T63" fmla="*/ 1695 h 2500"/>
                <a:gd name="T64" fmla="*/ 2580 w 2713"/>
                <a:gd name="T65" fmla="*/ 1695 h 2500"/>
                <a:gd name="T66" fmla="*/ 2580 w 2713"/>
                <a:gd name="T67" fmla="*/ 1834 h 2500"/>
                <a:gd name="T68" fmla="*/ 2521 w 2713"/>
                <a:gd name="T69" fmla="*/ 1079 h 2500"/>
                <a:gd name="T70" fmla="*/ 1624 w 2713"/>
                <a:gd name="T71" fmla="*/ 1089 h 2500"/>
                <a:gd name="T72" fmla="*/ 1565 w 2713"/>
                <a:gd name="T73" fmla="*/ 1056 h 2500"/>
                <a:gd name="T74" fmla="*/ 1526 w 2713"/>
                <a:gd name="T75" fmla="*/ 985 h 2500"/>
                <a:gd name="T76" fmla="*/ 1418 w 2713"/>
                <a:gd name="T77" fmla="*/ 1328 h 2500"/>
                <a:gd name="T78" fmla="*/ 1354 w 2713"/>
                <a:gd name="T79" fmla="*/ 1375 h 2500"/>
                <a:gd name="T80" fmla="*/ 1349 w 2713"/>
                <a:gd name="T81" fmla="*/ 1375 h 2500"/>
                <a:gd name="T82" fmla="*/ 1289 w 2713"/>
                <a:gd name="T83" fmla="*/ 1318 h 2500"/>
                <a:gd name="T84" fmla="*/ 1191 w 2713"/>
                <a:gd name="T85" fmla="*/ 696 h 2500"/>
                <a:gd name="T86" fmla="*/ 1123 w 2713"/>
                <a:gd name="T87" fmla="*/ 1015 h 2500"/>
                <a:gd name="T88" fmla="*/ 1058 w 2713"/>
                <a:gd name="T89" fmla="*/ 1068 h 2500"/>
                <a:gd name="T90" fmla="*/ 207 w 2713"/>
                <a:gd name="T91" fmla="*/ 1068 h 2500"/>
                <a:gd name="T92" fmla="*/ 140 w 2713"/>
                <a:gd name="T93" fmla="*/ 1001 h 2500"/>
                <a:gd name="T94" fmla="*/ 207 w 2713"/>
                <a:gd name="T95" fmla="*/ 934 h 2500"/>
                <a:gd name="T96" fmla="*/ 1004 w 2713"/>
                <a:gd name="T97" fmla="*/ 934 h 2500"/>
                <a:gd name="T98" fmla="*/ 1136 w 2713"/>
                <a:gd name="T99" fmla="*/ 315 h 2500"/>
                <a:gd name="T100" fmla="*/ 1201 w 2713"/>
                <a:gd name="T101" fmla="*/ 262 h 2500"/>
                <a:gd name="T102" fmla="*/ 1203 w 2713"/>
                <a:gd name="T103" fmla="*/ 262 h 2500"/>
                <a:gd name="T104" fmla="*/ 1267 w 2713"/>
                <a:gd name="T105" fmla="*/ 318 h 2500"/>
                <a:gd name="T106" fmla="*/ 1376 w 2713"/>
                <a:gd name="T107" fmla="*/ 1016 h 2500"/>
                <a:gd name="T108" fmla="*/ 1445 w 2713"/>
                <a:gd name="T109" fmla="*/ 798 h 2500"/>
                <a:gd name="T110" fmla="*/ 1501 w 2713"/>
                <a:gd name="T111" fmla="*/ 752 h 2500"/>
                <a:gd name="T112" fmla="*/ 1566 w 2713"/>
                <a:gd name="T113" fmla="*/ 786 h 2500"/>
                <a:gd name="T114" fmla="*/ 1662 w 2713"/>
                <a:gd name="T115" fmla="*/ 956 h 2500"/>
                <a:gd name="T116" fmla="*/ 2519 w 2713"/>
                <a:gd name="T117" fmla="*/ 945 h 2500"/>
                <a:gd name="T118" fmla="*/ 2520 w 2713"/>
                <a:gd name="T119" fmla="*/ 945 h 2500"/>
                <a:gd name="T120" fmla="*/ 2587 w 2713"/>
                <a:gd name="T121" fmla="*/ 1011 h 2500"/>
                <a:gd name="T122" fmla="*/ 2521 w 2713"/>
                <a:gd name="T123" fmla="*/ 1079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3" h="2500">
                  <a:moveTo>
                    <a:pt x="2508" y="0"/>
                  </a:moveTo>
                  <a:lnTo>
                    <a:pt x="206" y="0"/>
                  </a:lnTo>
                  <a:cubicBezTo>
                    <a:pt x="92" y="0"/>
                    <a:pt x="0" y="92"/>
                    <a:pt x="0" y="205"/>
                  </a:cubicBezTo>
                  <a:lnTo>
                    <a:pt x="0" y="211"/>
                  </a:lnTo>
                  <a:lnTo>
                    <a:pt x="0" y="1628"/>
                  </a:lnTo>
                  <a:lnTo>
                    <a:pt x="0" y="1834"/>
                  </a:lnTo>
                  <a:cubicBezTo>
                    <a:pt x="0" y="1948"/>
                    <a:pt x="92" y="2040"/>
                    <a:pt x="206" y="2040"/>
                  </a:cubicBezTo>
                  <a:lnTo>
                    <a:pt x="1028" y="2040"/>
                  </a:lnTo>
                  <a:lnTo>
                    <a:pt x="913" y="2366"/>
                  </a:lnTo>
                  <a:lnTo>
                    <a:pt x="633" y="2366"/>
                  </a:lnTo>
                  <a:cubicBezTo>
                    <a:pt x="597" y="2366"/>
                    <a:pt x="567" y="2396"/>
                    <a:pt x="567" y="2433"/>
                  </a:cubicBezTo>
                  <a:cubicBezTo>
                    <a:pt x="567" y="2470"/>
                    <a:pt x="597" y="2500"/>
                    <a:pt x="633" y="2500"/>
                  </a:cubicBezTo>
                  <a:lnTo>
                    <a:pt x="960" y="2500"/>
                  </a:lnTo>
                  <a:lnTo>
                    <a:pt x="1753" y="2500"/>
                  </a:lnTo>
                  <a:lnTo>
                    <a:pt x="2080" y="2500"/>
                  </a:lnTo>
                  <a:cubicBezTo>
                    <a:pt x="2117" y="2500"/>
                    <a:pt x="2147" y="2470"/>
                    <a:pt x="2147" y="2433"/>
                  </a:cubicBezTo>
                  <a:cubicBezTo>
                    <a:pt x="2147" y="2396"/>
                    <a:pt x="2117" y="2366"/>
                    <a:pt x="2080" y="2366"/>
                  </a:cubicBezTo>
                  <a:lnTo>
                    <a:pt x="1801" y="2366"/>
                  </a:lnTo>
                  <a:lnTo>
                    <a:pt x="1686" y="2040"/>
                  </a:lnTo>
                  <a:lnTo>
                    <a:pt x="2508" y="2040"/>
                  </a:lnTo>
                  <a:cubicBezTo>
                    <a:pt x="2621" y="2040"/>
                    <a:pt x="2713" y="1948"/>
                    <a:pt x="2713" y="1834"/>
                  </a:cubicBezTo>
                  <a:lnTo>
                    <a:pt x="2713" y="1628"/>
                  </a:lnTo>
                  <a:lnTo>
                    <a:pt x="2713" y="211"/>
                  </a:lnTo>
                  <a:lnTo>
                    <a:pt x="2713" y="205"/>
                  </a:lnTo>
                  <a:cubicBezTo>
                    <a:pt x="2713" y="92"/>
                    <a:pt x="2621" y="0"/>
                    <a:pt x="2508" y="0"/>
                  </a:cubicBezTo>
                  <a:close/>
                  <a:moveTo>
                    <a:pt x="2580" y="1834"/>
                  </a:moveTo>
                  <a:cubicBezTo>
                    <a:pt x="2580" y="1874"/>
                    <a:pt x="2548" y="1906"/>
                    <a:pt x="2508" y="1906"/>
                  </a:cubicBezTo>
                  <a:lnTo>
                    <a:pt x="1592" y="1906"/>
                  </a:lnTo>
                  <a:lnTo>
                    <a:pt x="1122" y="1906"/>
                  </a:lnTo>
                  <a:lnTo>
                    <a:pt x="206" y="1906"/>
                  </a:lnTo>
                  <a:cubicBezTo>
                    <a:pt x="166" y="1906"/>
                    <a:pt x="133" y="1874"/>
                    <a:pt x="133" y="1834"/>
                  </a:cubicBezTo>
                  <a:lnTo>
                    <a:pt x="133" y="1695"/>
                  </a:lnTo>
                  <a:lnTo>
                    <a:pt x="2580" y="1695"/>
                  </a:lnTo>
                  <a:lnTo>
                    <a:pt x="2580" y="1834"/>
                  </a:lnTo>
                  <a:close/>
                  <a:moveTo>
                    <a:pt x="2521" y="1079"/>
                  </a:moveTo>
                  <a:lnTo>
                    <a:pt x="1624" y="1089"/>
                  </a:lnTo>
                  <a:cubicBezTo>
                    <a:pt x="1600" y="1090"/>
                    <a:pt x="1577" y="1077"/>
                    <a:pt x="1565" y="1056"/>
                  </a:cubicBezTo>
                  <a:lnTo>
                    <a:pt x="1526" y="985"/>
                  </a:lnTo>
                  <a:lnTo>
                    <a:pt x="1418" y="1328"/>
                  </a:lnTo>
                  <a:cubicBezTo>
                    <a:pt x="1409" y="1356"/>
                    <a:pt x="1383" y="1375"/>
                    <a:pt x="1354" y="1375"/>
                  </a:cubicBezTo>
                  <a:cubicBezTo>
                    <a:pt x="1353" y="1375"/>
                    <a:pt x="1351" y="1375"/>
                    <a:pt x="1349" y="1375"/>
                  </a:cubicBezTo>
                  <a:cubicBezTo>
                    <a:pt x="1319" y="1372"/>
                    <a:pt x="1293" y="1349"/>
                    <a:pt x="1289" y="1318"/>
                  </a:cubicBezTo>
                  <a:lnTo>
                    <a:pt x="1191" y="696"/>
                  </a:lnTo>
                  <a:lnTo>
                    <a:pt x="1123" y="1015"/>
                  </a:lnTo>
                  <a:cubicBezTo>
                    <a:pt x="1117" y="1046"/>
                    <a:pt x="1090" y="1068"/>
                    <a:pt x="1058" y="1068"/>
                  </a:cubicBezTo>
                  <a:lnTo>
                    <a:pt x="207" y="1068"/>
                  </a:lnTo>
                  <a:cubicBezTo>
                    <a:pt x="170" y="1068"/>
                    <a:pt x="140" y="1038"/>
                    <a:pt x="140" y="1001"/>
                  </a:cubicBezTo>
                  <a:cubicBezTo>
                    <a:pt x="140" y="964"/>
                    <a:pt x="170" y="934"/>
                    <a:pt x="207" y="934"/>
                  </a:cubicBezTo>
                  <a:lnTo>
                    <a:pt x="1004" y="934"/>
                  </a:lnTo>
                  <a:lnTo>
                    <a:pt x="1136" y="315"/>
                  </a:lnTo>
                  <a:cubicBezTo>
                    <a:pt x="1142" y="284"/>
                    <a:pt x="1169" y="262"/>
                    <a:pt x="1201" y="262"/>
                  </a:cubicBezTo>
                  <a:cubicBezTo>
                    <a:pt x="1201" y="262"/>
                    <a:pt x="1202" y="262"/>
                    <a:pt x="1203" y="262"/>
                  </a:cubicBezTo>
                  <a:cubicBezTo>
                    <a:pt x="1235" y="263"/>
                    <a:pt x="1262" y="287"/>
                    <a:pt x="1267" y="318"/>
                  </a:cubicBezTo>
                  <a:lnTo>
                    <a:pt x="1376" y="1016"/>
                  </a:lnTo>
                  <a:lnTo>
                    <a:pt x="1445" y="798"/>
                  </a:lnTo>
                  <a:cubicBezTo>
                    <a:pt x="1452" y="773"/>
                    <a:pt x="1475" y="755"/>
                    <a:pt x="1501" y="752"/>
                  </a:cubicBezTo>
                  <a:cubicBezTo>
                    <a:pt x="1528" y="749"/>
                    <a:pt x="1553" y="763"/>
                    <a:pt x="1566" y="786"/>
                  </a:cubicBezTo>
                  <a:lnTo>
                    <a:pt x="1662" y="956"/>
                  </a:lnTo>
                  <a:lnTo>
                    <a:pt x="2519" y="945"/>
                  </a:lnTo>
                  <a:lnTo>
                    <a:pt x="2520" y="945"/>
                  </a:lnTo>
                  <a:cubicBezTo>
                    <a:pt x="2557" y="945"/>
                    <a:pt x="2587" y="974"/>
                    <a:pt x="2587" y="1011"/>
                  </a:cubicBezTo>
                  <a:cubicBezTo>
                    <a:pt x="2587" y="1048"/>
                    <a:pt x="2558" y="1078"/>
                    <a:pt x="2521" y="10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endParaRPr lang="zh-CN" altLang="en-US" sz="2000" b="1" i="1" dirty="0">
                <a:cs typeface="+mn-ea"/>
                <a:sym typeface="+mn-lt"/>
              </a:endParaRPr>
            </a:p>
          </p:txBody>
        </p:sp>
        <p:grpSp>
          <p:nvGrpSpPr>
            <p:cNvPr id="21" name="íŝḷiḑé">
              <a:extLst>
                <a:ext uri="{FF2B5EF4-FFF2-40B4-BE49-F238E27FC236}">
                  <a16:creationId xmlns:a16="http://schemas.microsoft.com/office/drawing/2014/main" id="{86F0DCEE-B05E-47D6-966F-C0553A1179BE}"/>
                </a:ext>
              </a:extLst>
            </p:cNvPr>
            <p:cNvGrpSpPr/>
            <p:nvPr/>
          </p:nvGrpSpPr>
          <p:grpSpPr>
            <a:xfrm>
              <a:off x="6260468" y="5123076"/>
              <a:ext cx="4364670" cy="787302"/>
              <a:chOff x="7524750" y="1412973"/>
              <a:chExt cx="3995738" cy="787302"/>
            </a:xfrm>
          </p:grpSpPr>
          <p:sp>
            <p:nvSpPr>
              <p:cNvPr id="22" name="îṩlîḑe">
                <a:extLst>
                  <a:ext uri="{FF2B5EF4-FFF2-40B4-BE49-F238E27FC236}">
                    <a16:creationId xmlns:a16="http://schemas.microsoft.com/office/drawing/2014/main" id="{15652913-A798-4663-9C8E-7F0BF70146F1}"/>
                  </a:ext>
                </a:extLst>
              </p:cNvPr>
              <p:cNvSpPr/>
              <p:nvPr/>
            </p:nvSpPr>
            <p:spPr bwMode="auto">
              <a:xfrm>
                <a:off x="7524750" y="1816023"/>
                <a:ext cx="3995738" cy="3842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通过复制您的文本后，在此框中选择粘贴。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23" name="ïṧ1ïḍè">
                <a:extLst>
                  <a:ext uri="{FF2B5EF4-FFF2-40B4-BE49-F238E27FC236}">
                    <a16:creationId xmlns:a16="http://schemas.microsoft.com/office/drawing/2014/main" id="{5F702BCF-DA22-4FA4-8470-1E121FE79331}"/>
                  </a:ext>
                </a:extLst>
              </p:cNvPr>
              <p:cNvSpPr txBox="1"/>
              <p:nvPr/>
            </p:nvSpPr>
            <p:spPr bwMode="auto">
              <a:xfrm>
                <a:off x="7524750" y="1412973"/>
                <a:ext cx="3995738" cy="4030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此处输入标题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94D02E-3328-41F5-80C9-3229516693FC}"/>
              </a:ext>
            </a:extLst>
          </p:cNvPr>
          <p:cNvGrpSpPr/>
          <p:nvPr/>
        </p:nvGrpSpPr>
        <p:grpSpPr>
          <a:xfrm>
            <a:off x="1397302" y="1949615"/>
            <a:ext cx="9227836" cy="3905460"/>
            <a:chOff x="1397302" y="1949615"/>
            <a:chExt cx="9227836" cy="3905460"/>
          </a:xfrm>
        </p:grpSpPr>
        <p:grpSp>
          <p:nvGrpSpPr>
            <p:cNvPr id="25" name="ïŝļïdè">
              <a:extLst>
                <a:ext uri="{FF2B5EF4-FFF2-40B4-BE49-F238E27FC236}">
                  <a16:creationId xmlns:a16="http://schemas.microsoft.com/office/drawing/2014/main" id="{0EF21994-79EF-4B58-89D0-C88E35FEDDA2}"/>
                </a:ext>
              </a:extLst>
            </p:cNvPr>
            <p:cNvGrpSpPr/>
            <p:nvPr/>
          </p:nvGrpSpPr>
          <p:grpSpPr>
            <a:xfrm>
              <a:off x="1397302" y="1949615"/>
              <a:ext cx="2214579" cy="3905460"/>
              <a:chOff x="4988711" y="1476271"/>
              <a:chExt cx="2214579" cy="3905460"/>
            </a:xfrm>
          </p:grpSpPr>
          <p:sp>
            <p:nvSpPr>
              <p:cNvPr id="30" name="išlïḍé">
                <a:extLst>
                  <a:ext uri="{FF2B5EF4-FFF2-40B4-BE49-F238E27FC236}">
                    <a16:creationId xmlns:a16="http://schemas.microsoft.com/office/drawing/2014/main" id="{067C8D1B-F7C7-4895-943C-24E462006F4E}"/>
                  </a:ext>
                </a:extLst>
              </p:cNvPr>
              <p:cNvSpPr/>
              <p:nvPr/>
            </p:nvSpPr>
            <p:spPr>
              <a:xfrm>
                <a:off x="5643421" y="2600975"/>
                <a:ext cx="937250" cy="262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8" extrusionOk="0">
                    <a:moveTo>
                      <a:pt x="3113" y="1710"/>
                    </a:moveTo>
                    <a:lnTo>
                      <a:pt x="2979" y="2807"/>
                    </a:lnTo>
                    <a:lnTo>
                      <a:pt x="0" y="21538"/>
                    </a:lnTo>
                    <a:lnTo>
                      <a:pt x="21600" y="18542"/>
                    </a:lnTo>
                    <a:lnTo>
                      <a:pt x="16493" y="9487"/>
                    </a:lnTo>
                    <a:lnTo>
                      <a:pt x="17271" y="1544"/>
                    </a:lnTo>
                    <a:cubicBezTo>
                      <a:pt x="15880" y="544"/>
                      <a:pt x="12945" y="-62"/>
                      <a:pt x="9819" y="5"/>
                    </a:cubicBezTo>
                    <a:cubicBezTo>
                      <a:pt x="6853" y="68"/>
                      <a:pt x="4248" y="730"/>
                      <a:pt x="3113" y="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  <a:defRPr sz="3200" b="0" spc="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íṩḻiďê">
                <a:extLst>
                  <a:ext uri="{FF2B5EF4-FFF2-40B4-BE49-F238E27FC236}">
                    <a16:creationId xmlns:a16="http://schemas.microsoft.com/office/drawing/2014/main" id="{A5FE54C4-D5CB-4DBA-BCD4-2E5FB82F888B}"/>
                  </a:ext>
                </a:extLst>
              </p:cNvPr>
              <p:cNvSpPr/>
              <p:nvPr/>
            </p:nvSpPr>
            <p:spPr>
              <a:xfrm>
                <a:off x="5209327" y="3167440"/>
                <a:ext cx="1257688" cy="221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9" extrusionOk="0">
                    <a:moveTo>
                      <a:pt x="0" y="15686"/>
                    </a:moveTo>
                    <a:lnTo>
                      <a:pt x="3518" y="2525"/>
                    </a:lnTo>
                    <a:cubicBezTo>
                      <a:pt x="5506" y="1624"/>
                      <a:pt x="7774" y="943"/>
                      <a:pt x="10205" y="516"/>
                    </a:cubicBezTo>
                    <a:cubicBezTo>
                      <a:pt x="12337" y="142"/>
                      <a:pt x="14564" y="-31"/>
                      <a:pt x="16795" y="5"/>
                    </a:cubicBezTo>
                    <a:cubicBezTo>
                      <a:pt x="17753" y="331"/>
                      <a:pt x="18645" y="716"/>
                      <a:pt x="19455" y="1152"/>
                    </a:cubicBezTo>
                    <a:cubicBezTo>
                      <a:pt x="20282" y="1597"/>
                      <a:pt x="21024" y="2101"/>
                      <a:pt x="21312" y="2716"/>
                    </a:cubicBezTo>
                    <a:cubicBezTo>
                      <a:pt x="21564" y="3254"/>
                      <a:pt x="21442" y="3830"/>
                      <a:pt x="20959" y="4323"/>
                    </a:cubicBezTo>
                    <a:lnTo>
                      <a:pt x="20739" y="4125"/>
                    </a:lnTo>
                    <a:lnTo>
                      <a:pt x="20210" y="3536"/>
                    </a:lnTo>
                    <a:cubicBezTo>
                      <a:pt x="20170" y="3367"/>
                      <a:pt x="20081" y="3204"/>
                      <a:pt x="19949" y="3053"/>
                    </a:cubicBezTo>
                    <a:cubicBezTo>
                      <a:pt x="19788" y="2870"/>
                      <a:pt x="19562" y="2705"/>
                      <a:pt x="19280" y="2571"/>
                    </a:cubicBezTo>
                    <a:cubicBezTo>
                      <a:pt x="18808" y="2346"/>
                      <a:pt x="18209" y="2225"/>
                      <a:pt x="17593" y="2229"/>
                    </a:cubicBezTo>
                    <a:cubicBezTo>
                      <a:pt x="16170" y="2318"/>
                      <a:pt x="14759" y="2457"/>
                      <a:pt x="13368" y="2647"/>
                    </a:cubicBezTo>
                    <a:cubicBezTo>
                      <a:pt x="11450" y="2908"/>
                      <a:pt x="9575" y="3264"/>
                      <a:pt x="7767" y="3711"/>
                    </a:cubicBezTo>
                    <a:cubicBezTo>
                      <a:pt x="9550" y="3203"/>
                      <a:pt x="11437" y="2821"/>
                      <a:pt x="13385" y="2573"/>
                    </a:cubicBezTo>
                    <a:cubicBezTo>
                      <a:pt x="14853" y="2387"/>
                      <a:pt x="16348" y="2278"/>
                      <a:pt x="17852" y="2248"/>
                    </a:cubicBezTo>
                    <a:cubicBezTo>
                      <a:pt x="18249" y="2246"/>
                      <a:pt x="18639" y="2309"/>
                      <a:pt x="18975" y="2428"/>
                    </a:cubicBezTo>
                    <a:cubicBezTo>
                      <a:pt x="19192" y="2505"/>
                      <a:pt x="19381" y="2604"/>
                      <a:pt x="19533" y="2721"/>
                    </a:cubicBezTo>
                    <a:cubicBezTo>
                      <a:pt x="19699" y="2842"/>
                      <a:pt x="19842" y="2973"/>
                      <a:pt x="19961" y="3111"/>
                    </a:cubicBezTo>
                    <a:cubicBezTo>
                      <a:pt x="20055" y="3220"/>
                      <a:pt x="20106" y="3350"/>
                      <a:pt x="19951" y="3421"/>
                    </a:cubicBezTo>
                    <a:cubicBezTo>
                      <a:pt x="19887" y="3450"/>
                      <a:pt x="19799" y="3457"/>
                      <a:pt x="19724" y="3438"/>
                    </a:cubicBezTo>
                    <a:cubicBezTo>
                      <a:pt x="17192" y="3524"/>
                      <a:pt x="14727" y="3928"/>
                      <a:pt x="12504" y="4620"/>
                    </a:cubicBezTo>
                    <a:cubicBezTo>
                      <a:pt x="11725" y="4862"/>
                      <a:pt x="10981" y="5139"/>
                      <a:pt x="10279" y="5447"/>
                    </a:cubicBezTo>
                    <a:cubicBezTo>
                      <a:pt x="12087" y="4633"/>
                      <a:pt x="14182" y="4047"/>
                      <a:pt x="16423" y="3730"/>
                    </a:cubicBezTo>
                    <a:cubicBezTo>
                      <a:pt x="17043" y="3643"/>
                      <a:pt x="17671" y="3576"/>
                      <a:pt x="18305" y="3531"/>
                    </a:cubicBezTo>
                    <a:lnTo>
                      <a:pt x="19977" y="3446"/>
                    </a:lnTo>
                    <a:cubicBezTo>
                      <a:pt x="20378" y="3746"/>
                      <a:pt x="20715" y="4073"/>
                      <a:pt x="20980" y="4419"/>
                    </a:cubicBezTo>
                    <a:cubicBezTo>
                      <a:pt x="21291" y="4825"/>
                      <a:pt x="21499" y="5253"/>
                      <a:pt x="21600" y="5692"/>
                    </a:cubicBezTo>
                    <a:cubicBezTo>
                      <a:pt x="21477" y="6474"/>
                      <a:pt x="20925" y="7215"/>
                      <a:pt x="20021" y="7810"/>
                    </a:cubicBezTo>
                    <a:cubicBezTo>
                      <a:pt x="19307" y="8280"/>
                      <a:pt x="18397" y="8642"/>
                      <a:pt x="17375" y="8863"/>
                    </a:cubicBezTo>
                    <a:cubicBezTo>
                      <a:pt x="16689" y="9104"/>
                      <a:pt x="15789" y="8980"/>
                      <a:pt x="15373" y="8588"/>
                    </a:cubicBezTo>
                    <a:cubicBezTo>
                      <a:pt x="14837" y="8082"/>
                      <a:pt x="15614" y="7641"/>
                      <a:pt x="15983" y="7121"/>
                    </a:cubicBezTo>
                    <a:cubicBezTo>
                      <a:pt x="16312" y="6658"/>
                      <a:pt x="17555" y="6514"/>
                      <a:pt x="18462" y="6301"/>
                    </a:cubicBezTo>
                    <a:cubicBezTo>
                      <a:pt x="18772" y="6159"/>
                      <a:pt x="19065" y="6006"/>
                      <a:pt x="19338" y="5841"/>
                    </a:cubicBezTo>
                    <a:cubicBezTo>
                      <a:pt x="19611" y="5677"/>
                      <a:pt x="19864" y="5501"/>
                      <a:pt x="20095" y="5317"/>
                    </a:cubicBezTo>
                    <a:cubicBezTo>
                      <a:pt x="19431" y="5833"/>
                      <a:pt x="18579" y="6263"/>
                      <a:pt x="17596" y="6576"/>
                    </a:cubicBezTo>
                    <a:cubicBezTo>
                      <a:pt x="16529" y="6915"/>
                      <a:pt x="15336" y="7109"/>
                      <a:pt x="14114" y="7141"/>
                    </a:cubicBezTo>
                    <a:cubicBezTo>
                      <a:pt x="14393" y="7125"/>
                      <a:pt x="14673" y="7111"/>
                      <a:pt x="14953" y="7098"/>
                    </a:cubicBezTo>
                    <a:cubicBezTo>
                      <a:pt x="15159" y="7089"/>
                      <a:pt x="15366" y="7081"/>
                      <a:pt x="15569" y="7057"/>
                    </a:cubicBezTo>
                    <a:cubicBezTo>
                      <a:pt x="15819" y="7028"/>
                      <a:pt x="16059" y="6977"/>
                      <a:pt x="16281" y="6906"/>
                    </a:cubicBezTo>
                    <a:cubicBezTo>
                      <a:pt x="15873" y="7227"/>
                      <a:pt x="15539" y="7575"/>
                      <a:pt x="15287" y="7942"/>
                    </a:cubicBezTo>
                    <a:cubicBezTo>
                      <a:pt x="15064" y="8266"/>
                      <a:pt x="14899" y="8611"/>
                      <a:pt x="14518" y="8889"/>
                    </a:cubicBezTo>
                    <a:cubicBezTo>
                      <a:pt x="14182" y="9133"/>
                      <a:pt x="13707" y="9303"/>
                      <a:pt x="13173" y="9369"/>
                    </a:cubicBezTo>
                    <a:cubicBezTo>
                      <a:pt x="13651" y="9271"/>
                      <a:pt x="14082" y="9110"/>
                      <a:pt x="14431" y="8901"/>
                    </a:cubicBezTo>
                    <a:cubicBezTo>
                      <a:pt x="14864" y="8641"/>
                      <a:pt x="15157" y="8317"/>
                      <a:pt x="15275" y="7966"/>
                    </a:cubicBezTo>
                    <a:cubicBezTo>
                      <a:pt x="14939" y="10621"/>
                      <a:pt x="13757" y="13219"/>
                      <a:pt x="11785" y="15634"/>
                    </a:cubicBezTo>
                    <a:cubicBezTo>
                      <a:pt x="10000" y="17820"/>
                      <a:pt x="7594" y="19825"/>
                      <a:pt x="4662" y="21569"/>
                    </a:cubicBezTo>
                    <a:lnTo>
                      <a:pt x="0" y="15686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 b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$ḷîḋè">
                <a:extLst>
                  <a:ext uri="{FF2B5EF4-FFF2-40B4-BE49-F238E27FC236}">
                    <a16:creationId xmlns:a16="http://schemas.microsoft.com/office/drawing/2014/main" id="{5EFFE8C5-C15A-421C-8C27-9282943F9FA5}"/>
                  </a:ext>
                </a:extLst>
              </p:cNvPr>
              <p:cNvSpPr/>
              <p:nvPr/>
            </p:nvSpPr>
            <p:spPr>
              <a:xfrm>
                <a:off x="5414544" y="2778782"/>
                <a:ext cx="1210451" cy="64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212" y="17921"/>
                      <a:pt x="2514" y="14349"/>
                      <a:pt x="3903" y="10894"/>
                    </a:cubicBezTo>
                    <a:cubicBezTo>
                      <a:pt x="5385" y="7209"/>
                      <a:pt x="6965" y="3663"/>
                      <a:pt x="8635" y="268"/>
                    </a:cubicBezTo>
                    <a:lnTo>
                      <a:pt x="9268" y="0"/>
                    </a:lnTo>
                    <a:lnTo>
                      <a:pt x="10683" y="421"/>
                    </a:lnTo>
                    <a:lnTo>
                      <a:pt x="14123" y="886"/>
                    </a:lnTo>
                    <a:lnTo>
                      <a:pt x="16056" y="2053"/>
                    </a:lnTo>
                    <a:lnTo>
                      <a:pt x="17369" y="3724"/>
                    </a:lnTo>
                    <a:cubicBezTo>
                      <a:pt x="17674" y="3894"/>
                      <a:pt x="17985" y="4029"/>
                      <a:pt x="18299" y="4128"/>
                    </a:cubicBezTo>
                    <a:cubicBezTo>
                      <a:pt x="19193" y="4409"/>
                      <a:pt x="20108" y="4394"/>
                      <a:pt x="21000" y="4085"/>
                    </a:cubicBezTo>
                    <a:lnTo>
                      <a:pt x="21458" y="5035"/>
                    </a:lnTo>
                    <a:lnTo>
                      <a:pt x="21600" y="5832"/>
                    </a:lnTo>
                    <a:lnTo>
                      <a:pt x="21369" y="6824"/>
                    </a:lnTo>
                    <a:cubicBezTo>
                      <a:pt x="20888" y="8020"/>
                      <a:pt x="20230" y="8928"/>
                      <a:pt x="19476" y="9437"/>
                    </a:cubicBezTo>
                    <a:cubicBezTo>
                      <a:pt x="18519" y="10083"/>
                      <a:pt x="17477" y="10049"/>
                      <a:pt x="16492" y="9574"/>
                    </a:cubicBezTo>
                    <a:cubicBezTo>
                      <a:pt x="16103" y="9386"/>
                      <a:pt x="15725" y="9130"/>
                      <a:pt x="15361" y="8810"/>
                    </a:cubicBezTo>
                    <a:cubicBezTo>
                      <a:pt x="14894" y="8603"/>
                      <a:pt x="14413" y="8527"/>
                      <a:pt x="13933" y="8586"/>
                    </a:cubicBezTo>
                    <a:cubicBezTo>
                      <a:pt x="13318" y="8661"/>
                      <a:pt x="12711" y="8957"/>
                      <a:pt x="12095" y="8885"/>
                    </a:cubicBezTo>
                    <a:cubicBezTo>
                      <a:pt x="11622" y="8830"/>
                      <a:pt x="11163" y="8559"/>
                      <a:pt x="10759" y="8097"/>
                    </a:cubicBezTo>
                    <a:cubicBezTo>
                      <a:pt x="10599" y="9314"/>
                      <a:pt x="10301" y="10452"/>
                      <a:pt x="9884" y="11435"/>
                    </a:cubicBezTo>
                    <a:cubicBezTo>
                      <a:pt x="9443" y="12474"/>
                      <a:pt x="8881" y="13312"/>
                      <a:pt x="8241" y="13887"/>
                    </a:cubicBezTo>
                    <a:lnTo>
                      <a:pt x="7793" y="14282"/>
                    </a:lnTo>
                    <a:cubicBezTo>
                      <a:pt x="6546" y="14879"/>
                      <a:pt x="5332" y="15695"/>
                      <a:pt x="4168" y="16718"/>
                    </a:cubicBezTo>
                    <a:cubicBezTo>
                      <a:pt x="2678" y="18027"/>
                      <a:pt x="1279" y="19666"/>
                      <a:pt x="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 b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ṡḷiḑè">
                <a:extLst>
                  <a:ext uri="{FF2B5EF4-FFF2-40B4-BE49-F238E27FC236}">
                    <a16:creationId xmlns:a16="http://schemas.microsoft.com/office/drawing/2014/main" id="{ED635585-B885-49C7-8839-AAF8A9F72A44}"/>
                  </a:ext>
                </a:extLst>
              </p:cNvPr>
              <p:cNvSpPr/>
              <p:nvPr/>
            </p:nvSpPr>
            <p:spPr>
              <a:xfrm>
                <a:off x="4988711" y="1476271"/>
                <a:ext cx="2214579" cy="1768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17" y="21600"/>
                    </a:moveTo>
                    <a:cubicBezTo>
                      <a:pt x="2711" y="19348"/>
                      <a:pt x="1827" y="16936"/>
                      <a:pt x="1187" y="14417"/>
                    </a:cubicBezTo>
                    <a:cubicBezTo>
                      <a:pt x="517" y="11782"/>
                      <a:pt x="118" y="9050"/>
                      <a:pt x="0" y="6289"/>
                    </a:cubicBezTo>
                    <a:cubicBezTo>
                      <a:pt x="2" y="4957"/>
                      <a:pt x="319" y="3655"/>
                      <a:pt x="910" y="2547"/>
                    </a:cubicBezTo>
                    <a:cubicBezTo>
                      <a:pt x="1526" y="1394"/>
                      <a:pt x="2410" y="504"/>
                      <a:pt x="3442" y="0"/>
                    </a:cubicBezTo>
                    <a:cubicBezTo>
                      <a:pt x="3408" y="2284"/>
                      <a:pt x="3988" y="4514"/>
                      <a:pt x="5092" y="6333"/>
                    </a:cubicBezTo>
                    <a:cubicBezTo>
                      <a:pt x="6538" y="8715"/>
                      <a:pt x="8623" y="10160"/>
                      <a:pt x="10805" y="10141"/>
                    </a:cubicBezTo>
                    <a:cubicBezTo>
                      <a:pt x="12917" y="10123"/>
                      <a:pt x="14916" y="8735"/>
                      <a:pt x="16316" y="6448"/>
                    </a:cubicBezTo>
                    <a:cubicBezTo>
                      <a:pt x="17442" y="4607"/>
                      <a:pt x="18010" y="2328"/>
                      <a:pt x="17921" y="11"/>
                    </a:cubicBezTo>
                    <a:cubicBezTo>
                      <a:pt x="18981" y="601"/>
                      <a:pt x="19888" y="1548"/>
                      <a:pt x="20543" y="2746"/>
                    </a:cubicBezTo>
                    <a:cubicBezTo>
                      <a:pt x="21132" y="3824"/>
                      <a:pt x="21495" y="5070"/>
                      <a:pt x="21600" y="6369"/>
                    </a:cubicBezTo>
                    <a:cubicBezTo>
                      <a:pt x="21330" y="9167"/>
                      <a:pt x="20814" y="11919"/>
                      <a:pt x="20063" y="14576"/>
                    </a:cubicBezTo>
                    <a:cubicBezTo>
                      <a:pt x="19389" y="16959"/>
                      <a:pt x="18529" y="19253"/>
                      <a:pt x="17495" y="21424"/>
                    </a:cubicBezTo>
                    <a:cubicBezTo>
                      <a:pt x="17021" y="19758"/>
                      <a:pt x="16532" y="18122"/>
                      <a:pt x="16027" y="16513"/>
                    </a:cubicBezTo>
                    <a:cubicBezTo>
                      <a:pt x="15493" y="14814"/>
                      <a:pt x="14910" y="13054"/>
                      <a:pt x="13754" y="11851"/>
                    </a:cubicBezTo>
                    <a:cubicBezTo>
                      <a:pt x="12966" y="11030"/>
                      <a:pt x="11979" y="10571"/>
                      <a:pt x="10955" y="10505"/>
                    </a:cubicBezTo>
                    <a:cubicBezTo>
                      <a:pt x="9976" y="10442"/>
                      <a:pt x="8996" y="10742"/>
                      <a:pt x="8199" y="11457"/>
                    </a:cubicBezTo>
                    <a:cubicBezTo>
                      <a:pt x="6907" y="12615"/>
                      <a:pt x="6343" y="14527"/>
                      <a:pt x="5763" y="16301"/>
                    </a:cubicBezTo>
                    <a:cubicBezTo>
                      <a:pt x="5182" y="18081"/>
                      <a:pt x="4535" y="19847"/>
                      <a:pt x="3817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chemeClr val="bg1">
                    <a:lumMod val="8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 b="0" spc="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ís1îḋê">
                <a:extLst>
                  <a:ext uri="{FF2B5EF4-FFF2-40B4-BE49-F238E27FC236}">
                    <a16:creationId xmlns:a16="http://schemas.microsoft.com/office/drawing/2014/main" id="{C6DA235C-6DA1-4937-A364-80819F20A285}"/>
                  </a:ext>
                </a:extLst>
              </p:cNvPr>
              <p:cNvSpPr/>
              <p:nvPr/>
            </p:nvSpPr>
            <p:spPr>
              <a:xfrm>
                <a:off x="5731833" y="2345373"/>
                <a:ext cx="717285" cy="470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5" extrusionOk="0">
                    <a:moveTo>
                      <a:pt x="0" y="8576"/>
                    </a:moveTo>
                    <a:lnTo>
                      <a:pt x="982" y="21525"/>
                    </a:lnTo>
                    <a:cubicBezTo>
                      <a:pt x="2527" y="15265"/>
                      <a:pt x="6483" y="11141"/>
                      <a:pt x="10884" y="11205"/>
                    </a:cubicBezTo>
                    <a:cubicBezTo>
                      <a:pt x="14939" y="11263"/>
                      <a:pt x="18600" y="14902"/>
                      <a:pt x="20259" y="20522"/>
                    </a:cubicBezTo>
                    <a:lnTo>
                      <a:pt x="21600" y="7691"/>
                    </a:lnTo>
                    <a:cubicBezTo>
                      <a:pt x="18910" y="2608"/>
                      <a:pt x="14799" y="-75"/>
                      <a:pt x="10506" y="1"/>
                    </a:cubicBezTo>
                    <a:cubicBezTo>
                      <a:pt x="6311" y="76"/>
                      <a:pt x="2442" y="3406"/>
                      <a:pt x="0" y="85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92500" lnSpcReduction="20000"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  <a:defRPr sz="3200" b="0" spc="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ïṣ1íḓè">
              <a:extLst>
                <a:ext uri="{FF2B5EF4-FFF2-40B4-BE49-F238E27FC236}">
                  <a16:creationId xmlns:a16="http://schemas.microsoft.com/office/drawing/2014/main" id="{49842C9C-D25F-4561-B8ED-94EADE83B130}"/>
                </a:ext>
              </a:extLst>
            </p:cNvPr>
            <p:cNvGrpSpPr/>
            <p:nvPr/>
          </p:nvGrpSpPr>
          <p:grpSpPr>
            <a:xfrm>
              <a:off x="5192082" y="2576570"/>
              <a:ext cx="5433056" cy="2350390"/>
              <a:chOff x="6454776" y="2462270"/>
              <a:chExt cx="5065712" cy="2350390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1D7E4EC6-58F8-4D58-8F6D-41F0B7503802}"/>
                  </a:ext>
                </a:extLst>
              </p:cNvPr>
              <p:cNvCxnSpPr/>
              <p:nvPr/>
            </p:nvCxnSpPr>
            <p:spPr>
              <a:xfrm>
                <a:off x="6454776" y="2462270"/>
                <a:ext cx="5065712" cy="0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E83FF53F-2E0B-4D13-A9B2-721DFFCCE795}"/>
                  </a:ext>
                </a:extLst>
              </p:cNvPr>
              <p:cNvCxnSpPr/>
              <p:nvPr/>
            </p:nvCxnSpPr>
            <p:spPr>
              <a:xfrm>
                <a:off x="6454776" y="3637465"/>
                <a:ext cx="5065712" cy="0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ED3D4401-B488-4947-9121-22350583148A}"/>
                  </a:ext>
                </a:extLst>
              </p:cNvPr>
              <p:cNvCxnSpPr/>
              <p:nvPr/>
            </p:nvCxnSpPr>
            <p:spPr>
              <a:xfrm>
                <a:off x="6454776" y="4812660"/>
                <a:ext cx="5065712" cy="0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lg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728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A07358-AD56-4E5B-9849-17BD409D45F7}"/>
              </a:ext>
            </a:extLst>
          </p:cNvPr>
          <p:cNvGrpSpPr/>
          <p:nvPr/>
        </p:nvGrpSpPr>
        <p:grpSpPr>
          <a:xfrm>
            <a:off x="1979977" y="3923464"/>
            <a:ext cx="8232046" cy="2223336"/>
            <a:chOff x="1979977" y="3923464"/>
            <a:chExt cx="8232046" cy="2223336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04B8F34-9007-4B26-9B24-EB5018E2D933}"/>
                </a:ext>
              </a:extLst>
            </p:cNvPr>
            <p:cNvCxnSpPr/>
            <p:nvPr/>
          </p:nvCxnSpPr>
          <p:spPr>
            <a:xfrm>
              <a:off x="1979977" y="6146800"/>
              <a:ext cx="823204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ṡľîḍè">
              <a:extLst>
                <a:ext uri="{FF2B5EF4-FFF2-40B4-BE49-F238E27FC236}">
                  <a16:creationId xmlns:a16="http://schemas.microsoft.com/office/drawing/2014/main" id="{45226DAC-EC7E-4996-B61E-F9A0A959B67E}"/>
                </a:ext>
              </a:extLst>
            </p:cNvPr>
            <p:cNvSpPr/>
            <p:nvPr/>
          </p:nvSpPr>
          <p:spPr bwMode="auto">
            <a:xfrm>
              <a:off x="5238751" y="3923464"/>
              <a:ext cx="1714500" cy="2223336"/>
            </a:xfrm>
            <a:custGeom>
              <a:avLst/>
              <a:gdLst>
                <a:gd name="T0" fmla="*/ 128 w 2496"/>
                <a:gd name="T1" fmla="*/ 576 h 3243"/>
                <a:gd name="T2" fmla="*/ 102 w 2496"/>
                <a:gd name="T3" fmla="*/ 528 h 3243"/>
                <a:gd name="T4" fmla="*/ 96 w 2496"/>
                <a:gd name="T5" fmla="*/ 491 h 3243"/>
                <a:gd name="T6" fmla="*/ 48 w 2496"/>
                <a:gd name="T7" fmla="*/ 427 h 3243"/>
                <a:gd name="T8" fmla="*/ 96 w 2496"/>
                <a:gd name="T9" fmla="*/ 411 h 3243"/>
                <a:gd name="T10" fmla="*/ 198 w 2496"/>
                <a:gd name="T11" fmla="*/ 459 h 3243"/>
                <a:gd name="T12" fmla="*/ 235 w 2496"/>
                <a:gd name="T13" fmla="*/ 400 h 3243"/>
                <a:gd name="T14" fmla="*/ 288 w 2496"/>
                <a:gd name="T15" fmla="*/ 549 h 3243"/>
                <a:gd name="T16" fmla="*/ 342 w 2496"/>
                <a:gd name="T17" fmla="*/ 565 h 3243"/>
                <a:gd name="T18" fmla="*/ 598 w 2496"/>
                <a:gd name="T19" fmla="*/ 683 h 3243"/>
                <a:gd name="T20" fmla="*/ 779 w 2496"/>
                <a:gd name="T21" fmla="*/ 731 h 3243"/>
                <a:gd name="T22" fmla="*/ 907 w 2496"/>
                <a:gd name="T23" fmla="*/ 704 h 3243"/>
                <a:gd name="T24" fmla="*/ 1136 w 2496"/>
                <a:gd name="T25" fmla="*/ 677 h 3243"/>
                <a:gd name="T26" fmla="*/ 1104 w 2496"/>
                <a:gd name="T27" fmla="*/ 565 h 3243"/>
                <a:gd name="T28" fmla="*/ 1104 w 2496"/>
                <a:gd name="T29" fmla="*/ 261 h 3243"/>
                <a:gd name="T30" fmla="*/ 1312 w 2496"/>
                <a:gd name="T31" fmla="*/ 389 h 3243"/>
                <a:gd name="T32" fmla="*/ 1318 w 2496"/>
                <a:gd name="T33" fmla="*/ 560 h 3243"/>
                <a:gd name="T34" fmla="*/ 1483 w 2496"/>
                <a:gd name="T35" fmla="*/ 517 h 3243"/>
                <a:gd name="T36" fmla="*/ 1755 w 2496"/>
                <a:gd name="T37" fmla="*/ 528 h 3243"/>
                <a:gd name="T38" fmla="*/ 2080 w 2496"/>
                <a:gd name="T39" fmla="*/ 325 h 3243"/>
                <a:gd name="T40" fmla="*/ 2203 w 2496"/>
                <a:gd name="T41" fmla="*/ 128 h 3243"/>
                <a:gd name="T42" fmla="*/ 2235 w 2496"/>
                <a:gd name="T43" fmla="*/ 101 h 3243"/>
                <a:gd name="T44" fmla="*/ 2411 w 2496"/>
                <a:gd name="T45" fmla="*/ 0 h 3243"/>
                <a:gd name="T46" fmla="*/ 2352 w 2496"/>
                <a:gd name="T47" fmla="*/ 96 h 3243"/>
                <a:gd name="T48" fmla="*/ 2470 w 2496"/>
                <a:gd name="T49" fmla="*/ 32 h 3243"/>
                <a:gd name="T50" fmla="*/ 2448 w 2496"/>
                <a:gd name="T51" fmla="*/ 85 h 3243"/>
                <a:gd name="T52" fmla="*/ 2390 w 2496"/>
                <a:gd name="T53" fmla="*/ 165 h 3243"/>
                <a:gd name="T54" fmla="*/ 2480 w 2496"/>
                <a:gd name="T55" fmla="*/ 165 h 3243"/>
                <a:gd name="T56" fmla="*/ 2267 w 2496"/>
                <a:gd name="T57" fmla="*/ 299 h 3243"/>
                <a:gd name="T58" fmla="*/ 2208 w 2496"/>
                <a:gd name="T59" fmla="*/ 416 h 3243"/>
                <a:gd name="T60" fmla="*/ 1936 w 2496"/>
                <a:gd name="T61" fmla="*/ 651 h 3243"/>
                <a:gd name="T62" fmla="*/ 1654 w 2496"/>
                <a:gd name="T63" fmla="*/ 992 h 3243"/>
                <a:gd name="T64" fmla="*/ 1718 w 2496"/>
                <a:gd name="T65" fmla="*/ 1605 h 3243"/>
                <a:gd name="T66" fmla="*/ 1579 w 2496"/>
                <a:gd name="T67" fmla="*/ 1595 h 3243"/>
                <a:gd name="T68" fmla="*/ 1606 w 2496"/>
                <a:gd name="T69" fmla="*/ 2235 h 3243"/>
                <a:gd name="T70" fmla="*/ 1648 w 2496"/>
                <a:gd name="T71" fmla="*/ 2709 h 3243"/>
                <a:gd name="T72" fmla="*/ 1659 w 2496"/>
                <a:gd name="T73" fmla="*/ 3029 h 3243"/>
                <a:gd name="T74" fmla="*/ 1520 w 2496"/>
                <a:gd name="T75" fmla="*/ 3200 h 3243"/>
                <a:gd name="T76" fmla="*/ 1451 w 2496"/>
                <a:gd name="T77" fmla="*/ 2987 h 3243"/>
                <a:gd name="T78" fmla="*/ 1419 w 2496"/>
                <a:gd name="T79" fmla="*/ 2485 h 3243"/>
                <a:gd name="T80" fmla="*/ 1291 w 2496"/>
                <a:gd name="T81" fmla="*/ 1931 h 3243"/>
                <a:gd name="T82" fmla="*/ 1264 w 2496"/>
                <a:gd name="T83" fmla="*/ 2400 h 3243"/>
                <a:gd name="T84" fmla="*/ 1344 w 2496"/>
                <a:gd name="T85" fmla="*/ 2928 h 3243"/>
                <a:gd name="T86" fmla="*/ 1323 w 2496"/>
                <a:gd name="T87" fmla="*/ 3131 h 3243"/>
                <a:gd name="T88" fmla="*/ 992 w 2496"/>
                <a:gd name="T89" fmla="*/ 3109 h 3243"/>
                <a:gd name="T90" fmla="*/ 1142 w 2496"/>
                <a:gd name="T91" fmla="*/ 2907 h 3243"/>
                <a:gd name="T92" fmla="*/ 1078 w 2496"/>
                <a:gd name="T93" fmla="*/ 2517 h 3243"/>
                <a:gd name="T94" fmla="*/ 1003 w 2496"/>
                <a:gd name="T95" fmla="*/ 2027 h 3243"/>
                <a:gd name="T96" fmla="*/ 779 w 2496"/>
                <a:gd name="T97" fmla="*/ 1653 h 3243"/>
                <a:gd name="T98" fmla="*/ 848 w 2496"/>
                <a:gd name="T99" fmla="*/ 923 h 3243"/>
                <a:gd name="T100" fmla="*/ 267 w 2496"/>
                <a:gd name="T101" fmla="*/ 64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96" h="3243">
                  <a:moveTo>
                    <a:pt x="256" y="629"/>
                  </a:moveTo>
                  <a:cubicBezTo>
                    <a:pt x="256" y="629"/>
                    <a:pt x="240" y="592"/>
                    <a:pt x="198" y="597"/>
                  </a:cubicBezTo>
                  <a:cubicBezTo>
                    <a:pt x="198" y="597"/>
                    <a:pt x="144" y="587"/>
                    <a:pt x="128" y="576"/>
                  </a:cubicBezTo>
                  <a:cubicBezTo>
                    <a:pt x="112" y="565"/>
                    <a:pt x="32" y="555"/>
                    <a:pt x="32" y="544"/>
                  </a:cubicBezTo>
                  <a:cubicBezTo>
                    <a:pt x="32" y="544"/>
                    <a:pt x="32" y="528"/>
                    <a:pt x="64" y="533"/>
                  </a:cubicBezTo>
                  <a:cubicBezTo>
                    <a:pt x="64" y="533"/>
                    <a:pt x="150" y="555"/>
                    <a:pt x="102" y="528"/>
                  </a:cubicBezTo>
                  <a:cubicBezTo>
                    <a:pt x="27" y="491"/>
                    <a:pt x="27" y="491"/>
                    <a:pt x="27" y="491"/>
                  </a:cubicBezTo>
                  <a:cubicBezTo>
                    <a:pt x="27" y="491"/>
                    <a:pt x="0" y="459"/>
                    <a:pt x="38" y="469"/>
                  </a:cubicBezTo>
                  <a:cubicBezTo>
                    <a:pt x="96" y="491"/>
                    <a:pt x="96" y="491"/>
                    <a:pt x="96" y="491"/>
                  </a:cubicBezTo>
                  <a:cubicBezTo>
                    <a:pt x="96" y="491"/>
                    <a:pt x="112" y="480"/>
                    <a:pt x="86" y="469"/>
                  </a:cubicBezTo>
                  <a:cubicBezTo>
                    <a:pt x="38" y="443"/>
                    <a:pt x="38" y="443"/>
                    <a:pt x="38" y="443"/>
                  </a:cubicBezTo>
                  <a:cubicBezTo>
                    <a:pt x="38" y="443"/>
                    <a:pt x="22" y="416"/>
                    <a:pt x="48" y="427"/>
                  </a:cubicBezTo>
                  <a:cubicBezTo>
                    <a:pt x="112" y="459"/>
                    <a:pt x="112" y="459"/>
                    <a:pt x="112" y="459"/>
                  </a:cubicBezTo>
                  <a:cubicBezTo>
                    <a:pt x="112" y="459"/>
                    <a:pt x="160" y="464"/>
                    <a:pt x="128" y="443"/>
                  </a:cubicBezTo>
                  <a:cubicBezTo>
                    <a:pt x="96" y="411"/>
                    <a:pt x="96" y="411"/>
                    <a:pt x="96" y="411"/>
                  </a:cubicBezTo>
                  <a:cubicBezTo>
                    <a:pt x="96" y="411"/>
                    <a:pt x="70" y="373"/>
                    <a:pt x="107" y="395"/>
                  </a:cubicBezTo>
                  <a:cubicBezTo>
                    <a:pt x="107" y="395"/>
                    <a:pt x="139" y="416"/>
                    <a:pt x="160" y="437"/>
                  </a:cubicBezTo>
                  <a:cubicBezTo>
                    <a:pt x="182" y="459"/>
                    <a:pt x="187" y="464"/>
                    <a:pt x="198" y="459"/>
                  </a:cubicBezTo>
                  <a:cubicBezTo>
                    <a:pt x="214" y="459"/>
                    <a:pt x="214" y="448"/>
                    <a:pt x="214" y="437"/>
                  </a:cubicBezTo>
                  <a:cubicBezTo>
                    <a:pt x="214" y="427"/>
                    <a:pt x="203" y="400"/>
                    <a:pt x="219" y="389"/>
                  </a:cubicBezTo>
                  <a:cubicBezTo>
                    <a:pt x="235" y="379"/>
                    <a:pt x="235" y="373"/>
                    <a:pt x="235" y="400"/>
                  </a:cubicBezTo>
                  <a:cubicBezTo>
                    <a:pt x="240" y="427"/>
                    <a:pt x="240" y="443"/>
                    <a:pt x="256" y="459"/>
                  </a:cubicBezTo>
                  <a:cubicBezTo>
                    <a:pt x="267" y="475"/>
                    <a:pt x="262" y="485"/>
                    <a:pt x="267" y="507"/>
                  </a:cubicBezTo>
                  <a:cubicBezTo>
                    <a:pt x="267" y="533"/>
                    <a:pt x="272" y="544"/>
                    <a:pt x="288" y="549"/>
                  </a:cubicBezTo>
                  <a:cubicBezTo>
                    <a:pt x="304" y="560"/>
                    <a:pt x="310" y="565"/>
                    <a:pt x="310" y="565"/>
                  </a:cubicBezTo>
                  <a:cubicBezTo>
                    <a:pt x="326" y="560"/>
                    <a:pt x="326" y="560"/>
                    <a:pt x="326" y="560"/>
                  </a:cubicBezTo>
                  <a:cubicBezTo>
                    <a:pt x="342" y="565"/>
                    <a:pt x="342" y="565"/>
                    <a:pt x="342" y="565"/>
                  </a:cubicBezTo>
                  <a:cubicBezTo>
                    <a:pt x="342" y="565"/>
                    <a:pt x="448" y="619"/>
                    <a:pt x="475" y="640"/>
                  </a:cubicBezTo>
                  <a:cubicBezTo>
                    <a:pt x="502" y="656"/>
                    <a:pt x="507" y="667"/>
                    <a:pt x="528" y="672"/>
                  </a:cubicBezTo>
                  <a:cubicBezTo>
                    <a:pt x="555" y="677"/>
                    <a:pt x="571" y="667"/>
                    <a:pt x="598" y="683"/>
                  </a:cubicBezTo>
                  <a:cubicBezTo>
                    <a:pt x="630" y="699"/>
                    <a:pt x="656" y="715"/>
                    <a:pt x="672" y="720"/>
                  </a:cubicBezTo>
                  <a:cubicBezTo>
                    <a:pt x="694" y="725"/>
                    <a:pt x="731" y="731"/>
                    <a:pt x="742" y="725"/>
                  </a:cubicBezTo>
                  <a:cubicBezTo>
                    <a:pt x="758" y="720"/>
                    <a:pt x="763" y="725"/>
                    <a:pt x="779" y="731"/>
                  </a:cubicBezTo>
                  <a:cubicBezTo>
                    <a:pt x="790" y="741"/>
                    <a:pt x="800" y="736"/>
                    <a:pt x="822" y="731"/>
                  </a:cubicBezTo>
                  <a:cubicBezTo>
                    <a:pt x="843" y="725"/>
                    <a:pt x="843" y="731"/>
                    <a:pt x="859" y="736"/>
                  </a:cubicBezTo>
                  <a:cubicBezTo>
                    <a:pt x="870" y="741"/>
                    <a:pt x="896" y="715"/>
                    <a:pt x="907" y="704"/>
                  </a:cubicBezTo>
                  <a:cubicBezTo>
                    <a:pt x="918" y="693"/>
                    <a:pt x="902" y="640"/>
                    <a:pt x="971" y="645"/>
                  </a:cubicBezTo>
                  <a:cubicBezTo>
                    <a:pt x="1040" y="645"/>
                    <a:pt x="1046" y="661"/>
                    <a:pt x="1078" y="667"/>
                  </a:cubicBezTo>
                  <a:cubicBezTo>
                    <a:pt x="1110" y="677"/>
                    <a:pt x="1120" y="699"/>
                    <a:pt x="1136" y="677"/>
                  </a:cubicBezTo>
                  <a:cubicBezTo>
                    <a:pt x="1152" y="656"/>
                    <a:pt x="1152" y="656"/>
                    <a:pt x="1152" y="656"/>
                  </a:cubicBezTo>
                  <a:cubicBezTo>
                    <a:pt x="1152" y="656"/>
                    <a:pt x="1131" y="619"/>
                    <a:pt x="1131" y="603"/>
                  </a:cubicBezTo>
                  <a:cubicBezTo>
                    <a:pt x="1131" y="581"/>
                    <a:pt x="1115" y="576"/>
                    <a:pt x="1104" y="565"/>
                  </a:cubicBezTo>
                  <a:cubicBezTo>
                    <a:pt x="1094" y="549"/>
                    <a:pt x="1003" y="464"/>
                    <a:pt x="1051" y="469"/>
                  </a:cubicBezTo>
                  <a:cubicBezTo>
                    <a:pt x="1051" y="469"/>
                    <a:pt x="1008" y="405"/>
                    <a:pt x="1035" y="357"/>
                  </a:cubicBezTo>
                  <a:cubicBezTo>
                    <a:pt x="1056" y="304"/>
                    <a:pt x="1051" y="272"/>
                    <a:pt x="1104" y="261"/>
                  </a:cubicBezTo>
                  <a:cubicBezTo>
                    <a:pt x="1158" y="251"/>
                    <a:pt x="1168" y="224"/>
                    <a:pt x="1216" y="256"/>
                  </a:cubicBezTo>
                  <a:cubicBezTo>
                    <a:pt x="1264" y="283"/>
                    <a:pt x="1280" y="293"/>
                    <a:pt x="1291" y="315"/>
                  </a:cubicBezTo>
                  <a:cubicBezTo>
                    <a:pt x="1302" y="336"/>
                    <a:pt x="1302" y="373"/>
                    <a:pt x="1312" y="389"/>
                  </a:cubicBezTo>
                  <a:cubicBezTo>
                    <a:pt x="1323" y="411"/>
                    <a:pt x="1344" y="421"/>
                    <a:pt x="1328" y="464"/>
                  </a:cubicBezTo>
                  <a:cubicBezTo>
                    <a:pt x="1328" y="464"/>
                    <a:pt x="1323" y="496"/>
                    <a:pt x="1312" y="501"/>
                  </a:cubicBezTo>
                  <a:cubicBezTo>
                    <a:pt x="1312" y="501"/>
                    <a:pt x="1318" y="544"/>
                    <a:pt x="1318" y="560"/>
                  </a:cubicBezTo>
                  <a:cubicBezTo>
                    <a:pt x="1355" y="597"/>
                    <a:pt x="1355" y="597"/>
                    <a:pt x="1355" y="597"/>
                  </a:cubicBezTo>
                  <a:cubicBezTo>
                    <a:pt x="1355" y="597"/>
                    <a:pt x="1403" y="619"/>
                    <a:pt x="1424" y="597"/>
                  </a:cubicBezTo>
                  <a:cubicBezTo>
                    <a:pt x="1451" y="581"/>
                    <a:pt x="1440" y="512"/>
                    <a:pt x="1483" y="517"/>
                  </a:cubicBezTo>
                  <a:cubicBezTo>
                    <a:pt x="1526" y="517"/>
                    <a:pt x="1526" y="544"/>
                    <a:pt x="1568" y="560"/>
                  </a:cubicBezTo>
                  <a:cubicBezTo>
                    <a:pt x="1606" y="571"/>
                    <a:pt x="1638" y="576"/>
                    <a:pt x="1670" y="565"/>
                  </a:cubicBezTo>
                  <a:cubicBezTo>
                    <a:pt x="1707" y="549"/>
                    <a:pt x="1744" y="539"/>
                    <a:pt x="1755" y="528"/>
                  </a:cubicBezTo>
                  <a:cubicBezTo>
                    <a:pt x="1771" y="517"/>
                    <a:pt x="1819" y="501"/>
                    <a:pt x="1846" y="496"/>
                  </a:cubicBezTo>
                  <a:cubicBezTo>
                    <a:pt x="1872" y="485"/>
                    <a:pt x="1931" y="459"/>
                    <a:pt x="1968" y="416"/>
                  </a:cubicBezTo>
                  <a:cubicBezTo>
                    <a:pt x="2011" y="368"/>
                    <a:pt x="2064" y="341"/>
                    <a:pt x="2080" y="325"/>
                  </a:cubicBezTo>
                  <a:cubicBezTo>
                    <a:pt x="2102" y="309"/>
                    <a:pt x="2139" y="261"/>
                    <a:pt x="2155" y="261"/>
                  </a:cubicBezTo>
                  <a:cubicBezTo>
                    <a:pt x="2155" y="261"/>
                    <a:pt x="2203" y="240"/>
                    <a:pt x="2203" y="213"/>
                  </a:cubicBezTo>
                  <a:cubicBezTo>
                    <a:pt x="2203" y="213"/>
                    <a:pt x="2192" y="144"/>
                    <a:pt x="2203" y="128"/>
                  </a:cubicBezTo>
                  <a:cubicBezTo>
                    <a:pt x="2208" y="107"/>
                    <a:pt x="2203" y="85"/>
                    <a:pt x="2198" y="75"/>
                  </a:cubicBezTo>
                  <a:cubicBezTo>
                    <a:pt x="2198" y="59"/>
                    <a:pt x="2182" y="32"/>
                    <a:pt x="2214" y="48"/>
                  </a:cubicBezTo>
                  <a:cubicBezTo>
                    <a:pt x="2246" y="69"/>
                    <a:pt x="2246" y="80"/>
                    <a:pt x="2235" y="101"/>
                  </a:cubicBezTo>
                  <a:cubicBezTo>
                    <a:pt x="2235" y="101"/>
                    <a:pt x="2235" y="123"/>
                    <a:pt x="2251" y="117"/>
                  </a:cubicBezTo>
                  <a:cubicBezTo>
                    <a:pt x="2262" y="112"/>
                    <a:pt x="2304" y="91"/>
                    <a:pt x="2315" y="85"/>
                  </a:cubicBezTo>
                  <a:cubicBezTo>
                    <a:pt x="2326" y="75"/>
                    <a:pt x="2384" y="0"/>
                    <a:pt x="2411" y="0"/>
                  </a:cubicBezTo>
                  <a:cubicBezTo>
                    <a:pt x="2432" y="5"/>
                    <a:pt x="2416" y="11"/>
                    <a:pt x="2411" y="21"/>
                  </a:cubicBezTo>
                  <a:cubicBezTo>
                    <a:pt x="2400" y="32"/>
                    <a:pt x="2384" y="48"/>
                    <a:pt x="2374" y="59"/>
                  </a:cubicBezTo>
                  <a:cubicBezTo>
                    <a:pt x="2363" y="64"/>
                    <a:pt x="2352" y="96"/>
                    <a:pt x="2352" y="96"/>
                  </a:cubicBezTo>
                  <a:cubicBezTo>
                    <a:pt x="2352" y="96"/>
                    <a:pt x="2368" y="85"/>
                    <a:pt x="2384" y="75"/>
                  </a:cubicBezTo>
                  <a:cubicBezTo>
                    <a:pt x="2400" y="64"/>
                    <a:pt x="2422" y="48"/>
                    <a:pt x="2438" y="43"/>
                  </a:cubicBezTo>
                  <a:cubicBezTo>
                    <a:pt x="2448" y="37"/>
                    <a:pt x="2459" y="21"/>
                    <a:pt x="2470" y="32"/>
                  </a:cubicBezTo>
                  <a:cubicBezTo>
                    <a:pt x="2480" y="43"/>
                    <a:pt x="2475" y="48"/>
                    <a:pt x="2459" y="59"/>
                  </a:cubicBezTo>
                  <a:cubicBezTo>
                    <a:pt x="2443" y="69"/>
                    <a:pt x="2374" y="123"/>
                    <a:pt x="2374" y="133"/>
                  </a:cubicBezTo>
                  <a:cubicBezTo>
                    <a:pt x="2379" y="144"/>
                    <a:pt x="2432" y="96"/>
                    <a:pt x="2448" y="85"/>
                  </a:cubicBezTo>
                  <a:cubicBezTo>
                    <a:pt x="2464" y="80"/>
                    <a:pt x="2480" y="64"/>
                    <a:pt x="2486" y="75"/>
                  </a:cubicBezTo>
                  <a:cubicBezTo>
                    <a:pt x="2486" y="85"/>
                    <a:pt x="2491" y="91"/>
                    <a:pt x="2464" y="107"/>
                  </a:cubicBezTo>
                  <a:cubicBezTo>
                    <a:pt x="2443" y="123"/>
                    <a:pt x="2395" y="149"/>
                    <a:pt x="2390" y="165"/>
                  </a:cubicBezTo>
                  <a:cubicBezTo>
                    <a:pt x="2379" y="181"/>
                    <a:pt x="2390" y="181"/>
                    <a:pt x="2406" y="181"/>
                  </a:cubicBezTo>
                  <a:cubicBezTo>
                    <a:pt x="2416" y="181"/>
                    <a:pt x="2438" y="171"/>
                    <a:pt x="2454" y="160"/>
                  </a:cubicBezTo>
                  <a:cubicBezTo>
                    <a:pt x="2470" y="149"/>
                    <a:pt x="2496" y="149"/>
                    <a:pt x="2480" y="165"/>
                  </a:cubicBezTo>
                  <a:cubicBezTo>
                    <a:pt x="2470" y="181"/>
                    <a:pt x="2448" y="192"/>
                    <a:pt x="2422" y="203"/>
                  </a:cubicBezTo>
                  <a:cubicBezTo>
                    <a:pt x="2390" y="213"/>
                    <a:pt x="2379" y="213"/>
                    <a:pt x="2352" y="235"/>
                  </a:cubicBezTo>
                  <a:cubicBezTo>
                    <a:pt x="2320" y="256"/>
                    <a:pt x="2294" y="288"/>
                    <a:pt x="2267" y="299"/>
                  </a:cubicBezTo>
                  <a:cubicBezTo>
                    <a:pt x="2240" y="309"/>
                    <a:pt x="2251" y="288"/>
                    <a:pt x="2240" y="320"/>
                  </a:cubicBezTo>
                  <a:cubicBezTo>
                    <a:pt x="2230" y="357"/>
                    <a:pt x="2251" y="373"/>
                    <a:pt x="2251" y="373"/>
                  </a:cubicBezTo>
                  <a:cubicBezTo>
                    <a:pt x="2251" y="373"/>
                    <a:pt x="2256" y="373"/>
                    <a:pt x="2208" y="416"/>
                  </a:cubicBezTo>
                  <a:cubicBezTo>
                    <a:pt x="2160" y="459"/>
                    <a:pt x="2091" y="539"/>
                    <a:pt x="2064" y="560"/>
                  </a:cubicBezTo>
                  <a:cubicBezTo>
                    <a:pt x="2043" y="581"/>
                    <a:pt x="2006" y="581"/>
                    <a:pt x="1984" y="608"/>
                  </a:cubicBezTo>
                  <a:cubicBezTo>
                    <a:pt x="1958" y="629"/>
                    <a:pt x="1958" y="635"/>
                    <a:pt x="1936" y="651"/>
                  </a:cubicBezTo>
                  <a:cubicBezTo>
                    <a:pt x="1920" y="667"/>
                    <a:pt x="1819" y="704"/>
                    <a:pt x="1776" y="725"/>
                  </a:cubicBezTo>
                  <a:cubicBezTo>
                    <a:pt x="1734" y="747"/>
                    <a:pt x="1670" y="752"/>
                    <a:pt x="1654" y="811"/>
                  </a:cubicBezTo>
                  <a:cubicBezTo>
                    <a:pt x="1638" y="869"/>
                    <a:pt x="1643" y="912"/>
                    <a:pt x="1654" y="992"/>
                  </a:cubicBezTo>
                  <a:cubicBezTo>
                    <a:pt x="1659" y="1072"/>
                    <a:pt x="1686" y="1216"/>
                    <a:pt x="1691" y="1280"/>
                  </a:cubicBezTo>
                  <a:cubicBezTo>
                    <a:pt x="1696" y="1344"/>
                    <a:pt x="1696" y="1413"/>
                    <a:pt x="1702" y="1461"/>
                  </a:cubicBezTo>
                  <a:cubicBezTo>
                    <a:pt x="1707" y="1509"/>
                    <a:pt x="1718" y="1605"/>
                    <a:pt x="1718" y="1605"/>
                  </a:cubicBezTo>
                  <a:cubicBezTo>
                    <a:pt x="1718" y="1605"/>
                    <a:pt x="1664" y="1643"/>
                    <a:pt x="1643" y="1579"/>
                  </a:cubicBezTo>
                  <a:cubicBezTo>
                    <a:pt x="1616" y="1509"/>
                    <a:pt x="1643" y="1568"/>
                    <a:pt x="1643" y="1568"/>
                  </a:cubicBezTo>
                  <a:cubicBezTo>
                    <a:pt x="1643" y="1568"/>
                    <a:pt x="1595" y="1595"/>
                    <a:pt x="1579" y="1595"/>
                  </a:cubicBezTo>
                  <a:cubicBezTo>
                    <a:pt x="1579" y="1595"/>
                    <a:pt x="1574" y="1653"/>
                    <a:pt x="1584" y="1707"/>
                  </a:cubicBezTo>
                  <a:cubicBezTo>
                    <a:pt x="1595" y="1765"/>
                    <a:pt x="1590" y="1883"/>
                    <a:pt x="1600" y="1979"/>
                  </a:cubicBezTo>
                  <a:cubicBezTo>
                    <a:pt x="1611" y="2080"/>
                    <a:pt x="1600" y="2160"/>
                    <a:pt x="1606" y="2235"/>
                  </a:cubicBezTo>
                  <a:cubicBezTo>
                    <a:pt x="1611" y="2309"/>
                    <a:pt x="1584" y="2283"/>
                    <a:pt x="1600" y="2352"/>
                  </a:cubicBezTo>
                  <a:cubicBezTo>
                    <a:pt x="1622" y="2427"/>
                    <a:pt x="1632" y="2485"/>
                    <a:pt x="1643" y="2560"/>
                  </a:cubicBezTo>
                  <a:cubicBezTo>
                    <a:pt x="1654" y="2629"/>
                    <a:pt x="1654" y="2661"/>
                    <a:pt x="1648" y="2709"/>
                  </a:cubicBezTo>
                  <a:cubicBezTo>
                    <a:pt x="1643" y="2757"/>
                    <a:pt x="1643" y="2832"/>
                    <a:pt x="1638" y="2880"/>
                  </a:cubicBezTo>
                  <a:cubicBezTo>
                    <a:pt x="1638" y="2928"/>
                    <a:pt x="1632" y="2944"/>
                    <a:pt x="1659" y="2976"/>
                  </a:cubicBezTo>
                  <a:cubicBezTo>
                    <a:pt x="1686" y="3008"/>
                    <a:pt x="1670" y="3008"/>
                    <a:pt x="1659" y="3029"/>
                  </a:cubicBezTo>
                  <a:cubicBezTo>
                    <a:pt x="1648" y="3056"/>
                    <a:pt x="1632" y="3083"/>
                    <a:pt x="1632" y="3083"/>
                  </a:cubicBezTo>
                  <a:cubicBezTo>
                    <a:pt x="1632" y="3083"/>
                    <a:pt x="1696" y="3173"/>
                    <a:pt x="1664" y="3211"/>
                  </a:cubicBezTo>
                  <a:cubicBezTo>
                    <a:pt x="1664" y="3211"/>
                    <a:pt x="1542" y="3243"/>
                    <a:pt x="1520" y="3200"/>
                  </a:cubicBezTo>
                  <a:cubicBezTo>
                    <a:pt x="1520" y="3200"/>
                    <a:pt x="1494" y="3141"/>
                    <a:pt x="1504" y="3109"/>
                  </a:cubicBezTo>
                  <a:cubicBezTo>
                    <a:pt x="1504" y="3109"/>
                    <a:pt x="1467" y="3051"/>
                    <a:pt x="1451" y="3029"/>
                  </a:cubicBezTo>
                  <a:cubicBezTo>
                    <a:pt x="1440" y="3013"/>
                    <a:pt x="1430" y="2997"/>
                    <a:pt x="1451" y="2987"/>
                  </a:cubicBezTo>
                  <a:cubicBezTo>
                    <a:pt x="1472" y="2976"/>
                    <a:pt x="1472" y="2971"/>
                    <a:pt x="1462" y="2928"/>
                  </a:cubicBezTo>
                  <a:cubicBezTo>
                    <a:pt x="1456" y="2880"/>
                    <a:pt x="1435" y="2720"/>
                    <a:pt x="1430" y="2661"/>
                  </a:cubicBezTo>
                  <a:cubicBezTo>
                    <a:pt x="1430" y="2603"/>
                    <a:pt x="1419" y="2544"/>
                    <a:pt x="1419" y="2485"/>
                  </a:cubicBezTo>
                  <a:cubicBezTo>
                    <a:pt x="1414" y="2427"/>
                    <a:pt x="1414" y="2395"/>
                    <a:pt x="1398" y="2331"/>
                  </a:cubicBezTo>
                  <a:cubicBezTo>
                    <a:pt x="1387" y="2261"/>
                    <a:pt x="1355" y="2139"/>
                    <a:pt x="1344" y="2096"/>
                  </a:cubicBezTo>
                  <a:cubicBezTo>
                    <a:pt x="1334" y="2048"/>
                    <a:pt x="1302" y="1861"/>
                    <a:pt x="1291" y="1931"/>
                  </a:cubicBezTo>
                  <a:cubicBezTo>
                    <a:pt x="1291" y="1931"/>
                    <a:pt x="1270" y="2091"/>
                    <a:pt x="1275" y="2165"/>
                  </a:cubicBezTo>
                  <a:cubicBezTo>
                    <a:pt x="1280" y="2240"/>
                    <a:pt x="1270" y="2277"/>
                    <a:pt x="1264" y="2309"/>
                  </a:cubicBezTo>
                  <a:cubicBezTo>
                    <a:pt x="1254" y="2347"/>
                    <a:pt x="1254" y="2347"/>
                    <a:pt x="1264" y="2400"/>
                  </a:cubicBezTo>
                  <a:cubicBezTo>
                    <a:pt x="1275" y="2459"/>
                    <a:pt x="1286" y="2539"/>
                    <a:pt x="1291" y="2597"/>
                  </a:cubicBezTo>
                  <a:cubicBezTo>
                    <a:pt x="1302" y="2656"/>
                    <a:pt x="1296" y="2779"/>
                    <a:pt x="1312" y="2832"/>
                  </a:cubicBezTo>
                  <a:cubicBezTo>
                    <a:pt x="1334" y="2880"/>
                    <a:pt x="1355" y="2896"/>
                    <a:pt x="1344" y="2928"/>
                  </a:cubicBezTo>
                  <a:cubicBezTo>
                    <a:pt x="1339" y="2965"/>
                    <a:pt x="1318" y="2960"/>
                    <a:pt x="1323" y="2981"/>
                  </a:cubicBezTo>
                  <a:cubicBezTo>
                    <a:pt x="1328" y="3003"/>
                    <a:pt x="1339" y="3019"/>
                    <a:pt x="1339" y="3035"/>
                  </a:cubicBezTo>
                  <a:cubicBezTo>
                    <a:pt x="1339" y="3051"/>
                    <a:pt x="1344" y="3115"/>
                    <a:pt x="1323" y="3131"/>
                  </a:cubicBezTo>
                  <a:cubicBezTo>
                    <a:pt x="1323" y="3131"/>
                    <a:pt x="1216" y="3120"/>
                    <a:pt x="1174" y="3136"/>
                  </a:cubicBezTo>
                  <a:cubicBezTo>
                    <a:pt x="1174" y="3136"/>
                    <a:pt x="1003" y="3168"/>
                    <a:pt x="955" y="3131"/>
                  </a:cubicBezTo>
                  <a:cubicBezTo>
                    <a:pt x="955" y="3131"/>
                    <a:pt x="912" y="3104"/>
                    <a:pt x="992" y="3109"/>
                  </a:cubicBezTo>
                  <a:cubicBezTo>
                    <a:pt x="992" y="3109"/>
                    <a:pt x="1019" y="3115"/>
                    <a:pt x="1067" y="3067"/>
                  </a:cubicBezTo>
                  <a:cubicBezTo>
                    <a:pt x="1120" y="3019"/>
                    <a:pt x="1115" y="3029"/>
                    <a:pt x="1131" y="2997"/>
                  </a:cubicBezTo>
                  <a:cubicBezTo>
                    <a:pt x="1147" y="2965"/>
                    <a:pt x="1120" y="2917"/>
                    <a:pt x="1142" y="2907"/>
                  </a:cubicBezTo>
                  <a:cubicBezTo>
                    <a:pt x="1158" y="2896"/>
                    <a:pt x="1142" y="2885"/>
                    <a:pt x="1142" y="2859"/>
                  </a:cubicBezTo>
                  <a:cubicBezTo>
                    <a:pt x="1142" y="2827"/>
                    <a:pt x="1104" y="2677"/>
                    <a:pt x="1094" y="2635"/>
                  </a:cubicBezTo>
                  <a:cubicBezTo>
                    <a:pt x="1083" y="2592"/>
                    <a:pt x="1083" y="2555"/>
                    <a:pt x="1078" y="2517"/>
                  </a:cubicBezTo>
                  <a:cubicBezTo>
                    <a:pt x="1072" y="2480"/>
                    <a:pt x="1051" y="2491"/>
                    <a:pt x="1056" y="2448"/>
                  </a:cubicBezTo>
                  <a:cubicBezTo>
                    <a:pt x="1067" y="2405"/>
                    <a:pt x="1051" y="2288"/>
                    <a:pt x="1040" y="2219"/>
                  </a:cubicBezTo>
                  <a:cubicBezTo>
                    <a:pt x="1030" y="2155"/>
                    <a:pt x="1003" y="2091"/>
                    <a:pt x="1003" y="2027"/>
                  </a:cubicBezTo>
                  <a:cubicBezTo>
                    <a:pt x="1003" y="1963"/>
                    <a:pt x="976" y="1739"/>
                    <a:pt x="992" y="1696"/>
                  </a:cubicBezTo>
                  <a:cubicBezTo>
                    <a:pt x="870" y="1728"/>
                    <a:pt x="870" y="1728"/>
                    <a:pt x="870" y="1728"/>
                  </a:cubicBezTo>
                  <a:cubicBezTo>
                    <a:pt x="870" y="1728"/>
                    <a:pt x="768" y="1749"/>
                    <a:pt x="779" y="1653"/>
                  </a:cubicBezTo>
                  <a:cubicBezTo>
                    <a:pt x="790" y="1557"/>
                    <a:pt x="795" y="1520"/>
                    <a:pt x="806" y="1483"/>
                  </a:cubicBezTo>
                  <a:cubicBezTo>
                    <a:pt x="816" y="1451"/>
                    <a:pt x="822" y="1232"/>
                    <a:pt x="827" y="1173"/>
                  </a:cubicBezTo>
                  <a:cubicBezTo>
                    <a:pt x="832" y="1109"/>
                    <a:pt x="859" y="939"/>
                    <a:pt x="848" y="923"/>
                  </a:cubicBezTo>
                  <a:cubicBezTo>
                    <a:pt x="848" y="923"/>
                    <a:pt x="747" y="917"/>
                    <a:pt x="710" y="901"/>
                  </a:cubicBezTo>
                  <a:cubicBezTo>
                    <a:pt x="667" y="885"/>
                    <a:pt x="320" y="747"/>
                    <a:pt x="272" y="688"/>
                  </a:cubicBezTo>
                  <a:cubicBezTo>
                    <a:pt x="272" y="688"/>
                    <a:pt x="256" y="651"/>
                    <a:pt x="267" y="64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5607D1F-D1C5-4B7E-B3F2-8249CD44D27A}"/>
              </a:ext>
            </a:extLst>
          </p:cNvPr>
          <p:cNvGrpSpPr/>
          <p:nvPr/>
        </p:nvGrpSpPr>
        <p:grpSpPr>
          <a:xfrm>
            <a:off x="2939385" y="2828745"/>
            <a:ext cx="6313230" cy="3318055"/>
            <a:chOff x="2939385" y="2828745"/>
            <a:chExt cx="6313230" cy="3318055"/>
          </a:xfrm>
        </p:grpSpPr>
        <p:grpSp>
          <p:nvGrpSpPr>
            <p:cNvPr id="8" name="îŝlîďe">
              <a:extLst>
                <a:ext uri="{FF2B5EF4-FFF2-40B4-BE49-F238E27FC236}">
                  <a16:creationId xmlns:a16="http://schemas.microsoft.com/office/drawing/2014/main" id="{E86B7F14-1FFD-4E57-814E-764E803FA257}"/>
                </a:ext>
              </a:extLst>
            </p:cNvPr>
            <p:cNvGrpSpPr/>
            <p:nvPr/>
          </p:nvGrpSpPr>
          <p:grpSpPr>
            <a:xfrm>
              <a:off x="2939385" y="2989483"/>
              <a:ext cx="6313230" cy="3157317"/>
              <a:chOff x="2959509" y="2989483"/>
              <a:chExt cx="6313230" cy="3157317"/>
            </a:xfrm>
          </p:grpSpPr>
          <p:sp>
            <p:nvSpPr>
              <p:cNvPr id="24" name="íṡlíďé">
                <a:extLst>
                  <a:ext uri="{FF2B5EF4-FFF2-40B4-BE49-F238E27FC236}">
                    <a16:creationId xmlns:a16="http://schemas.microsoft.com/office/drawing/2014/main" id="{5F99AA59-446C-4D9E-B2A9-5AF0F14ED34F}"/>
                  </a:ext>
                </a:extLst>
              </p:cNvPr>
              <p:cNvSpPr/>
              <p:nvPr/>
            </p:nvSpPr>
            <p:spPr>
              <a:xfrm>
                <a:off x="6139295" y="2989483"/>
                <a:ext cx="1453105" cy="489212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íṣlíḓé">
                <a:extLst>
                  <a:ext uri="{FF2B5EF4-FFF2-40B4-BE49-F238E27FC236}">
                    <a16:creationId xmlns:a16="http://schemas.microsoft.com/office/drawing/2014/main" id="{CB5CB03F-E798-4DD8-9E55-DD2DD7FA52A4}"/>
                  </a:ext>
                </a:extLst>
              </p:cNvPr>
              <p:cNvSpPr/>
              <p:nvPr/>
            </p:nvSpPr>
            <p:spPr>
              <a:xfrm>
                <a:off x="6128463" y="3227893"/>
                <a:ext cx="1345220" cy="452891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ïśļiḓê">
                <a:extLst>
                  <a:ext uri="{FF2B5EF4-FFF2-40B4-BE49-F238E27FC236}">
                    <a16:creationId xmlns:a16="http://schemas.microsoft.com/office/drawing/2014/main" id="{6266578B-9082-4854-8407-40EF5BFEAD36}"/>
                  </a:ext>
                </a:extLst>
              </p:cNvPr>
              <p:cNvSpPr/>
              <p:nvPr/>
            </p:nvSpPr>
            <p:spPr>
              <a:xfrm>
                <a:off x="4638859" y="2990072"/>
                <a:ext cx="1448323" cy="486944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ïṥļiḍé">
                <a:extLst>
                  <a:ext uri="{FF2B5EF4-FFF2-40B4-BE49-F238E27FC236}">
                    <a16:creationId xmlns:a16="http://schemas.microsoft.com/office/drawing/2014/main" id="{7DDD5807-95EE-4379-8C4B-4E7BB6E960DA}"/>
                  </a:ext>
                </a:extLst>
              </p:cNvPr>
              <p:cNvSpPr/>
              <p:nvPr/>
            </p:nvSpPr>
            <p:spPr>
              <a:xfrm>
                <a:off x="4739426" y="3228437"/>
                <a:ext cx="1340794" cy="450791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íṧḷîḋè">
                <a:extLst>
                  <a:ext uri="{FF2B5EF4-FFF2-40B4-BE49-F238E27FC236}">
                    <a16:creationId xmlns:a16="http://schemas.microsoft.com/office/drawing/2014/main" id="{2D237EFE-29ED-4C55-BC3D-ECC4A9B46E08}"/>
                  </a:ext>
                </a:extLst>
              </p:cNvPr>
              <p:cNvSpPr/>
              <p:nvPr/>
            </p:nvSpPr>
            <p:spPr>
              <a:xfrm>
                <a:off x="3480345" y="3381667"/>
                <a:ext cx="1183228" cy="109569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îśḻide">
                <a:extLst>
                  <a:ext uri="{FF2B5EF4-FFF2-40B4-BE49-F238E27FC236}">
                    <a16:creationId xmlns:a16="http://schemas.microsoft.com/office/drawing/2014/main" id="{68CA8B06-1C8D-4EDC-AF57-B26D9D12B6CB}"/>
                  </a:ext>
                </a:extLst>
              </p:cNvPr>
              <p:cNvSpPr/>
              <p:nvPr/>
            </p:nvSpPr>
            <p:spPr>
              <a:xfrm>
                <a:off x="3666925" y="3590959"/>
                <a:ext cx="1095379" cy="1014343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ïŝlîḋê">
                <a:extLst>
                  <a:ext uri="{FF2B5EF4-FFF2-40B4-BE49-F238E27FC236}">
                    <a16:creationId xmlns:a16="http://schemas.microsoft.com/office/drawing/2014/main" id="{71C444BE-1381-4EBF-8E43-C805D97B98B7}"/>
                  </a:ext>
                </a:extLst>
              </p:cNvPr>
              <p:cNvSpPr/>
              <p:nvPr/>
            </p:nvSpPr>
            <p:spPr>
              <a:xfrm>
                <a:off x="2959509" y="4450870"/>
                <a:ext cx="613664" cy="1691613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îsļiďé">
                <a:extLst>
                  <a:ext uri="{FF2B5EF4-FFF2-40B4-BE49-F238E27FC236}">
                    <a16:creationId xmlns:a16="http://schemas.microsoft.com/office/drawing/2014/main" id="{C5612AB5-2985-4E02-A78F-25E18F9DDFB1}"/>
                  </a:ext>
                </a:extLst>
              </p:cNvPr>
              <p:cNvSpPr/>
              <p:nvPr/>
            </p:nvSpPr>
            <p:spPr>
              <a:xfrm>
                <a:off x="3184758" y="4580780"/>
                <a:ext cx="568103" cy="1566020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îs1îdê">
                <a:extLst>
                  <a:ext uri="{FF2B5EF4-FFF2-40B4-BE49-F238E27FC236}">
                    <a16:creationId xmlns:a16="http://schemas.microsoft.com/office/drawing/2014/main" id="{A8D455DC-2E47-4DBF-A685-4B7F5C5D0FE3}"/>
                  </a:ext>
                </a:extLst>
              </p:cNvPr>
              <p:cNvSpPr/>
              <p:nvPr/>
            </p:nvSpPr>
            <p:spPr>
              <a:xfrm>
                <a:off x="7568221" y="3382067"/>
                <a:ext cx="1178759" cy="1097764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íśḻîḓe">
                <a:extLst>
                  <a:ext uri="{FF2B5EF4-FFF2-40B4-BE49-F238E27FC236}">
                    <a16:creationId xmlns:a16="http://schemas.microsoft.com/office/drawing/2014/main" id="{87BE50AB-801B-4EB5-A5BE-51163F2D286C}"/>
                  </a:ext>
                </a:extLst>
              </p:cNvPr>
              <p:cNvSpPr/>
              <p:nvPr/>
            </p:nvSpPr>
            <p:spPr>
              <a:xfrm>
                <a:off x="7451300" y="3591329"/>
                <a:ext cx="1091243" cy="1016262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iŝlïďè">
                <a:extLst>
                  <a:ext uri="{FF2B5EF4-FFF2-40B4-BE49-F238E27FC236}">
                    <a16:creationId xmlns:a16="http://schemas.microsoft.com/office/drawing/2014/main" id="{C9CEE4FD-4758-43D5-9255-7822428FA013}"/>
                  </a:ext>
                </a:extLst>
              </p:cNvPr>
              <p:cNvSpPr/>
              <p:nvPr/>
            </p:nvSpPr>
            <p:spPr>
              <a:xfrm>
                <a:off x="8658621" y="4450869"/>
                <a:ext cx="614118" cy="1688080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îŝlíḋe">
                <a:extLst>
                  <a:ext uri="{FF2B5EF4-FFF2-40B4-BE49-F238E27FC236}">
                    <a16:creationId xmlns:a16="http://schemas.microsoft.com/office/drawing/2014/main" id="{1B7A1034-D89F-41D5-B4FD-CE37B1CB941C}"/>
                  </a:ext>
                </a:extLst>
              </p:cNvPr>
              <p:cNvSpPr/>
              <p:nvPr/>
            </p:nvSpPr>
            <p:spPr>
              <a:xfrm>
                <a:off x="8460745" y="4580779"/>
                <a:ext cx="568523" cy="1562750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îšļîḋê">
              <a:extLst>
                <a:ext uri="{FF2B5EF4-FFF2-40B4-BE49-F238E27FC236}">
                  <a16:creationId xmlns:a16="http://schemas.microsoft.com/office/drawing/2014/main" id="{8CF1CF87-8303-4B4E-9FC7-78CACC0F68D0}"/>
                </a:ext>
              </a:extLst>
            </p:cNvPr>
            <p:cNvGrpSpPr/>
            <p:nvPr/>
          </p:nvGrpSpPr>
          <p:grpSpPr>
            <a:xfrm>
              <a:off x="3283623" y="4193233"/>
              <a:ext cx="636881" cy="636880"/>
              <a:chOff x="3283623" y="4193233"/>
              <a:chExt cx="636881" cy="636880"/>
            </a:xfrm>
          </p:grpSpPr>
          <p:sp>
            <p:nvSpPr>
              <p:cNvPr id="22" name="iṡḻide">
                <a:extLst>
                  <a:ext uri="{FF2B5EF4-FFF2-40B4-BE49-F238E27FC236}">
                    <a16:creationId xmlns:a16="http://schemas.microsoft.com/office/drawing/2014/main" id="{83E9AB53-FAB3-4E14-81F5-A294663A8F52}"/>
                  </a:ext>
                </a:extLst>
              </p:cNvPr>
              <p:cNvSpPr/>
              <p:nvPr/>
            </p:nvSpPr>
            <p:spPr>
              <a:xfrm>
                <a:off x="3283623" y="4193233"/>
                <a:ext cx="636881" cy="63688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3" name="íş1ïḓê">
                <a:extLst>
                  <a:ext uri="{FF2B5EF4-FFF2-40B4-BE49-F238E27FC236}">
                    <a16:creationId xmlns:a16="http://schemas.microsoft.com/office/drawing/2014/main" id="{925AC094-C4D7-4F25-BF9F-006F122A8A6B}"/>
                  </a:ext>
                </a:extLst>
              </p:cNvPr>
              <p:cNvSpPr/>
              <p:nvPr/>
            </p:nvSpPr>
            <p:spPr>
              <a:xfrm>
                <a:off x="3417911" y="4327800"/>
                <a:ext cx="368304" cy="367746"/>
              </a:xfrm>
              <a:custGeom>
                <a:avLst/>
                <a:gdLst>
                  <a:gd name="connsiteX0" fmla="*/ 59406 w 606740"/>
                  <a:gd name="connsiteY0" fmla="*/ 325182 h 605821"/>
                  <a:gd name="connsiteX1" fmla="*/ 281908 w 606740"/>
                  <a:gd name="connsiteY1" fmla="*/ 547227 h 605821"/>
                  <a:gd name="connsiteX2" fmla="*/ 276800 w 606740"/>
                  <a:gd name="connsiteY2" fmla="*/ 605821 h 605821"/>
                  <a:gd name="connsiteX3" fmla="*/ 1552 w 606740"/>
                  <a:gd name="connsiteY3" fmla="*/ 330189 h 605821"/>
                  <a:gd name="connsiteX4" fmla="*/ 59406 w 606740"/>
                  <a:gd name="connsiteY4" fmla="*/ 325182 h 605821"/>
                  <a:gd name="connsiteX5" fmla="*/ 602385 w 606740"/>
                  <a:gd name="connsiteY5" fmla="*/ 251442 h 605821"/>
                  <a:gd name="connsiteX6" fmla="*/ 329425 w 606740"/>
                  <a:gd name="connsiteY6" fmla="*/ 605045 h 605821"/>
                  <a:gd name="connsiteX7" fmla="*/ 324318 w 606740"/>
                  <a:gd name="connsiteY7" fmla="*/ 546096 h 605821"/>
                  <a:gd name="connsiteX8" fmla="*/ 495522 w 606740"/>
                  <a:gd name="connsiteY8" fmla="*/ 452203 h 605821"/>
                  <a:gd name="connsiteX9" fmla="*/ 542965 w 606740"/>
                  <a:gd name="connsiteY9" fmla="*/ 261731 h 605821"/>
                  <a:gd name="connsiteX10" fmla="*/ 602385 w 606740"/>
                  <a:gd name="connsiteY10" fmla="*/ 251442 h 605821"/>
                  <a:gd name="connsiteX11" fmla="*/ 303431 w 606740"/>
                  <a:gd name="connsiteY11" fmla="*/ 210142 h 605821"/>
                  <a:gd name="connsiteX12" fmla="*/ 209010 w 606740"/>
                  <a:gd name="connsiteY12" fmla="*/ 304421 h 605821"/>
                  <a:gd name="connsiteX13" fmla="*/ 239463 w 606740"/>
                  <a:gd name="connsiteY13" fmla="*/ 373670 h 605821"/>
                  <a:gd name="connsiteX14" fmla="*/ 280035 w 606740"/>
                  <a:gd name="connsiteY14" fmla="*/ 321293 h 605821"/>
                  <a:gd name="connsiteX15" fmla="*/ 259516 w 606740"/>
                  <a:gd name="connsiteY15" fmla="*/ 284026 h 605821"/>
                  <a:gd name="connsiteX16" fmla="*/ 303431 w 606740"/>
                  <a:gd name="connsiteY16" fmla="*/ 240178 h 605821"/>
                  <a:gd name="connsiteX17" fmla="*/ 347346 w 606740"/>
                  <a:gd name="connsiteY17" fmla="*/ 284026 h 605821"/>
                  <a:gd name="connsiteX18" fmla="*/ 326827 w 606740"/>
                  <a:gd name="connsiteY18" fmla="*/ 321293 h 605821"/>
                  <a:gd name="connsiteX19" fmla="*/ 367399 w 606740"/>
                  <a:gd name="connsiteY19" fmla="*/ 373670 h 605821"/>
                  <a:gd name="connsiteX20" fmla="*/ 397852 w 606740"/>
                  <a:gd name="connsiteY20" fmla="*/ 304421 h 605821"/>
                  <a:gd name="connsiteX21" fmla="*/ 303431 w 606740"/>
                  <a:gd name="connsiteY21" fmla="*/ 210142 h 605821"/>
                  <a:gd name="connsiteX22" fmla="*/ 285976 w 606740"/>
                  <a:gd name="connsiteY22" fmla="*/ 109746 h 605821"/>
                  <a:gd name="connsiteX23" fmla="*/ 320885 w 606740"/>
                  <a:gd name="connsiteY23" fmla="*/ 109746 h 605821"/>
                  <a:gd name="connsiteX24" fmla="*/ 333791 w 606740"/>
                  <a:gd name="connsiteY24" fmla="*/ 122631 h 605821"/>
                  <a:gd name="connsiteX25" fmla="*/ 333791 w 606740"/>
                  <a:gd name="connsiteY25" fmla="*/ 151647 h 605821"/>
                  <a:gd name="connsiteX26" fmla="*/ 389960 w 606740"/>
                  <a:gd name="connsiteY26" fmla="*/ 174915 h 605821"/>
                  <a:gd name="connsiteX27" fmla="*/ 410478 w 606740"/>
                  <a:gd name="connsiteY27" fmla="*/ 154428 h 605821"/>
                  <a:gd name="connsiteX28" fmla="*/ 428675 w 606740"/>
                  <a:gd name="connsiteY28" fmla="*/ 154428 h 605821"/>
                  <a:gd name="connsiteX29" fmla="*/ 453464 w 606740"/>
                  <a:gd name="connsiteY29" fmla="*/ 179087 h 605821"/>
                  <a:gd name="connsiteX30" fmla="*/ 453464 w 606740"/>
                  <a:gd name="connsiteY30" fmla="*/ 197257 h 605821"/>
                  <a:gd name="connsiteX31" fmla="*/ 432946 w 606740"/>
                  <a:gd name="connsiteY31" fmla="*/ 217837 h 605821"/>
                  <a:gd name="connsiteX32" fmla="*/ 456157 w 606740"/>
                  <a:gd name="connsiteY32" fmla="*/ 273922 h 605821"/>
                  <a:gd name="connsiteX33" fmla="*/ 485309 w 606740"/>
                  <a:gd name="connsiteY33" fmla="*/ 273922 h 605821"/>
                  <a:gd name="connsiteX34" fmla="*/ 498121 w 606740"/>
                  <a:gd name="connsiteY34" fmla="*/ 286808 h 605821"/>
                  <a:gd name="connsiteX35" fmla="*/ 498121 w 606740"/>
                  <a:gd name="connsiteY35" fmla="*/ 321664 h 605821"/>
                  <a:gd name="connsiteX36" fmla="*/ 485309 w 606740"/>
                  <a:gd name="connsiteY36" fmla="*/ 334457 h 605821"/>
                  <a:gd name="connsiteX37" fmla="*/ 456157 w 606740"/>
                  <a:gd name="connsiteY37" fmla="*/ 334457 h 605821"/>
                  <a:gd name="connsiteX38" fmla="*/ 432946 w 606740"/>
                  <a:gd name="connsiteY38" fmla="*/ 390634 h 605821"/>
                  <a:gd name="connsiteX39" fmla="*/ 453464 w 606740"/>
                  <a:gd name="connsiteY39" fmla="*/ 411121 h 605821"/>
                  <a:gd name="connsiteX40" fmla="*/ 453464 w 606740"/>
                  <a:gd name="connsiteY40" fmla="*/ 429291 h 605821"/>
                  <a:gd name="connsiteX41" fmla="*/ 428675 w 606740"/>
                  <a:gd name="connsiteY41" fmla="*/ 454042 h 605821"/>
                  <a:gd name="connsiteX42" fmla="*/ 410478 w 606740"/>
                  <a:gd name="connsiteY42" fmla="*/ 454042 h 605821"/>
                  <a:gd name="connsiteX43" fmla="*/ 389960 w 606740"/>
                  <a:gd name="connsiteY43" fmla="*/ 433463 h 605821"/>
                  <a:gd name="connsiteX44" fmla="*/ 333791 w 606740"/>
                  <a:gd name="connsiteY44" fmla="*/ 456731 h 605821"/>
                  <a:gd name="connsiteX45" fmla="*/ 333791 w 606740"/>
                  <a:gd name="connsiteY45" fmla="*/ 485932 h 605821"/>
                  <a:gd name="connsiteX46" fmla="*/ 320885 w 606740"/>
                  <a:gd name="connsiteY46" fmla="*/ 498632 h 605821"/>
                  <a:gd name="connsiteX47" fmla="*/ 285976 w 606740"/>
                  <a:gd name="connsiteY47" fmla="*/ 498632 h 605821"/>
                  <a:gd name="connsiteX48" fmla="*/ 273071 w 606740"/>
                  <a:gd name="connsiteY48" fmla="*/ 485747 h 605821"/>
                  <a:gd name="connsiteX49" fmla="*/ 273071 w 606740"/>
                  <a:gd name="connsiteY49" fmla="*/ 456731 h 605821"/>
                  <a:gd name="connsiteX50" fmla="*/ 216902 w 606740"/>
                  <a:gd name="connsiteY50" fmla="*/ 433463 h 605821"/>
                  <a:gd name="connsiteX51" fmla="*/ 196384 w 606740"/>
                  <a:gd name="connsiteY51" fmla="*/ 454042 h 605821"/>
                  <a:gd name="connsiteX52" fmla="*/ 178187 w 606740"/>
                  <a:gd name="connsiteY52" fmla="*/ 454042 h 605821"/>
                  <a:gd name="connsiteX53" fmla="*/ 153398 w 606740"/>
                  <a:gd name="connsiteY53" fmla="*/ 429291 h 605821"/>
                  <a:gd name="connsiteX54" fmla="*/ 153398 w 606740"/>
                  <a:gd name="connsiteY54" fmla="*/ 411121 h 605821"/>
                  <a:gd name="connsiteX55" fmla="*/ 173916 w 606740"/>
                  <a:gd name="connsiteY55" fmla="*/ 390634 h 605821"/>
                  <a:gd name="connsiteX56" fmla="*/ 150705 w 606740"/>
                  <a:gd name="connsiteY56" fmla="*/ 334457 h 605821"/>
                  <a:gd name="connsiteX57" fmla="*/ 121553 w 606740"/>
                  <a:gd name="connsiteY57" fmla="*/ 334457 h 605821"/>
                  <a:gd name="connsiteX58" fmla="*/ 108741 w 606740"/>
                  <a:gd name="connsiteY58" fmla="*/ 321664 h 605821"/>
                  <a:gd name="connsiteX59" fmla="*/ 108741 w 606740"/>
                  <a:gd name="connsiteY59" fmla="*/ 286808 h 605821"/>
                  <a:gd name="connsiteX60" fmla="*/ 121553 w 606740"/>
                  <a:gd name="connsiteY60" fmla="*/ 273922 h 605821"/>
                  <a:gd name="connsiteX61" fmla="*/ 150705 w 606740"/>
                  <a:gd name="connsiteY61" fmla="*/ 273922 h 605821"/>
                  <a:gd name="connsiteX62" fmla="*/ 173916 w 606740"/>
                  <a:gd name="connsiteY62" fmla="*/ 217837 h 605821"/>
                  <a:gd name="connsiteX63" fmla="*/ 153398 w 606740"/>
                  <a:gd name="connsiteY63" fmla="*/ 197257 h 605821"/>
                  <a:gd name="connsiteX64" fmla="*/ 153398 w 606740"/>
                  <a:gd name="connsiteY64" fmla="*/ 179087 h 605821"/>
                  <a:gd name="connsiteX65" fmla="*/ 178187 w 606740"/>
                  <a:gd name="connsiteY65" fmla="*/ 154428 h 605821"/>
                  <a:gd name="connsiteX66" fmla="*/ 196384 w 606740"/>
                  <a:gd name="connsiteY66" fmla="*/ 154428 h 605821"/>
                  <a:gd name="connsiteX67" fmla="*/ 216902 w 606740"/>
                  <a:gd name="connsiteY67" fmla="*/ 174915 h 605821"/>
                  <a:gd name="connsiteX68" fmla="*/ 273071 w 606740"/>
                  <a:gd name="connsiteY68" fmla="*/ 151647 h 605821"/>
                  <a:gd name="connsiteX69" fmla="*/ 273071 w 606740"/>
                  <a:gd name="connsiteY69" fmla="*/ 122631 h 605821"/>
                  <a:gd name="connsiteX70" fmla="*/ 285976 w 606740"/>
                  <a:gd name="connsiteY70" fmla="*/ 109746 h 605821"/>
                  <a:gd name="connsiteX71" fmla="*/ 477610 w 606740"/>
                  <a:gd name="connsiteY71" fmla="*/ 55270 h 605821"/>
                  <a:gd name="connsiteX72" fmla="*/ 589009 w 606740"/>
                  <a:gd name="connsiteY72" fmla="*/ 200127 h 605821"/>
                  <a:gd name="connsiteX73" fmla="*/ 531917 w 606740"/>
                  <a:gd name="connsiteY73" fmla="*/ 220887 h 605821"/>
                  <a:gd name="connsiteX74" fmla="*/ 495898 w 606740"/>
                  <a:gd name="connsiteY74" fmla="*/ 155919 h 605821"/>
                  <a:gd name="connsiteX75" fmla="*/ 442798 w 606740"/>
                  <a:gd name="connsiteY75" fmla="*/ 104853 h 605821"/>
                  <a:gd name="connsiteX76" fmla="*/ 477610 w 606740"/>
                  <a:gd name="connsiteY76" fmla="*/ 55270 h 605821"/>
                  <a:gd name="connsiteX77" fmla="*/ 287505 w 606740"/>
                  <a:gd name="connsiteY77" fmla="*/ 284 h 605821"/>
                  <a:gd name="connsiteX78" fmla="*/ 431931 w 606740"/>
                  <a:gd name="connsiteY78" fmla="*/ 28455 h 605821"/>
                  <a:gd name="connsiteX79" fmla="*/ 406305 w 606740"/>
                  <a:gd name="connsiteY79" fmla="*/ 83337 h 605821"/>
                  <a:gd name="connsiteX80" fmla="*/ 60444 w 606740"/>
                  <a:gd name="connsiteY80" fmla="*/ 282843 h 605821"/>
                  <a:gd name="connsiteX81" fmla="*/ 0 w 606740"/>
                  <a:gd name="connsiteY81" fmla="*/ 277559 h 605821"/>
                  <a:gd name="connsiteX82" fmla="*/ 148093 w 606740"/>
                  <a:gd name="connsiteY82" fmla="*/ 43381 h 605821"/>
                  <a:gd name="connsiteX83" fmla="*/ 287505 w 606740"/>
                  <a:gd name="connsiteY83" fmla="*/ 284 h 6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6740" h="605821">
                    <a:moveTo>
                      <a:pt x="59406" y="325182"/>
                    </a:moveTo>
                    <a:cubicBezTo>
                      <a:pt x="80950" y="452568"/>
                      <a:pt x="154777" y="526182"/>
                      <a:pt x="281908" y="547227"/>
                    </a:cubicBezTo>
                    <a:cubicBezTo>
                      <a:pt x="280329" y="566233"/>
                      <a:pt x="278565" y="585795"/>
                      <a:pt x="276800" y="605821"/>
                    </a:cubicBezTo>
                    <a:cubicBezTo>
                      <a:pt x="114103" y="592749"/>
                      <a:pt x="6195" y="453774"/>
                      <a:pt x="1552" y="330189"/>
                    </a:cubicBezTo>
                    <a:cubicBezTo>
                      <a:pt x="21053" y="328520"/>
                      <a:pt x="40555" y="326851"/>
                      <a:pt x="59406" y="325182"/>
                    </a:cubicBezTo>
                    <a:close/>
                    <a:moveTo>
                      <a:pt x="602385" y="251442"/>
                    </a:moveTo>
                    <a:cubicBezTo>
                      <a:pt x="635159" y="451925"/>
                      <a:pt x="476953" y="599855"/>
                      <a:pt x="329425" y="605045"/>
                    </a:cubicBezTo>
                    <a:cubicBezTo>
                      <a:pt x="327846" y="585488"/>
                      <a:pt x="326082" y="566116"/>
                      <a:pt x="324318" y="546096"/>
                    </a:cubicBezTo>
                    <a:cubicBezTo>
                      <a:pt x="394880" y="538310"/>
                      <a:pt x="452443" y="507816"/>
                      <a:pt x="495522" y="452203"/>
                    </a:cubicBezTo>
                    <a:cubicBezTo>
                      <a:pt x="538880" y="396220"/>
                      <a:pt x="553457" y="332544"/>
                      <a:pt x="542965" y="261731"/>
                    </a:cubicBezTo>
                    <a:cubicBezTo>
                      <a:pt x="563298" y="258301"/>
                      <a:pt x="582981" y="254779"/>
                      <a:pt x="602385" y="251442"/>
                    </a:cubicBezTo>
                    <a:close/>
                    <a:moveTo>
                      <a:pt x="303431" y="210142"/>
                    </a:moveTo>
                    <a:cubicBezTo>
                      <a:pt x="251346" y="210142"/>
                      <a:pt x="209010" y="252415"/>
                      <a:pt x="209010" y="304421"/>
                    </a:cubicBezTo>
                    <a:cubicBezTo>
                      <a:pt x="209010" y="331768"/>
                      <a:pt x="220708" y="356334"/>
                      <a:pt x="239463" y="373670"/>
                    </a:cubicBezTo>
                    <a:cubicBezTo>
                      <a:pt x="242248" y="349660"/>
                      <a:pt x="258217" y="329821"/>
                      <a:pt x="280035" y="321293"/>
                    </a:cubicBezTo>
                    <a:cubicBezTo>
                      <a:pt x="267687" y="313506"/>
                      <a:pt x="259516" y="299786"/>
                      <a:pt x="259516" y="284026"/>
                    </a:cubicBezTo>
                    <a:cubicBezTo>
                      <a:pt x="259516" y="259831"/>
                      <a:pt x="279199" y="240178"/>
                      <a:pt x="303431" y="240178"/>
                    </a:cubicBezTo>
                    <a:cubicBezTo>
                      <a:pt x="327663" y="240085"/>
                      <a:pt x="347346" y="259831"/>
                      <a:pt x="347346" y="284026"/>
                    </a:cubicBezTo>
                    <a:cubicBezTo>
                      <a:pt x="347346" y="299786"/>
                      <a:pt x="339083" y="313506"/>
                      <a:pt x="326827" y="321293"/>
                    </a:cubicBezTo>
                    <a:cubicBezTo>
                      <a:pt x="348645" y="329821"/>
                      <a:pt x="364614" y="349660"/>
                      <a:pt x="367399" y="373670"/>
                    </a:cubicBezTo>
                    <a:cubicBezTo>
                      <a:pt x="386154" y="356520"/>
                      <a:pt x="397852" y="331861"/>
                      <a:pt x="397852" y="304421"/>
                    </a:cubicBezTo>
                    <a:cubicBezTo>
                      <a:pt x="397852" y="252415"/>
                      <a:pt x="355516" y="210142"/>
                      <a:pt x="303431" y="210142"/>
                    </a:cubicBezTo>
                    <a:close/>
                    <a:moveTo>
                      <a:pt x="285976" y="109746"/>
                    </a:moveTo>
                    <a:lnTo>
                      <a:pt x="320885" y="109746"/>
                    </a:lnTo>
                    <a:cubicBezTo>
                      <a:pt x="327942" y="109746"/>
                      <a:pt x="333791" y="115493"/>
                      <a:pt x="333791" y="122631"/>
                    </a:cubicBezTo>
                    <a:lnTo>
                      <a:pt x="333791" y="151647"/>
                    </a:lnTo>
                    <a:cubicBezTo>
                      <a:pt x="354216" y="155726"/>
                      <a:pt x="373249" y="163791"/>
                      <a:pt x="389960" y="174915"/>
                    </a:cubicBezTo>
                    <a:lnTo>
                      <a:pt x="410478" y="154428"/>
                    </a:lnTo>
                    <a:cubicBezTo>
                      <a:pt x="415492" y="149422"/>
                      <a:pt x="423662" y="149422"/>
                      <a:pt x="428675" y="154428"/>
                    </a:cubicBezTo>
                    <a:lnTo>
                      <a:pt x="453464" y="179087"/>
                    </a:lnTo>
                    <a:cubicBezTo>
                      <a:pt x="458385" y="184093"/>
                      <a:pt x="458385" y="192251"/>
                      <a:pt x="453464" y="197257"/>
                    </a:cubicBezTo>
                    <a:lnTo>
                      <a:pt x="432946" y="217837"/>
                    </a:lnTo>
                    <a:cubicBezTo>
                      <a:pt x="444087" y="234523"/>
                      <a:pt x="452072" y="253527"/>
                      <a:pt x="456157" y="273922"/>
                    </a:cubicBezTo>
                    <a:lnTo>
                      <a:pt x="485309" y="273922"/>
                    </a:lnTo>
                    <a:cubicBezTo>
                      <a:pt x="492365" y="273922"/>
                      <a:pt x="498121" y="279577"/>
                      <a:pt x="498121" y="286808"/>
                    </a:cubicBezTo>
                    <a:lnTo>
                      <a:pt x="498121" y="321664"/>
                    </a:lnTo>
                    <a:cubicBezTo>
                      <a:pt x="498121" y="328709"/>
                      <a:pt x="492458" y="334457"/>
                      <a:pt x="485309" y="334457"/>
                    </a:cubicBezTo>
                    <a:lnTo>
                      <a:pt x="456157" y="334457"/>
                    </a:lnTo>
                    <a:cubicBezTo>
                      <a:pt x="452072" y="354851"/>
                      <a:pt x="444087" y="373948"/>
                      <a:pt x="432946" y="390634"/>
                    </a:cubicBezTo>
                    <a:lnTo>
                      <a:pt x="453464" y="411121"/>
                    </a:lnTo>
                    <a:cubicBezTo>
                      <a:pt x="458385" y="416035"/>
                      <a:pt x="458385" y="424192"/>
                      <a:pt x="453464" y="429291"/>
                    </a:cubicBezTo>
                    <a:lnTo>
                      <a:pt x="428675" y="454042"/>
                    </a:lnTo>
                    <a:cubicBezTo>
                      <a:pt x="423755" y="458956"/>
                      <a:pt x="415585" y="458956"/>
                      <a:pt x="410478" y="454042"/>
                    </a:cubicBezTo>
                    <a:lnTo>
                      <a:pt x="389960" y="433463"/>
                    </a:lnTo>
                    <a:cubicBezTo>
                      <a:pt x="373249" y="444587"/>
                      <a:pt x="354216" y="452652"/>
                      <a:pt x="333791" y="456731"/>
                    </a:cubicBezTo>
                    <a:lnTo>
                      <a:pt x="333791" y="485932"/>
                    </a:lnTo>
                    <a:cubicBezTo>
                      <a:pt x="333791" y="492977"/>
                      <a:pt x="327942" y="498632"/>
                      <a:pt x="320885" y="498632"/>
                    </a:cubicBezTo>
                    <a:lnTo>
                      <a:pt x="285976" y="498632"/>
                    </a:lnTo>
                    <a:cubicBezTo>
                      <a:pt x="278920" y="498632"/>
                      <a:pt x="273071" y="492977"/>
                      <a:pt x="273071" y="485747"/>
                    </a:cubicBezTo>
                    <a:lnTo>
                      <a:pt x="273071" y="456731"/>
                    </a:lnTo>
                    <a:cubicBezTo>
                      <a:pt x="252646" y="452652"/>
                      <a:pt x="233613" y="444587"/>
                      <a:pt x="216902" y="433463"/>
                    </a:cubicBezTo>
                    <a:lnTo>
                      <a:pt x="196384" y="454042"/>
                    </a:lnTo>
                    <a:cubicBezTo>
                      <a:pt x="191370" y="458956"/>
                      <a:pt x="183200" y="458956"/>
                      <a:pt x="178187" y="454042"/>
                    </a:cubicBezTo>
                    <a:lnTo>
                      <a:pt x="153398" y="429291"/>
                    </a:lnTo>
                    <a:cubicBezTo>
                      <a:pt x="148477" y="424378"/>
                      <a:pt x="148477" y="416220"/>
                      <a:pt x="153398" y="411121"/>
                    </a:cubicBezTo>
                    <a:lnTo>
                      <a:pt x="173916" y="390634"/>
                    </a:lnTo>
                    <a:cubicBezTo>
                      <a:pt x="162775" y="373948"/>
                      <a:pt x="154790" y="354851"/>
                      <a:pt x="150705" y="334457"/>
                    </a:cubicBezTo>
                    <a:lnTo>
                      <a:pt x="121553" y="334457"/>
                    </a:lnTo>
                    <a:cubicBezTo>
                      <a:pt x="114497" y="334457"/>
                      <a:pt x="108741" y="328802"/>
                      <a:pt x="108741" y="321664"/>
                    </a:cubicBezTo>
                    <a:lnTo>
                      <a:pt x="108741" y="286808"/>
                    </a:lnTo>
                    <a:cubicBezTo>
                      <a:pt x="108741" y="279762"/>
                      <a:pt x="114404" y="273922"/>
                      <a:pt x="121553" y="273922"/>
                    </a:cubicBezTo>
                    <a:lnTo>
                      <a:pt x="150705" y="273922"/>
                    </a:lnTo>
                    <a:cubicBezTo>
                      <a:pt x="154790" y="253527"/>
                      <a:pt x="162775" y="234523"/>
                      <a:pt x="173916" y="217837"/>
                    </a:cubicBezTo>
                    <a:lnTo>
                      <a:pt x="153398" y="197257"/>
                    </a:lnTo>
                    <a:cubicBezTo>
                      <a:pt x="148292" y="192343"/>
                      <a:pt x="148477" y="184186"/>
                      <a:pt x="153398" y="179087"/>
                    </a:cubicBezTo>
                    <a:lnTo>
                      <a:pt x="178187" y="154428"/>
                    </a:lnTo>
                    <a:cubicBezTo>
                      <a:pt x="183107" y="149422"/>
                      <a:pt x="191277" y="149422"/>
                      <a:pt x="196384" y="154428"/>
                    </a:cubicBezTo>
                    <a:lnTo>
                      <a:pt x="216902" y="174915"/>
                    </a:lnTo>
                    <a:cubicBezTo>
                      <a:pt x="233613" y="163698"/>
                      <a:pt x="252646" y="155726"/>
                      <a:pt x="273071" y="151647"/>
                    </a:cubicBezTo>
                    <a:lnTo>
                      <a:pt x="273071" y="122631"/>
                    </a:lnTo>
                    <a:cubicBezTo>
                      <a:pt x="273071" y="115586"/>
                      <a:pt x="278828" y="109746"/>
                      <a:pt x="285976" y="109746"/>
                    </a:cubicBezTo>
                    <a:close/>
                    <a:moveTo>
                      <a:pt x="477610" y="55270"/>
                    </a:moveTo>
                    <a:cubicBezTo>
                      <a:pt x="529689" y="92619"/>
                      <a:pt x="566451" y="140349"/>
                      <a:pt x="589009" y="200127"/>
                    </a:cubicBezTo>
                    <a:cubicBezTo>
                      <a:pt x="569422" y="207263"/>
                      <a:pt x="550855" y="213936"/>
                      <a:pt x="531917" y="220887"/>
                    </a:cubicBezTo>
                    <a:cubicBezTo>
                      <a:pt x="522820" y="197068"/>
                      <a:pt x="511123" y="175567"/>
                      <a:pt x="495898" y="155919"/>
                    </a:cubicBezTo>
                    <a:cubicBezTo>
                      <a:pt x="480860" y="136364"/>
                      <a:pt x="462850" y="119682"/>
                      <a:pt x="442798" y="104853"/>
                    </a:cubicBezTo>
                    <a:cubicBezTo>
                      <a:pt x="454588" y="88078"/>
                      <a:pt x="466006" y="71859"/>
                      <a:pt x="477610" y="55270"/>
                    </a:cubicBezTo>
                    <a:close/>
                    <a:moveTo>
                      <a:pt x="287505" y="284"/>
                    </a:moveTo>
                    <a:cubicBezTo>
                      <a:pt x="334882" y="-1837"/>
                      <a:pt x="383093" y="7920"/>
                      <a:pt x="431931" y="28455"/>
                    </a:cubicBezTo>
                    <a:cubicBezTo>
                      <a:pt x="423018" y="47460"/>
                      <a:pt x="414754" y="65445"/>
                      <a:pt x="406305" y="83337"/>
                    </a:cubicBezTo>
                    <a:cubicBezTo>
                      <a:pt x="242241" y="9635"/>
                      <a:pt x="71215" y="128208"/>
                      <a:pt x="60444" y="282843"/>
                    </a:cubicBezTo>
                    <a:cubicBezTo>
                      <a:pt x="40760" y="281082"/>
                      <a:pt x="20891" y="279413"/>
                      <a:pt x="0" y="277559"/>
                    </a:cubicBezTo>
                    <a:cubicBezTo>
                      <a:pt x="12256" y="175210"/>
                      <a:pt x="60073" y="95667"/>
                      <a:pt x="148093" y="43381"/>
                    </a:cubicBezTo>
                    <a:cubicBezTo>
                      <a:pt x="193589" y="16403"/>
                      <a:pt x="240129" y="2404"/>
                      <a:pt x="287505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ṩlíḋè">
              <a:extLst>
                <a:ext uri="{FF2B5EF4-FFF2-40B4-BE49-F238E27FC236}">
                  <a16:creationId xmlns:a16="http://schemas.microsoft.com/office/drawing/2014/main" id="{B58394A9-3B1F-45F4-A8E2-E94A1A76997F}"/>
                </a:ext>
              </a:extLst>
            </p:cNvPr>
            <p:cNvGrpSpPr/>
            <p:nvPr/>
          </p:nvGrpSpPr>
          <p:grpSpPr>
            <a:xfrm>
              <a:off x="4368999" y="3186045"/>
              <a:ext cx="636881" cy="636880"/>
              <a:chOff x="4368999" y="3186045"/>
              <a:chExt cx="636881" cy="636880"/>
            </a:xfrm>
          </p:grpSpPr>
          <p:sp>
            <p:nvSpPr>
              <p:cNvPr id="20" name="isḻïḑè">
                <a:extLst>
                  <a:ext uri="{FF2B5EF4-FFF2-40B4-BE49-F238E27FC236}">
                    <a16:creationId xmlns:a16="http://schemas.microsoft.com/office/drawing/2014/main" id="{08F551B7-86B7-4C5A-BAC1-506968C2AD23}"/>
                  </a:ext>
                </a:extLst>
              </p:cNvPr>
              <p:cNvSpPr/>
              <p:nvPr/>
            </p:nvSpPr>
            <p:spPr>
              <a:xfrm>
                <a:off x="4368999" y="3186045"/>
                <a:ext cx="636881" cy="63688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1" name="îṧliḍe">
                <a:extLst>
                  <a:ext uri="{FF2B5EF4-FFF2-40B4-BE49-F238E27FC236}">
                    <a16:creationId xmlns:a16="http://schemas.microsoft.com/office/drawing/2014/main" id="{0A22D13A-2F89-4874-8DDC-AC1BC035C473}"/>
                  </a:ext>
                </a:extLst>
              </p:cNvPr>
              <p:cNvSpPr/>
              <p:nvPr/>
            </p:nvSpPr>
            <p:spPr>
              <a:xfrm>
                <a:off x="4516987" y="3320333"/>
                <a:ext cx="340905" cy="368304"/>
              </a:xfrm>
              <a:custGeom>
                <a:avLst/>
                <a:gdLst>
                  <a:gd name="T0" fmla="*/ 371 w 437"/>
                  <a:gd name="T1" fmla="*/ 239 h 473"/>
                  <a:gd name="T2" fmla="*/ 354 w 437"/>
                  <a:gd name="T3" fmla="*/ 222 h 473"/>
                  <a:gd name="T4" fmla="*/ 354 w 437"/>
                  <a:gd name="T5" fmla="*/ 17 h 473"/>
                  <a:gd name="T6" fmla="*/ 371 w 437"/>
                  <a:gd name="T7" fmla="*/ 0 h 473"/>
                  <a:gd name="T8" fmla="*/ 371 w 437"/>
                  <a:gd name="T9" fmla="*/ 239 h 473"/>
                  <a:gd name="T10" fmla="*/ 324 w 437"/>
                  <a:gd name="T11" fmla="*/ 192 h 473"/>
                  <a:gd name="T12" fmla="*/ 341 w 437"/>
                  <a:gd name="T13" fmla="*/ 209 h 473"/>
                  <a:gd name="T14" fmla="*/ 341 w 437"/>
                  <a:gd name="T15" fmla="*/ 30 h 473"/>
                  <a:gd name="T16" fmla="*/ 324 w 437"/>
                  <a:gd name="T17" fmla="*/ 47 h 473"/>
                  <a:gd name="T18" fmla="*/ 324 w 437"/>
                  <a:gd name="T19" fmla="*/ 192 h 473"/>
                  <a:gd name="T20" fmla="*/ 310 w 437"/>
                  <a:gd name="T21" fmla="*/ 178 h 473"/>
                  <a:gd name="T22" fmla="*/ 310 w 437"/>
                  <a:gd name="T23" fmla="*/ 61 h 473"/>
                  <a:gd name="T24" fmla="*/ 293 w 437"/>
                  <a:gd name="T25" fmla="*/ 78 h 473"/>
                  <a:gd name="T26" fmla="*/ 293 w 437"/>
                  <a:gd name="T27" fmla="*/ 161 h 473"/>
                  <a:gd name="T28" fmla="*/ 310 w 437"/>
                  <a:gd name="T29" fmla="*/ 178 h 473"/>
                  <a:gd name="T30" fmla="*/ 83 w 437"/>
                  <a:gd name="T31" fmla="*/ 17 h 473"/>
                  <a:gd name="T32" fmla="*/ 66 w 437"/>
                  <a:gd name="T33" fmla="*/ 0 h 473"/>
                  <a:gd name="T34" fmla="*/ 66 w 437"/>
                  <a:gd name="T35" fmla="*/ 239 h 473"/>
                  <a:gd name="T36" fmla="*/ 83 w 437"/>
                  <a:gd name="T37" fmla="*/ 222 h 473"/>
                  <a:gd name="T38" fmla="*/ 83 w 437"/>
                  <a:gd name="T39" fmla="*/ 17 h 473"/>
                  <a:gd name="T40" fmla="*/ 96 w 437"/>
                  <a:gd name="T41" fmla="*/ 209 h 473"/>
                  <a:gd name="T42" fmla="*/ 113 w 437"/>
                  <a:gd name="T43" fmla="*/ 192 h 473"/>
                  <a:gd name="T44" fmla="*/ 113 w 437"/>
                  <a:gd name="T45" fmla="*/ 47 h 473"/>
                  <a:gd name="T46" fmla="*/ 96 w 437"/>
                  <a:gd name="T47" fmla="*/ 30 h 473"/>
                  <a:gd name="T48" fmla="*/ 96 w 437"/>
                  <a:gd name="T49" fmla="*/ 209 h 473"/>
                  <a:gd name="T50" fmla="*/ 127 w 437"/>
                  <a:gd name="T51" fmla="*/ 178 h 473"/>
                  <a:gd name="T52" fmla="*/ 144 w 437"/>
                  <a:gd name="T53" fmla="*/ 161 h 473"/>
                  <a:gd name="T54" fmla="*/ 144 w 437"/>
                  <a:gd name="T55" fmla="*/ 78 h 473"/>
                  <a:gd name="T56" fmla="*/ 127 w 437"/>
                  <a:gd name="T57" fmla="*/ 61 h 473"/>
                  <a:gd name="T58" fmla="*/ 127 w 437"/>
                  <a:gd name="T59" fmla="*/ 178 h 473"/>
                  <a:gd name="T60" fmla="*/ 318 w 437"/>
                  <a:gd name="T61" fmla="*/ 422 h 473"/>
                  <a:gd name="T62" fmla="*/ 258 w 437"/>
                  <a:gd name="T63" fmla="*/ 422 h 473"/>
                  <a:gd name="T64" fmla="*/ 223 w 437"/>
                  <a:gd name="T65" fmla="*/ 165 h 473"/>
                  <a:gd name="T66" fmla="*/ 252 w 437"/>
                  <a:gd name="T67" fmla="*/ 132 h 473"/>
                  <a:gd name="T68" fmla="*/ 218 w 437"/>
                  <a:gd name="T69" fmla="*/ 98 h 473"/>
                  <a:gd name="T70" fmla="*/ 185 w 437"/>
                  <a:gd name="T71" fmla="*/ 132 h 473"/>
                  <a:gd name="T72" fmla="*/ 214 w 437"/>
                  <a:gd name="T73" fmla="*/ 165 h 473"/>
                  <a:gd name="T74" fmla="*/ 179 w 437"/>
                  <a:gd name="T75" fmla="*/ 422 h 473"/>
                  <a:gd name="T76" fmla="*/ 119 w 437"/>
                  <a:gd name="T77" fmla="*/ 422 h 473"/>
                  <a:gd name="T78" fmla="*/ 94 w 437"/>
                  <a:gd name="T79" fmla="*/ 447 h 473"/>
                  <a:gd name="T80" fmla="*/ 119 w 437"/>
                  <a:gd name="T81" fmla="*/ 473 h 473"/>
                  <a:gd name="T82" fmla="*/ 318 w 437"/>
                  <a:gd name="T83" fmla="*/ 473 h 473"/>
                  <a:gd name="T84" fmla="*/ 343 w 437"/>
                  <a:gd name="T85" fmla="*/ 447 h 473"/>
                  <a:gd name="T86" fmla="*/ 318 w 437"/>
                  <a:gd name="T87" fmla="*/ 422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7" h="473">
                    <a:moveTo>
                      <a:pt x="371" y="239"/>
                    </a:moveTo>
                    <a:lnTo>
                      <a:pt x="354" y="222"/>
                    </a:lnTo>
                    <a:cubicBezTo>
                      <a:pt x="410" y="165"/>
                      <a:pt x="410" y="74"/>
                      <a:pt x="354" y="17"/>
                    </a:cubicBezTo>
                    <a:lnTo>
                      <a:pt x="371" y="0"/>
                    </a:lnTo>
                    <a:cubicBezTo>
                      <a:pt x="437" y="66"/>
                      <a:pt x="437" y="173"/>
                      <a:pt x="371" y="239"/>
                    </a:cubicBezTo>
                    <a:close/>
                    <a:moveTo>
                      <a:pt x="324" y="192"/>
                    </a:moveTo>
                    <a:lnTo>
                      <a:pt x="341" y="209"/>
                    </a:lnTo>
                    <a:cubicBezTo>
                      <a:pt x="390" y="160"/>
                      <a:pt x="390" y="79"/>
                      <a:pt x="341" y="30"/>
                    </a:cubicBezTo>
                    <a:lnTo>
                      <a:pt x="324" y="47"/>
                    </a:lnTo>
                    <a:cubicBezTo>
                      <a:pt x="364" y="87"/>
                      <a:pt x="364" y="152"/>
                      <a:pt x="324" y="192"/>
                    </a:cubicBezTo>
                    <a:close/>
                    <a:moveTo>
                      <a:pt x="310" y="178"/>
                    </a:moveTo>
                    <a:cubicBezTo>
                      <a:pt x="343" y="146"/>
                      <a:pt x="343" y="93"/>
                      <a:pt x="310" y="61"/>
                    </a:cubicBezTo>
                    <a:lnTo>
                      <a:pt x="293" y="78"/>
                    </a:lnTo>
                    <a:cubicBezTo>
                      <a:pt x="316" y="101"/>
                      <a:pt x="316" y="138"/>
                      <a:pt x="293" y="161"/>
                    </a:cubicBezTo>
                    <a:lnTo>
                      <a:pt x="310" y="178"/>
                    </a:lnTo>
                    <a:close/>
                    <a:moveTo>
                      <a:pt x="83" y="17"/>
                    </a:moveTo>
                    <a:lnTo>
                      <a:pt x="66" y="0"/>
                    </a:lnTo>
                    <a:cubicBezTo>
                      <a:pt x="0" y="66"/>
                      <a:pt x="0" y="173"/>
                      <a:pt x="66" y="239"/>
                    </a:cubicBezTo>
                    <a:lnTo>
                      <a:pt x="83" y="222"/>
                    </a:lnTo>
                    <a:cubicBezTo>
                      <a:pt x="27" y="165"/>
                      <a:pt x="27" y="74"/>
                      <a:pt x="83" y="17"/>
                    </a:cubicBezTo>
                    <a:close/>
                    <a:moveTo>
                      <a:pt x="96" y="209"/>
                    </a:moveTo>
                    <a:lnTo>
                      <a:pt x="113" y="192"/>
                    </a:lnTo>
                    <a:cubicBezTo>
                      <a:pt x="73" y="152"/>
                      <a:pt x="73" y="87"/>
                      <a:pt x="113" y="47"/>
                    </a:cubicBezTo>
                    <a:lnTo>
                      <a:pt x="96" y="30"/>
                    </a:lnTo>
                    <a:cubicBezTo>
                      <a:pt x="46" y="79"/>
                      <a:pt x="46" y="160"/>
                      <a:pt x="96" y="209"/>
                    </a:cubicBezTo>
                    <a:close/>
                    <a:moveTo>
                      <a:pt x="127" y="178"/>
                    </a:moveTo>
                    <a:lnTo>
                      <a:pt x="144" y="161"/>
                    </a:lnTo>
                    <a:cubicBezTo>
                      <a:pt x="121" y="138"/>
                      <a:pt x="121" y="101"/>
                      <a:pt x="144" y="78"/>
                    </a:cubicBezTo>
                    <a:lnTo>
                      <a:pt x="127" y="61"/>
                    </a:lnTo>
                    <a:cubicBezTo>
                      <a:pt x="94" y="93"/>
                      <a:pt x="94" y="146"/>
                      <a:pt x="127" y="178"/>
                    </a:cubicBezTo>
                    <a:close/>
                    <a:moveTo>
                      <a:pt x="318" y="422"/>
                    </a:moveTo>
                    <a:lnTo>
                      <a:pt x="258" y="422"/>
                    </a:lnTo>
                    <a:lnTo>
                      <a:pt x="223" y="165"/>
                    </a:lnTo>
                    <a:cubicBezTo>
                      <a:pt x="239" y="163"/>
                      <a:pt x="252" y="149"/>
                      <a:pt x="252" y="132"/>
                    </a:cubicBezTo>
                    <a:cubicBezTo>
                      <a:pt x="252" y="113"/>
                      <a:pt x="237" y="98"/>
                      <a:pt x="218" y="98"/>
                    </a:cubicBezTo>
                    <a:cubicBezTo>
                      <a:pt x="200" y="98"/>
                      <a:pt x="185" y="113"/>
                      <a:pt x="185" y="132"/>
                    </a:cubicBezTo>
                    <a:cubicBezTo>
                      <a:pt x="185" y="149"/>
                      <a:pt x="198" y="163"/>
                      <a:pt x="214" y="165"/>
                    </a:cubicBezTo>
                    <a:lnTo>
                      <a:pt x="179" y="422"/>
                    </a:lnTo>
                    <a:lnTo>
                      <a:pt x="119" y="422"/>
                    </a:lnTo>
                    <a:cubicBezTo>
                      <a:pt x="105" y="422"/>
                      <a:pt x="94" y="433"/>
                      <a:pt x="94" y="447"/>
                    </a:cubicBezTo>
                    <a:cubicBezTo>
                      <a:pt x="94" y="461"/>
                      <a:pt x="105" y="473"/>
                      <a:pt x="119" y="473"/>
                    </a:cubicBezTo>
                    <a:lnTo>
                      <a:pt x="318" y="473"/>
                    </a:lnTo>
                    <a:cubicBezTo>
                      <a:pt x="332" y="473"/>
                      <a:pt x="343" y="461"/>
                      <a:pt x="343" y="447"/>
                    </a:cubicBezTo>
                    <a:cubicBezTo>
                      <a:pt x="343" y="433"/>
                      <a:pt x="332" y="422"/>
                      <a:pt x="318" y="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işľïḓè">
              <a:extLst>
                <a:ext uri="{FF2B5EF4-FFF2-40B4-BE49-F238E27FC236}">
                  <a16:creationId xmlns:a16="http://schemas.microsoft.com/office/drawing/2014/main" id="{F1EEF3FC-090A-4921-9618-97C9D5672B43}"/>
                </a:ext>
              </a:extLst>
            </p:cNvPr>
            <p:cNvGrpSpPr/>
            <p:nvPr/>
          </p:nvGrpSpPr>
          <p:grpSpPr>
            <a:xfrm>
              <a:off x="5777560" y="2828745"/>
              <a:ext cx="636880" cy="636880"/>
              <a:chOff x="5777560" y="2828745"/>
              <a:chExt cx="636880" cy="636880"/>
            </a:xfrm>
          </p:grpSpPr>
          <p:sp>
            <p:nvSpPr>
              <p:cNvPr id="18" name="í$ḻiďê">
                <a:extLst>
                  <a:ext uri="{FF2B5EF4-FFF2-40B4-BE49-F238E27FC236}">
                    <a16:creationId xmlns:a16="http://schemas.microsoft.com/office/drawing/2014/main" id="{397ABE26-EED3-4646-83C8-D63951EB7C4D}"/>
                  </a:ext>
                </a:extLst>
              </p:cNvPr>
              <p:cNvSpPr/>
              <p:nvPr/>
            </p:nvSpPr>
            <p:spPr>
              <a:xfrm>
                <a:off x="5777560" y="2828745"/>
                <a:ext cx="636880" cy="63688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9" name="îŝḻîḓè">
                <a:extLst>
                  <a:ext uri="{FF2B5EF4-FFF2-40B4-BE49-F238E27FC236}">
                    <a16:creationId xmlns:a16="http://schemas.microsoft.com/office/drawing/2014/main" id="{44C464F8-FBD3-43A2-869C-00A4EB98A908}"/>
                  </a:ext>
                </a:extLst>
              </p:cNvPr>
              <p:cNvSpPr/>
              <p:nvPr/>
            </p:nvSpPr>
            <p:spPr>
              <a:xfrm>
                <a:off x="5911848" y="2995481"/>
                <a:ext cx="368304" cy="303409"/>
              </a:xfrm>
              <a:custGeom>
                <a:avLst/>
                <a:gdLst>
                  <a:gd name="T0" fmla="*/ 318 w 485"/>
                  <a:gd name="T1" fmla="*/ 178 h 400"/>
                  <a:gd name="T2" fmla="*/ 317 w 485"/>
                  <a:gd name="T3" fmla="*/ 135 h 400"/>
                  <a:gd name="T4" fmla="*/ 320 w 485"/>
                  <a:gd name="T5" fmla="*/ 123 h 400"/>
                  <a:gd name="T6" fmla="*/ 160 w 485"/>
                  <a:gd name="T7" fmla="*/ 124 h 400"/>
                  <a:gd name="T8" fmla="*/ 169 w 485"/>
                  <a:gd name="T9" fmla="*/ 137 h 400"/>
                  <a:gd name="T10" fmla="*/ 82 w 485"/>
                  <a:gd name="T11" fmla="*/ 228 h 400"/>
                  <a:gd name="T12" fmla="*/ 96 w 485"/>
                  <a:gd name="T13" fmla="*/ 400 h 400"/>
                  <a:gd name="T14" fmla="*/ 412 w 485"/>
                  <a:gd name="T15" fmla="*/ 372 h 400"/>
                  <a:gd name="T16" fmla="*/ 194 w 485"/>
                  <a:gd name="T17" fmla="*/ 327 h 400"/>
                  <a:gd name="T18" fmla="*/ 158 w 485"/>
                  <a:gd name="T19" fmla="*/ 318 h 400"/>
                  <a:gd name="T20" fmla="*/ 194 w 485"/>
                  <a:gd name="T21" fmla="*/ 309 h 400"/>
                  <a:gd name="T22" fmla="*/ 194 w 485"/>
                  <a:gd name="T23" fmla="*/ 327 h 400"/>
                  <a:gd name="T24" fmla="*/ 167 w 485"/>
                  <a:gd name="T25" fmla="*/ 292 h 400"/>
                  <a:gd name="T26" fmla="*/ 167 w 485"/>
                  <a:gd name="T27" fmla="*/ 274 h 400"/>
                  <a:gd name="T28" fmla="*/ 204 w 485"/>
                  <a:gd name="T29" fmla="*/ 283 h 400"/>
                  <a:gd name="T30" fmla="*/ 194 w 485"/>
                  <a:gd name="T31" fmla="*/ 257 h 400"/>
                  <a:gd name="T32" fmla="*/ 158 w 485"/>
                  <a:gd name="T33" fmla="*/ 248 h 400"/>
                  <a:gd name="T34" fmla="*/ 194 w 485"/>
                  <a:gd name="T35" fmla="*/ 239 h 400"/>
                  <a:gd name="T36" fmla="*/ 194 w 485"/>
                  <a:gd name="T37" fmla="*/ 257 h 400"/>
                  <a:gd name="T38" fmla="*/ 229 w 485"/>
                  <a:gd name="T39" fmla="*/ 327 h 400"/>
                  <a:gd name="T40" fmla="*/ 229 w 485"/>
                  <a:gd name="T41" fmla="*/ 309 h 400"/>
                  <a:gd name="T42" fmla="*/ 265 w 485"/>
                  <a:gd name="T43" fmla="*/ 318 h 400"/>
                  <a:gd name="T44" fmla="*/ 256 w 485"/>
                  <a:gd name="T45" fmla="*/ 292 h 400"/>
                  <a:gd name="T46" fmla="*/ 219 w 485"/>
                  <a:gd name="T47" fmla="*/ 283 h 400"/>
                  <a:gd name="T48" fmla="*/ 256 w 485"/>
                  <a:gd name="T49" fmla="*/ 274 h 400"/>
                  <a:gd name="T50" fmla="*/ 256 w 485"/>
                  <a:gd name="T51" fmla="*/ 292 h 400"/>
                  <a:gd name="T52" fmla="*/ 229 w 485"/>
                  <a:gd name="T53" fmla="*/ 257 h 400"/>
                  <a:gd name="T54" fmla="*/ 229 w 485"/>
                  <a:gd name="T55" fmla="*/ 239 h 400"/>
                  <a:gd name="T56" fmla="*/ 265 w 485"/>
                  <a:gd name="T57" fmla="*/ 248 h 400"/>
                  <a:gd name="T58" fmla="*/ 318 w 485"/>
                  <a:gd name="T59" fmla="*/ 327 h 400"/>
                  <a:gd name="T60" fmla="*/ 281 w 485"/>
                  <a:gd name="T61" fmla="*/ 318 h 400"/>
                  <a:gd name="T62" fmla="*/ 318 w 485"/>
                  <a:gd name="T63" fmla="*/ 309 h 400"/>
                  <a:gd name="T64" fmla="*/ 318 w 485"/>
                  <a:gd name="T65" fmla="*/ 327 h 400"/>
                  <a:gd name="T66" fmla="*/ 290 w 485"/>
                  <a:gd name="T67" fmla="*/ 292 h 400"/>
                  <a:gd name="T68" fmla="*/ 290 w 485"/>
                  <a:gd name="T69" fmla="*/ 274 h 400"/>
                  <a:gd name="T70" fmla="*/ 327 w 485"/>
                  <a:gd name="T71" fmla="*/ 283 h 400"/>
                  <a:gd name="T72" fmla="*/ 318 w 485"/>
                  <a:gd name="T73" fmla="*/ 257 h 400"/>
                  <a:gd name="T74" fmla="*/ 281 w 485"/>
                  <a:gd name="T75" fmla="*/ 248 h 400"/>
                  <a:gd name="T76" fmla="*/ 318 w 485"/>
                  <a:gd name="T77" fmla="*/ 239 h 400"/>
                  <a:gd name="T78" fmla="*/ 318 w 485"/>
                  <a:gd name="T79" fmla="*/ 257 h 400"/>
                  <a:gd name="T80" fmla="*/ 469 w 485"/>
                  <a:gd name="T81" fmla="*/ 153 h 400"/>
                  <a:gd name="T82" fmla="*/ 341 w 485"/>
                  <a:gd name="T83" fmla="*/ 151 h 400"/>
                  <a:gd name="T84" fmla="*/ 344 w 485"/>
                  <a:gd name="T85" fmla="*/ 88 h 400"/>
                  <a:gd name="T86" fmla="*/ 245 w 485"/>
                  <a:gd name="T87" fmla="*/ 88 h 400"/>
                  <a:gd name="T88" fmla="*/ 240 w 485"/>
                  <a:gd name="T89" fmla="*/ 88 h 400"/>
                  <a:gd name="T90" fmla="*/ 140 w 485"/>
                  <a:gd name="T91" fmla="*/ 88 h 400"/>
                  <a:gd name="T92" fmla="*/ 143 w 485"/>
                  <a:gd name="T93" fmla="*/ 151 h 400"/>
                  <a:gd name="T94" fmla="*/ 16 w 485"/>
                  <a:gd name="T95" fmla="*/ 153 h 400"/>
                  <a:gd name="T96" fmla="*/ 142 w 485"/>
                  <a:gd name="T97" fmla="*/ 5 h 400"/>
                  <a:gd name="T98" fmla="*/ 240 w 485"/>
                  <a:gd name="T99" fmla="*/ 0 h 400"/>
                  <a:gd name="T100" fmla="*/ 245 w 485"/>
                  <a:gd name="T101" fmla="*/ 0 h 400"/>
                  <a:gd name="T102" fmla="*/ 343 w 485"/>
                  <a:gd name="T103" fmla="*/ 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5" h="400">
                    <a:moveTo>
                      <a:pt x="403" y="228"/>
                    </a:moveTo>
                    <a:cubicBezTo>
                      <a:pt x="372" y="221"/>
                      <a:pt x="332" y="202"/>
                      <a:pt x="318" y="178"/>
                    </a:cubicBezTo>
                    <a:cubicBezTo>
                      <a:pt x="310" y="165"/>
                      <a:pt x="309" y="150"/>
                      <a:pt x="316" y="137"/>
                    </a:cubicBezTo>
                    <a:cubicBezTo>
                      <a:pt x="316" y="137"/>
                      <a:pt x="317" y="136"/>
                      <a:pt x="317" y="135"/>
                    </a:cubicBezTo>
                    <a:cubicBezTo>
                      <a:pt x="317" y="132"/>
                      <a:pt x="317" y="128"/>
                      <a:pt x="319" y="124"/>
                    </a:cubicBezTo>
                    <a:cubicBezTo>
                      <a:pt x="320" y="123"/>
                      <a:pt x="320" y="123"/>
                      <a:pt x="320" y="123"/>
                    </a:cubicBezTo>
                    <a:lnTo>
                      <a:pt x="160" y="123"/>
                    </a:lnTo>
                    <a:cubicBezTo>
                      <a:pt x="160" y="123"/>
                      <a:pt x="160" y="123"/>
                      <a:pt x="160" y="124"/>
                    </a:cubicBezTo>
                    <a:cubicBezTo>
                      <a:pt x="160" y="124"/>
                      <a:pt x="160" y="124"/>
                      <a:pt x="160" y="124"/>
                    </a:cubicBezTo>
                    <a:cubicBezTo>
                      <a:pt x="164" y="129"/>
                      <a:pt x="167" y="134"/>
                      <a:pt x="169" y="137"/>
                    </a:cubicBezTo>
                    <a:cubicBezTo>
                      <a:pt x="175" y="150"/>
                      <a:pt x="175" y="165"/>
                      <a:pt x="167" y="178"/>
                    </a:cubicBezTo>
                    <a:cubicBezTo>
                      <a:pt x="152" y="202"/>
                      <a:pt x="113" y="221"/>
                      <a:pt x="82" y="228"/>
                    </a:cubicBezTo>
                    <a:lnTo>
                      <a:pt x="73" y="372"/>
                    </a:lnTo>
                    <a:cubicBezTo>
                      <a:pt x="72" y="387"/>
                      <a:pt x="82" y="400"/>
                      <a:pt x="96" y="400"/>
                    </a:cubicBezTo>
                    <a:lnTo>
                      <a:pt x="389" y="400"/>
                    </a:lnTo>
                    <a:cubicBezTo>
                      <a:pt x="402" y="400"/>
                      <a:pt x="413" y="387"/>
                      <a:pt x="412" y="372"/>
                    </a:cubicBezTo>
                    <a:lnTo>
                      <a:pt x="403" y="228"/>
                    </a:lnTo>
                    <a:close/>
                    <a:moveTo>
                      <a:pt x="194" y="327"/>
                    </a:moveTo>
                    <a:lnTo>
                      <a:pt x="167" y="327"/>
                    </a:lnTo>
                    <a:cubicBezTo>
                      <a:pt x="162" y="327"/>
                      <a:pt x="158" y="323"/>
                      <a:pt x="158" y="318"/>
                    </a:cubicBezTo>
                    <a:cubicBezTo>
                      <a:pt x="158" y="313"/>
                      <a:pt x="162" y="309"/>
                      <a:pt x="167" y="309"/>
                    </a:cubicBezTo>
                    <a:lnTo>
                      <a:pt x="194" y="309"/>
                    </a:lnTo>
                    <a:cubicBezTo>
                      <a:pt x="199" y="309"/>
                      <a:pt x="204" y="313"/>
                      <a:pt x="204" y="318"/>
                    </a:cubicBezTo>
                    <a:cubicBezTo>
                      <a:pt x="204" y="323"/>
                      <a:pt x="199" y="327"/>
                      <a:pt x="194" y="327"/>
                    </a:cubicBezTo>
                    <a:close/>
                    <a:moveTo>
                      <a:pt x="194" y="292"/>
                    </a:moveTo>
                    <a:lnTo>
                      <a:pt x="167" y="292"/>
                    </a:lnTo>
                    <a:cubicBezTo>
                      <a:pt x="162" y="292"/>
                      <a:pt x="158" y="288"/>
                      <a:pt x="158" y="283"/>
                    </a:cubicBezTo>
                    <a:cubicBezTo>
                      <a:pt x="158" y="278"/>
                      <a:pt x="162" y="274"/>
                      <a:pt x="167" y="274"/>
                    </a:cubicBezTo>
                    <a:lnTo>
                      <a:pt x="194" y="274"/>
                    </a:lnTo>
                    <a:cubicBezTo>
                      <a:pt x="199" y="274"/>
                      <a:pt x="204" y="278"/>
                      <a:pt x="204" y="283"/>
                    </a:cubicBezTo>
                    <a:cubicBezTo>
                      <a:pt x="204" y="288"/>
                      <a:pt x="199" y="292"/>
                      <a:pt x="194" y="292"/>
                    </a:cubicBezTo>
                    <a:close/>
                    <a:moveTo>
                      <a:pt x="194" y="257"/>
                    </a:moveTo>
                    <a:lnTo>
                      <a:pt x="167" y="257"/>
                    </a:lnTo>
                    <a:cubicBezTo>
                      <a:pt x="162" y="257"/>
                      <a:pt x="158" y="253"/>
                      <a:pt x="158" y="248"/>
                    </a:cubicBezTo>
                    <a:cubicBezTo>
                      <a:pt x="158" y="243"/>
                      <a:pt x="162" y="239"/>
                      <a:pt x="167" y="239"/>
                    </a:cubicBezTo>
                    <a:lnTo>
                      <a:pt x="194" y="239"/>
                    </a:lnTo>
                    <a:cubicBezTo>
                      <a:pt x="199" y="239"/>
                      <a:pt x="204" y="243"/>
                      <a:pt x="204" y="248"/>
                    </a:cubicBezTo>
                    <a:cubicBezTo>
                      <a:pt x="204" y="253"/>
                      <a:pt x="199" y="257"/>
                      <a:pt x="194" y="257"/>
                    </a:cubicBezTo>
                    <a:close/>
                    <a:moveTo>
                      <a:pt x="256" y="327"/>
                    </a:moveTo>
                    <a:lnTo>
                      <a:pt x="229" y="327"/>
                    </a:lnTo>
                    <a:cubicBezTo>
                      <a:pt x="224" y="327"/>
                      <a:pt x="219" y="323"/>
                      <a:pt x="219" y="318"/>
                    </a:cubicBezTo>
                    <a:cubicBezTo>
                      <a:pt x="219" y="313"/>
                      <a:pt x="224" y="309"/>
                      <a:pt x="229" y="309"/>
                    </a:cubicBezTo>
                    <a:lnTo>
                      <a:pt x="256" y="309"/>
                    </a:lnTo>
                    <a:cubicBezTo>
                      <a:pt x="261" y="309"/>
                      <a:pt x="265" y="313"/>
                      <a:pt x="265" y="318"/>
                    </a:cubicBezTo>
                    <a:cubicBezTo>
                      <a:pt x="265" y="323"/>
                      <a:pt x="261" y="327"/>
                      <a:pt x="256" y="327"/>
                    </a:cubicBezTo>
                    <a:close/>
                    <a:moveTo>
                      <a:pt x="256" y="292"/>
                    </a:moveTo>
                    <a:lnTo>
                      <a:pt x="229" y="292"/>
                    </a:lnTo>
                    <a:cubicBezTo>
                      <a:pt x="224" y="292"/>
                      <a:pt x="219" y="288"/>
                      <a:pt x="219" y="283"/>
                    </a:cubicBezTo>
                    <a:cubicBezTo>
                      <a:pt x="219" y="278"/>
                      <a:pt x="224" y="274"/>
                      <a:pt x="229" y="274"/>
                    </a:cubicBezTo>
                    <a:lnTo>
                      <a:pt x="256" y="274"/>
                    </a:lnTo>
                    <a:cubicBezTo>
                      <a:pt x="261" y="274"/>
                      <a:pt x="265" y="278"/>
                      <a:pt x="265" y="283"/>
                    </a:cubicBezTo>
                    <a:cubicBezTo>
                      <a:pt x="265" y="288"/>
                      <a:pt x="261" y="292"/>
                      <a:pt x="256" y="292"/>
                    </a:cubicBezTo>
                    <a:close/>
                    <a:moveTo>
                      <a:pt x="256" y="257"/>
                    </a:moveTo>
                    <a:lnTo>
                      <a:pt x="229" y="257"/>
                    </a:lnTo>
                    <a:cubicBezTo>
                      <a:pt x="224" y="257"/>
                      <a:pt x="219" y="253"/>
                      <a:pt x="219" y="248"/>
                    </a:cubicBezTo>
                    <a:cubicBezTo>
                      <a:pt x="219" y="243"/>
                      <a:pt x="224" y="239"/>
                      <a:pt x="229" y="239"/>
                    </a:cubicBezTo>
                    <a:lnTo>
                      <a:pt x="256" y="239"/>
                    </a:lnTo>
                    <a:cubicBezTo>
                      <a:pt x="261" y="239"/>
                      <a:pt x="265" y="243"/>
                      <a:pt x="265" y="248"/>
                    </a:cubicBezTo>
                    <a:cubicBezTo>
                      <a:pt x="265" y="253"/>
                      <a:pt x="261" y="257"/>
                      <a:pt x="256" y="257"/>
                    </a:cubicBezTo>
                    <a:close/>
                    <a:moveTo>
                      <a:pt x="318" y="327"/>
                    </a:moveTo>
                    <a:lnTo>
                      <a:pt x="290" y="327"/>
                    </a:lnTo>
                    <a:cubicBezTo>
                      <a:pt x="285" y="327"/>
                      <a:pt x="281" y="323"/>
                      <a:pt x="281" y="318"/>
                    </a:cubicBezTo>
                    <a:cubicBezTo>
                      <a:pt x="281" y="313"/>
                      <a:pt x="285" y="309"/>
                      <a:pt x="290" y="309"/>
                    </a:cubicBezTo>
                    <a:lnTo>
                      <a:pt x="318" y="309"/>
                    </a:lnTo>
                    <a:cubicBezTo>
                      <a:pt x="323" y="309"/>
                      <a:pt x="327" y="313"/>
                      <a:pt x="327" y="318"/>
                    </a:cubicBezTo>
                    <a:cubicBezTo>
                      <a:pt x="327" y="323"/>
                      <a:pt x="323" y="327"/>
                      <a:pt x="318" y="327"/>
                    </a:cubicBezTo>
                    <a:close/>
                    <a:moveTo>
                      <a:pt x="318" y="292"/>
                    </a:moveTo>
                    <a:lnTo>
                      <a:pt x="290" y="292"/>
                    </a:lnTo>
                    <a:cubicBezTo>
                      <a:pt x="285" y="292"/>
                      <a:pt x="281" y="288"/>
                      <a:pt x="281" y="283"/>
                    </a:cubicBezTo>
                    <a:cubicBezTo>
                      <a:pt x="281" y="278"/>
                      <a:pt x="285" y="274"/>
                      <a:pt x="290" y="274"/>
                    </a:cubicBezTo>
                    <a:lnTo>
                      <a:pt x="318" y="274"/>
                    </a:lnTo>
                    <a:cubicBezTo>
                      <a:pt x="323" y="274"/>
                      <a:pt x="327" y="278"/>
                      <a:pt x="327" y="283"/>
                    </a:cubicBezTo>
                    <a:cubicBezTo>
                      <a:pt x="327" y="288"/>
                      <a:pt x="323" y="292"/>
                      <a:pt x="318" y="292"/>
                    </a:cubicBezTo>
                    <a:close/>
                    <a:moveTo>
                      <a:pt x="318" y="257"/>
                    </a:moveTo>
                    <a:lnTo>
                      <a:pt x="290" y="257"/>
                    </a:lnTo>
                    <a:cubicBezTo>
                      <a:pt x="285" y="257"/>
                      <a:pt x="281" y="253"/>
                      <a:pt x="281" y="248"/>
                    </a:cubicBezTo>
                    <a:cubicBezTo>
                      <a:pt x="281" y="243"/>
                      <a:pt x="285" y="239"/>
                      <a:pt x="290" y="239"/>
                    </a:cubicBezTo>
                    <a:lnTo>
                      <a:pt x="318" y="239"/>
                    </a:lnTo>
                    <a:cubicBezTo>
                      <a:pt x="323" y="239"/>
                      <a:pt x="327" y="243"/>
                      <a:pt x="327" y="248"/>
                    </a:cubicBezTo>
                    <a:cubicBezTo>
                      <a:pt x="327" y="253"/>
                      <a:pt x="323" y="257"/>
                      <a:pt x="318" y="257"/>
                    </a:cubicBezTo>
                    <a:close/>
                    <a:moveTo>
                      <a:pt x="470" y="145"/>
                    </a:moveTo>
                    <a:cubicBezTo>
                      <a:pt x="470" y="148"/>
                      <a:pt x="470" y="151"/>
                      <a:pt x="469" y="153"/>
                    </a:cubicBezTo>
                    <a:cubicBezTo>
                      <a:pt x="462" y="169"/>
                      <a:pt x="450" y="183"/>
                      <a:pt x="440" y="198"/>
                    </a:cubicBezTo>
                    <a:cubicBezTo>
                      <a:pt x="429" y="216"/>
                      <a:pt x="328" y="176"/>
                      <a:pt x="341" y="151"/>
                    </a:cubicBezTo>
                    <a:cubicBezTo>
                      <a:pt x="346" y="141"/>
                      <a:pt x="365" y="116"/>
                      <a:pt x="366" y="105"/>
                    </a:cubicBezTo>
                    <a:cubicBezTo>
                      <a:pt x="368" y="96"/>
                      <a:pt x="356" y="89"/>
                      <a:pt x="344" y="88"/>
                    </a:cubicBezTo>
                    <a:cubicBezTo>
                      <a:pt x="315" y="85"/>
                      <a:pt x="277" y="88"/>
                      <a:pt x="245" y="88"/>
                    </a:cubicBezTo>
                    <a:lnTo>
                      <a:pt x="245" y="88"/>
                    </a:lnTo>
                    <a:cubicBezTo>
                      <a:pt x="244" y="88"/>
                      <a:pt x="243" y="88"/>
                      <a:pt x="242" y="88"/>
                    </a:cubicBezTo>
                    <a:cubicBezTo>
                      <a:pt x="241" y="88"/>
                      <a:pt x="241" y="88"/>
                      <a:pt x="240" y="88"/>
                    </a:cubicBezTo>
                    <a:lnTo>
                      <a:pt x="240" y="88"/>
                    </a:lnTo>
                    <a:cubicBezTo>
                      <a:pt x="208" y="88"/>
                      <a:pt x="170" y="85"/>
                      <a:pt x="140" y="88"/>
                    </a:cubicBezTo>
                    <a:cubicBezTo>
                      <a:pt x="129" y="89"/>
                      <a:pt x="117" y="96"/>
                      <a:pt x="118" y="105"/>
                    </a:cubicBezTo>
                    <a:cubicBezTo>
                      <a:pt x="120" y="116"/>
                      <a:pt x="139" y="141"/>
                      <a:pt x="143" y="151"/>
                    </a:cubicBezTo>
                    <a:cubicBezTo>
                      <a:pt x="156" y="176"/>
                      <a:pt x="56" y="216"/>
                      <a:pt x="44" y="198"/>
                    </a:cubicBezTo>
                    <a:cubicBezTo>
                      <a:pt x="35" y="183"/>
                      <a:pt x="23" y="169"/>
                      <a:pt x="16" y="153"/>
                    </a:cubicBezTo>
                    <a:cubicBezTo>
                      <a:pt x="15" y="151"/>
                      <a:pt x="15" y="148"/>
                      <a:pt x="14" y="145"/>
                    </a:cubicBezTo>
                    <a:cubicBezTo>
                      <a:pt x="0" y="79"/>
                      <a:pt x="56" y="12"/>
                      <a:pt x="142" y="5"/>
                    </a:cubicBezTo>
                    <a:cubicBezTo>
                      <a:pt x="174" y="3"/>
                      <a:pt x="207" y="1"/>
                      <a:pt x="240" y="0"/>
                    </a:cubicBezTo>
                    <a:lnTo>
                      <a:pt x="240" y="0"/>
                    </a:lnTo>
                    <a:cubicBezTo>
                      <a:pt x="241" y="0"/>
                      <a:pt x="241" y="0"/>
                      <a:pt x="242" y="0"/>
                    </a:cubicBezTo>
                    <a:cubicBezTo>
                      <a:pt x="243" y="0"/>
                      <a:pt x="244" y="0"/>
                      <a:pt x="245" y="0"/>
                    </a:cubicBezTo>
                    <a:lnTo>
                      <a:pt x="245" y="0"/>
                    </a:lnTo>
                    <a:cubicBezTo>
                      <a:pt x="278" y="1"/>
                      <a:pt x="310" y="3"/>
                      <a:pt x="343" y="5"/>
                    </a:cubicBezTo>
                    <a:cubicBezTo>
                      <a:pt x="428" y="12"/>
                      <a:pt x="485" y="79"/>
                      <a:pt x="470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ïṥ1iďè">
              <a:extLst>
                <a:ext uri="{FF2B5EF4-FFF2-40B4-BE49-F238E27FC236}">
                  <a16:creationId xmlns:a16="http://schemas.microsoft.com/office/drawing/2014/main" id="{42F46539-4BFF-4CC9-87E7-1857C3BADB30}"/>
                </a:ext>
              </a:extLst>
            </p:cNvPr>
            <p:cNvGrpSpPr/>
            <p:nvPr/>
          </p:nvGrpSpPr>
          <p:grpSpPr>
            <a:xfrm>
              <a:off x="7186119" y="3186045"/>
              <a:ext cx="636880" cy="636880"/>
              <a:chOff x="7186119" y="3186045"/>
              <a:chExt cx="636880" cy="636880"/>
            </a:xfrm>
          </p:grpSpPr>
          <p:sp>
            <p:nvSpPr>
              <p:cNvPr id="16" name="íšḷiḑê">
                <a:extLst>
                  <a:ext uri="{FF2B5EF4-FFF2-40B4-BE49-F238E27FC236}">
                    <a16:creationId xmlns:a16="http://schemas.microsoft.com/office/drawing/2014/main" id="{E3326098-E6DE-4D30-AC4D-E1E4702CA1B5}"/>
                  </a:ext>
                </a:extLst>
              </p:cNvPr>
              <p:cNvSpPr/>
              <p:nvPr/>
            </p:nvSpPr>
            <p:spPr>
              <a:xfrm>
                <a:off x="7186119" y="3186045"/>
                <a:ext cx="636880" cy="63688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7" name="íṣḻíḋe">
                <a:extLst>
                  <a:ext uri="{FF2B5EF4-FFF2-40B4-BE49-F238E27FC236}">
                    <a16:creationId xmlns:a16="http://schemas.microsoft.com/office/drawing/2014/main" id="{FF3915F1-142A-4F14-B951-589AC9AD9989}"/>
                  </a:ext>
                </a:extLst>
              </p:cNvPr>
              <p:cNvSpPr/>
              <p:nvPr/>
            </p:nvSpPr>
            <p:spPr>
              <a:xfrm>
                <a:off x="7320407" y="3320611"/>
                <a:ext cx="368304" cy="367748"/>
              </a:xfrm>
              <a:custGeom>
                <a:avLst/>
                <a:gdLst>
                  <a:gd name="connsiteX0" fmla="*/ 106370 w 607639"/>
                  <a:gd name="connsiteY0" fmla="*/ 436610 h 606722"/>
                  <a:gd name="connsiteX1" fmla="*/ 61329 w 607639"/>
                  <a:gd name="connsiteY1" fmla="*/ 480515 h 606722"/>
                  <a:gd name="connsiteX2" fmla="*/ 126397 w 607639"/>
                  <a:gd name="connsiteY2" fmla="*/ 545485 h 606722"/>
                  <a:gd name="connsiteX3" fmla="*/ 170369 w 607639"/>
                  <a:gd name="connsiteY3" fmla="*/ 500513 h 606722"/>
                  <a:gd name="connsiteX4" fmla="*/ 455714 w 607639"/>
                  <a:gd name="connsiteY4" fmla="*/ 404481 h 606722"/>
                  <a:gd name="connsiteX5" fmla="*/ 531614 w 607639"/>
                  <a:gd name="connsiteY5" fmla="*/ 404481 h 606722"/>
                  <a:gd name="connsiteX6" fmla="*/ 531703 w 607639"/>
                  <a:gd name="connsiteY6" fmla="*/ 404481 h 606722"/>
                  <a:gd name="connsiteX7" fmla="*/ 531792 w 607639"/>
                  <a:gd name="connsiteY7" fmla="*/ 404481 h 606722"/>
                  <a:gd name="connsiteX8" fmla="*/ 548075 w 607639"/>
                  <a:gd name="connsiteY8" fmla="*/ 410525 h 606722"/>
                  <a:gd name="connsiteX9" fmla="*/ 551456 w 607639"/>
                  <a:gd name="connsiteY9" fmla="*/ 413991 h 606722"/>
                  <a:gd name="connsiteX10" fmla="*/ 556973 w 607639"/>
                  <a:gd name="connsiteY10" fmla="*/ 429012 h 606722"/>
                  <a:gd name="connsiteX11" fmla="*/ 556973 w 607639"/>
                  <a:gd name="connsiteY11" fmla="*/ 429811 h 606722"/>
                  <a:gd name="connsiteX12" fmla="*/ 556973 w 607639"/>
                  <a:gd name="connsiteY12" fmla="*/ 505625 h 606722"/>
                  <a:gd name="connsiteX13" fmla="*/ 531614 w 607639"/>
                  <a:gd name="connsiteY13" fmla="*/ 530867 h 606722"/>
                  <a:gd name="connsiteX14" fmla="*/ 506343 w 607639"/>
                  <a:gd name="connsiteY14" fmla="*/ 505625 h 606722"/>
                  <a:gd name="connsiteX15" fmla="*/ 476001 w 607639"/>
                  <a:gd name="connsiteY15" fmla="*/ 546065 h 606722"/>
                  <a:gd name="connsiteX16" fmla="*/ 455714 w 607639"/>
                  <a:gd name="connsiteY16" fmla="*/ 556197 h 606722"/>
                  <a:gd name="connsiteX17" fmla="*/ 440498 w 607639"/>
                  <a:gd name="connsiteY17" fmla="*/ 551131 h 606722"/>
                  <a:gd name="connsiteX18" fmla="*/ 435515 w 607639"/>
                  <a:gd name="connsiteY18" fmla="*/ 515757 h 606722"/>
                  <a:gd name="connsiteX19" fmla="*/ 481073 w 607639"/>
                  <a:gd name="connsiteY19" fmla="*/ 455053 h 606722"/>
                  <a:gd name="connsiteX20" fmla="*/ 455714 w 607639"/>
                  <a:gd name="connsiteY20" fmla="*/ 455053 h 606722"/>
                  <a:gd name="connsiteX21" fmla="*/ 430443 w 607639"/>
                  <a:gd name="connsiteY21" fmla="*/ 429811 h 606722"/>
                  <a:gd name="connsiteX22" fmla="*/ 455714 w 607639"/>
                  <a:gd name="connsiteY22" fmla="*/ 404481 h 606722"/>
                  <a:gd name="connsiteX23" fmla="*/ 157786 w 607639"/>
                  <a:gd name="connsiteY23" fmla="*/ 282117 h 606722"/>
                  <a:gd name="connsiteX24" fmla="*/ 175710 w 607639"/>
                  <a:gd name="connsiteY24" fmla="*/ 289516 h 606722"/>
                  <a:gd name="connsiteX25" fmla="*/ 317685 w 607639"/>
                  <a:gd name="connsiteY25" fmla="*/ 431277 h 606722"/>
                  <a:gd name="connsiteX26" fmla="*/ 317685 w 607639"/>
                  <a:gd name="connsiteY26" fmla="*/ 467006 h 606722"/>
                  <a:gd name="connsiteX27" fmla="*/ 245229 w 607639"/>
                  <a:gd name="connsiteY27" fmla="*/ 539441 h 606722"/>
                  <a:gd name="connsiteX28" fmla="*/ 227248 w 607639"/>
                  <a:gd name="connsiteY28" fmla="*/ 546818 h 606722"/>
                  <a:gd name="connsiteX29" fmla="*/ 209357 w 607639"/>
                  <a:gd name="connsiteY29" fmla="*/ 539441 h 606722"/>
                  <a:gd name="connsiteX30" fmla="*/ 206241 w 607639"/>
                  <a:gd name="connsiteY30" fmla="*/ 536242 h 606722"/>
                  <a:gd name="connsiteX31" fmla="*/ 144734 w 607639"/>
                  <a:gd name="connsiteY31" fmla="*/ 599079 h 606722"/>
                  <a:gd name="connsiteX32" fmla="*/ 126753 w 607639"/>
                  <a:gd name="connsiteY32" fmla="*/ 606722 h 606722"/>
                  <a:gd name="connsiteX33" fmla="*/ 126575 w 607639"/>
                  <a:gd name="connsiteY33" fmla="*/ 606722 h 606722"/>
                  <a:gd name="connsiteX34" fmla="*/ 108684 w 607639"/>
                  <a:gd name="connsiteY34" fmla="*/ 599256 h 606722"/>
                  <a:gd name="connsiteX35" fmla="*/ 7388 w 607639"/>
                  <a:gd name="connsiteY35" fmla="*/ 498113 h 606722"/>
                  <a:gd name="connsiteX36" fmla="*/ 0 w 607639"/>
                  <a:gd name="connsiteY36" fmla="*/ 480160 h 606722"/>
                  <a:gd name="connsiteX37" fmla="*/ 7655 w 607639"/>
                  <a:gd name="connsiteY37" fmla="*/ 462206 h 606722"/>
                  <a:gd name="connsiteX38" fmla="*/ 70587 w 607639"/>
                  <a:gd name="connsiteY38" fmla="*/ 400792 h 606722"/>
                  <a:gd name="connsiteX39" fmla="*/ 67382 w 607639"/>
                  <a:gd name="connsiteY39" fmla="*/ 397681 h 606722"/>
                  <a:gd name="connsiteX40" fmla="*/ 59994 w 607639"/>
                  <a:gd name="connsiteY40" fmla="*/ 379728 h 606722"/>
                  <a:gd name="connsiteX41" fmla="*/ 67382 w 607639"/>
                  <a:gd name="connsiteY41" fmla="*/ 361863 h 606722"/>
                  <a:gd name="connsiteX42" fmla="*/ 139927 w 607639"/>
                  <a:gd name="connsiteY42" fmla="*/ 289516 h 606722"/>
                  <a:gd name="connsiteX43" fmla="*/ 157786 w 607639"/>
                  <a:gd name="connsiteY43" fmla="*/ 282117 h 606722"/>
                  <a:gd name="connsiteX44" fmla="*/ 363724 w 607639"/>
                  <a:gd name="connsiteY44" fmla="*/ 101159 h 606722"/>
                  <a:gd name="connsiteX45" fmla="*/ 353254 w 607639"/>
                  <a:gd name="connsiteY45" fmla="*/ 105492 h 606722"/>
                  <a:gd name="connsiteX46" fmla="*/ 320945 w 607639"/>
                  <a:gd name="connsiteY46" fmla="*/ 137752 h 606722"/>
                  <a:gd name="connsiteX47" fmla="*/ 323793 w 607639"/>
                  <a:gd name="connsiteY47" fmla="*/ 139974 h 606722"/>
                  <a:gd name="connsiteX48" fmla="*/ 335898 w 607639"/>
                  <a:gd name="connsiteY48" fmla="*/ 148417 h 606722"/>
                  <a:gd name="connsiteX49" fmla="*/ 341149 w 607639"/>
                  <a:gd name="connsiteY49" fmla="*/ 151794 h 606722"/>
                  <a:gd name="connsiteX50" fmla="*/ 359930 w 607639"/>
                  <a:gd name="connsiteY50" fmla="*/ 162459 h 606722"/>
                  <a:gd name="connsiteX51" fmla="*/ 408439 w 607639"/>
                  <a:gd name="connsiteY51" fmla="*/ 198897 h 606722"/>
                  <a:gd name="connsiteX52" fmla="*/ 444933 w 607639"/>
                  <a:gd name="connsiteY52" fmla="*/ 247243 h 606722"/>
                  <a:gd name="connsiteX53" fmla="*/ 455614 w 607639"/>
                  <a:gd name="connsiteY53" fmla="*/ 266084 h 606722"/>
                  <a:gd name="connsiteX54" fmla="*/ 458907 w 607639"/>
                  <a:gd name="connsiteY54" fmla="*/ 271239 h 606722"/>
                  <a:gd name="connsiteX55" fmla="*/ 467452 w 607639"/>
                  <a:gd name="connsiteY55" fmla="*/ 283326 h 606722"/>
                  <a:gd name="connsiteX56" fmla="*/ 469677 w 607639"/>
                  <a:gd name="connsiteY56" fmla="*/ 286258 h 606722"/>
                  <a:gd name="connsiteX57" fmla="*/ 501987 w 607639"/>
                  <a:gd name="connsiteY57" fmla="*/ 253998 h 606722"/>
                  <a:gd name="connsiteX58" fmla="*/ 501987 w 607639"/>
                  <a:gd name="connsiteY58" fmla="*/ 233024 h 606722"/>
                  <a:gd name="connsiteX59" fmla="*/ 374260 w 607639"/>
                  <a:gd name="connsiteY59" fmla="*/ 105492 h 606722"/>
                  <a:gd name="connsiteX60" fmla="*/ 363724 w 607639"/>
                  <a:gd name="connsiteY60" fmla="*/ 101159 h 606722"/>
                  <a:gd name="connsiteX61" fmla="*/ 177209 w 607639"/>
                  <a:gd name="connsiteY61" fmla="*/ 50521 h 606722"/>
                  <a:gd name="connsiteX62" fmla="*/ 195096 w 607639"/>
                  <a:gd name="connsiteY62" fmla="*/ 57919 h 606722"/>
                  <a:gd name="connsiteX63" fmla="*/ 195096 w 607639"/>
                  <a:gd name="connsiteY63" fmla="*/ 93644 h 606722"/>
                  <a:gd name="connsiteX64" fmla="*/ 137075 w 607639"/>
                  <a:gd name="connsiteY64" fmla="*/ 151675 h 606722"/>
                  <a:gd name="connsiteX65" fmla="*/ 151936 w 607639"/>
                  <a:gd name="connsiteY65" fmla="*/ 151675 h 606722"/>
                  <a:gd name="connsiteX66" fmla="*/ 177209 w 607639"/>
                  <a:gd name="connsiteY66" fmla="*/ 176914 h 606722"/>
                  <a:gd name="connsiteX67" fmla="*/ 151936 w 607639"/>
                  <a:gd name="connsiteY67" fmla="*/ 202241 h 606722"/>
                  <a:gd name="connsiteX68" fmla="*/ 75939 w 607639"/>
                  <a:gd name="connsiteY68" fmla="*/ 202241 h 606722"/>
                  <a:gd name="connsiteX69" fmla="*/ 59387 w 607639"/>
                  <a:gd name="connsiteY69" fmla="*/ 196020 h 606722"/>
                  <a:gd name="connsiteX70" fmla="*/ 55916 w 607639"/>
                  <a:gd name="connsiteY70" fmla="*/ 192288 h 606722"/>
                  <a:gd name="connsiteX71" fmla="*/ 50755 w 607639"/>
                  <a:gd name="connsiteY71" fmla="*/ 178691 h 606722"/>
                  <a:gd name="connsiteX72" fmla="*/ 50666 w 607639"/>
                  <a:gd name="connsiteY72" fmla="*/ 176736 h 606722"/>
                  <a:gd name="connsiteX73" fmla="*/ 50666 w 607639"/>
                  <a:gd name="connsiteY73" fmla="*/ 101109 h 606722"/>
                  <a:gd name="connsiteX74" fmla="*/ 75939 w 607639"/>
                  <a:gd name="connsiteY74" fmla="*/ 75782 h 606722"/>
                  <a:gd name="connsiteX75" fmla="*/ 101301 w 607639"/>
                  <a:gd name="connsiteY75" fmla="*/ 101109 h 606722"/>
                  <a:gd name="connsiteX76" fmla="*/ 101301 w 607639"/>
                  <a:gd name="connsiteY76" fmla="*/ 115861 h 606722"/>
                  <a:gd name="connsiteX77" fmla="*/ 159322 w 607639"/>
                  <a:gd name="connsiteY77" fmla="*/ 57919 h 606722"/>
                  <a:gd name="connsiteX78" fmla="*/ 177209 w 607639"/>
                  <a:gd name="connsiteY78" fmla="*/ 50521 h 606722"/>
                  <a:gd name="connsiteX79" fmla="*/ 480892 w 607639"/>
                  <a:gd name="connsiteY79" fmla="*/ 0 h 606722"/>
                  <a:gd name="connsiteX80" fmla="*/ 498960 w 607639"/>
                  <a:gd name="connsiteY80" fmla="*/ 7376 h 606722"/>
                  <a:gd name="connsiteX81" fmla="*/ 600162 w 607639"/>
                  <a:gd name="connsiteY81" fmla="*/ 108513 h 606722"/>
                  <a:gd name="connsiteX82" fmla="*/ 607639 w 607639"/>
                  <a:gd name="connsiteY82" fmla="*/ 126554 h 606722"/>
                  <a:gd name="connsiteX83" fmla="*/ 599984 w 607639"/>
                  <a:gd name="connsiteY83" fmla="*/ 144507 h 606722"/>
                  <a:gd name="connsiteX84" fmla="*/ 541417 w 607639"/>
                  <a:gd name="connsiteY84" fmla="*/ 201741 h 606722"/>
                  <a:gd name="connsiteX85" fmla="*/ 537768 w 607639"/>
                  <a:gd name="connsiteY85" fmla="*/ 289724 h 606722"/>
                  <a:gd name="connsiteX86" fmla="*/ 486499 w 607639"/>
                  <a:gd name="connsiteY86" fmla="*/ 340915 h 606722"/>
                  <a:gd name="connsiteX87" fmla="*/ 484719 w 607639"/>
                  <a:gd name="connsiteY87" fmla="*/ 342159 h 606722"/>
                  <a:gd name="connsiteX88" fmla="*/ 480002 w 607639"/>
                  <a:gd name="connsiteY88" fmla="*/ 345270 h 606722"/>
                  <a:gd name="connsiteX89" fmla="*/ 476530 w 607639"/>
                  <a:gd name="connsiteY89" fmla="*/ 346869 h 606722"/>
                  <a:gd name="connsiteX90" fmla="*/ 471190 w 607639"/>
                  <a:gd name="connsiteY90" fmla="*/ 347847 h 606722"/>
                  <a:gd name="connsiteX91" fmla="*/ 468609 w 607639"/>
                  <a:gd name="connsiteY91" fmla="*/ 348380 h 606722"/>
                  <a:gd name="connsiteX92" fmla="*/ 467452 w 607639"/>
                  <a:gd name="connsiteY92" fmla="*/ 348114 h 606722"/>
                  <a:gd name="connsiteX93" fmla="*/ 462111 w 607639"/>
                  <a:gd name="connsiteY93" fmla="*/ 347047 h 606722"/>
                  <a:gd name="connsiteX94" fmla="*/ 458373 w 607639"/>
                  <a:gd name="connsiteY94" fmla="*/ 345981 h 606722"/>
                  <a:gd name="connsiteX95" fmla="*/ 457305 w 607639"/>
                  <a:gd name="connsiteY95" fmla="*/ 345714 h 606722"/>
                  <a:gd name="connsiteX96" fmla="*/ 428911 w 607639"/>
                  <a:gd name="connsiteY96" fmla="*/ 331494 h 606722"/>
                  <a:gd name="connsiteX97" fmla="*/ 407282 w 607639"/>
                  <a:gd name="connsiteY97" fmla="*/ 335049 h 606722"/>
                  <a:gd name="connsiteX98" fmla="*/ 376308 w 607639"/>
                  <a:gd name="connsiteY98" fmla="*/ 365888 h 606722"/>
                  <a:gd name="connsiteX99" fmla="*/ 344265 w 607639"/>
                  <a:gd name="connsiteY99" fmla="*/ 379219 h 606722"/>
                  <a:gd name="connsiteX100" fmla="*/ 312133 w 607639"/>
                  <a:gd name="connsiteY100" fmla="*/ 365888 h 606722"/>
                  <a:gd name="connsiteX101" fmla="*/ 241194 w 607639"/>
                  <a:gd name="connsiteY101" fmla="*/ 295057 h 606722"/>
                  <a:gd name="connsiteX102" fmla="*/ 241194 w 607639"/>
                  <a:gd name="connsiteY102" fmla="*/ 230891 h 606722"/>
                  <a:gd name="connsiteX103" fmla="*/ 272079 w 607639"/>
                  <a:gd name="connsiteY103" fmla="*/ 200052 h 606722"/>
                  <a:gd name="connsiteX104" fmla="*/ 275551 w 607639"/>
                  <a:gd name="connsiteY104" fmla="*/ 178456 h 606722"/>
                  <a:gd name="connsiteX105" fmla="*/ 261398 w 607639"/>
                  <a:gd name="connsiteY105" fmla="*/ 150106 h 606722"/>
                  <a:gd name="connsiteX106" fmla="*/ 261131 w 607639"/>
                  <a:gd name="connsiteY106" fmla="*/ 149039 h 606722"/>
                  <a:gd name="connsiteX107" fmla="*/ 260063 w 607639"/>
                  <a:gd name="connsiteY107" fmla="*/ 145307 h 606722"/>
                  <a:gd name="connsiteX108" fmla="*/ 258995 w 607639"/>
                  <a:gd name="connsiteY108" fmla="*/ 139974 h 606722"/>
                  <a:gd name="connsiteX109" fmla="*/ 259262 w 607639"/>
                  <a:gd name="connsiteY109" fmla="*/ 136242 h 606722"/>
                  <a:gd name="connsiteX110" fmla="*/ 260241 w 607639"/>
                  <a:gd name="connsiteY110" fmla="*/ 130909 h 606722"/>
                  <a:gd name="connsiteX111" fmla="*/ 261754 w 607639"/>
                  <a:gd name="connsiteY111" fmla="*/ 127443 h 606722"/>
                  <a:gd name="connsiteX112" fmla="*/ 264959 w 607639"/>
                  <a:gd name="connsiteY112" fmla="*/ 122733 h 606722"/>
                  <a:gd name="connsiteX113" fmla="*/ 266116 w 607639"/>
                  <a:gd name="connsiteY113" fmla="*/ 120955 h 606722"/>
                  <a:gd name="connsiteX114" fmla="*/ 317384 w 607639"/>
                  <a:gd name="connsiteY114" fmla="*/ 69676 h 606722"/>
                  <a:gd name="connsiteX115" fmla="*/ 405591 w 607639"/>
                  <a:gd name="connsiteY115" fmla="*/ 66121 h 606722"/>
                  <a:gd name="connsiteX116" fmla="*/ 462912 w 607639"/>
                  <a:gd name="connsiteY116" fmla="*/ 7554 h 606722"/>
                  <a:gd name="connsiteX117" fmla="*/ 480892 w 607639"/>
                  <a:gd name="connsiteY11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607639" h="606722">
                    <a:moveTo>
                      <a:pt x="106370" y="436610"/>
                    </a:moveTo>
                    <a:lnTo>
                      <a:pt x="61329" y="480515"/>
                    </a:lnTo>
                    <a:lnTo>
                      <a:pt x="126397" y="545485"/>
                    </a:lnTo>
                    <a:lnTo>
                      <a:pt x="170369" y="500513"/>
                    </a:lnTo>
                    <a:close/>
                    <a:moveTo>
                      <a:pt x="455714" y="404481"/>
                    </a:moveTo>
                    <a:lnTo>
                      <a:pt x="531614" y="404481"/>
                    </a:lnTo>
                    <a:lnTo>
                      <a:pt x="531703" y="404481"/>
                    </a:lnTo>
                    <a:lnTo>
                      <a:pt x="531792" y="404481"/>
                    </a:lnTo>
                    <a:cubicBezTo>
                      <a:pt x="538020" y="404481"/>
                      <a:pt x="543715" y="406792"/>
                      <a:pt x="548075" y="410525"/>
                    </a:cubicBezTo>
                    <a:cubicBezTo>
                      <a:pt x="549321" y="411591"/>
                      <a:pt x="550388" y="412747"/>
                      <a:pt x="551456" y="413991"/>
                    </a:cubicBezTo>
                    <a:cubicBezTo>
                      <a:pt x="554748" y="418079"/>
                      <a:pt x="556795" y="423323"/>
                      <a:pt x="556973" y="429012"/>
                    </a:cubicBezTo>
                    <a:cubicBezTo>
                      <a:pt x="556973" y="429278"/>
                      <a:pt x="556973" y="429545"/>
                      <a:pt x="556973" y="429811"/>
                    </a:cubicBezTo>
                    <a:lnTo>
                      <a:pt x="556973" y="505625"/>
                    </a:lnTo>
                    <a:cubicBezTo>
                      <a:pt x="556973" y="519579"/>
                      <a:pt x="545673" y="530867"/>
                      <a:pt x="531614" y="530867"/>
                    </a:cubicBezTo>
                    <a:cubicBezTo>
                      <a:pt x="517644" y="530867"/>
                      <a:pt x="506343" y="519579"/>
                      <a:pt x="506343" y="505625"/>
                    </a:cubicBezTo>
                    <a:lnTo>
                      <a:pt x="476001" y="546065"/>
                    </a:lnTo>
                    <a:cubicBezTo>
                      <a:pt x="471018" y="552731"/>
                      <a:pt x="463366" y="556197"/>
                      <a:pt x="455714" y="556197"/>
                    </a:cubicBezTo>
                    <a:cubicBezTo>
                      <a:pt x="450375" y="556197"/>
                      <a:pt x="445125" y="554508"/>
                      <a:pt x="440498" y="551131"/>
                    </a:cubicBezTo>
                    <a:cubicBezTo>
                      <a:pt x="429375" y="542776"/>
                      <a:pt x="427062" y="526867"/>
                      <a:pt x="435515" y="515757"/>
                    </a:cubicBezTo>
                    <a:lnTo>
                      <a:pt x="481073" y="455053"/>
                    </a:lnTo>
                    <a:lnTo>
                      <a:pt x="455714" y="455053"/>
                    </a:lnTo>
                    <a:cubicBezTo>
                      <a:pt x="441744" y="455053"/>
                      <a:pt x="430443" y="443765"/>
                      <a:pt x="430443" y="429811"/>
                    </a:cubicBezTo>
                    <a:cubicBezTo>
                      <a:pt x="430443" y="415857"/>
                      <a:pt x="441744" y="404481"/>
                      <a:pt x="455714" y="404481"/>
                    </a:cubicBezTo>
                    <a:close/>
                    <a:moveTo>
                      <a:pt x="157786" y="282117"/>
                    </a:moveTo>
                    <a:cubicBezTo>
                      <a:pt x="164272" y="282117"/>
                      <a:pt x="170770" y="284584"/>
                      <a:pt x="175710" y="289516"/>
                    </a:cubicBezTo>
                    <a:lnTo>
                      <a:pt x="317685" y="431277"/>
                    </a:lnTo>
                    <a:cubicBezTo>
                      <a:pt x="327565" y="441142"/>
                      <a:pt x="327565" y="457140"/>
                      <a:pt x="317685" y="467006"/>
                    </a:cubicBezTo>
                    <a:lnTo>
                      <a:pt x="245229" y="539441"/>
                    </a:lnTo>
                    <a:cubicBezTo>
                      <a:pt x="240422" y="544152"/>
                      <a:pt x="234013" y="546818"/>
                      <a:pt x="227248" y="546818"/>
                    </a:cubicBezTo>
                    <a:cubicBezTo>
                      <a:pt x="220572" y="546818"/>
                      <a:pt x="214163" y="544152"/>
                      <a:pt x="209357" y="539441"/>
                    </a:cubicBezTo>
                    <a:lnTo>
                      <a:pt x="206241" y="536242"/>
                    </a:lnTo>
                    <a:lnTo>
                      <a:pt x="144734" y="599079"/>
                    </a:lnTo>
                    <a:cubicBezTo>
                      <a:pt x="140016" y="603967"/>
                      <a:pt x="133518" y="606633"/>
                      <a:pt x="126753" y="606722"/>
                    </a:cubicBezTo>
                    <a:lnTo>
                      <a:pt x="126575" y="606722"/>
                    </a:lnTo>
                    <a:cubicBezTo>
                      <a:pt x="119899" y="606722"/>
                      <a:pt x="113491" y="604056"/>
                      <a:pt x="108684" y="599256"/>
                    </a:cubicBezTo>
                    <a:lnTo>
                      <a:pt x="7388" y="498113"/>
                    </a:lnTo>
                    <a:cubicBezTo>
                      <a:pt x="2670" y="493403"/>
                      <a:pt x="0" y="486914"/>
                      <a:pt x="0" y="480160"/>
                    </a:cubicBezTo>
                    <a:cubicBezTo>
                      <a:pt x="89" y="473405"/>
                      <a:pt x="2759" y="466917"/>
                      <a:pt x="7655" y="462206"/>
                    </a:cubicBezTo>
                    <a:lnTo>
                      <a:pt x="70587" y="400792"/>
                    </a:lnTo>
                    <a:lnTo>
                      <a:pt x="67382" y="397681"/>
                    </a:lnTo>
                    <a:cubicBezTo>
                      <a:pt x="62665" y="392882"/>
                      <a:pt x="59994" y="386482"/>
                      <a:pt x="59994" y="379728"/>
                    </a:cubicBezTo>
                    <a:cubicBezTo>
                      <a:pt x="59994" y="373062"/>
                      <a:pt x="62665" y="366663"/>
                      <a:pt x="67382" y="361863"/>
                    </a:cubicBezTo>
                    <a:lnTo>
                      <a:pt x="139927" y="289516"/>
                    </a:lnTo>
                    <a:cubicBezTo>
                      <a:pt x="144823" y="284584"/>
                      <a:pt x="151299" y="282117"/>
                      <a:pt x="157786" y="282117"/>
                    </a:cubicBezTo>
                    <a:close/>
                    <a:moveTo>
                      <a:pt x="363724" y="101159"/>
                    </a:moveTo>
                    <a:cubicBezTo>
                      <a:pt x="359930" y="101159"/>
                      <a:pt x="356147" y="102604"/>
                      <a:pt x="353254" y="105492"/>
                    </a:cubicBezTo>
                    <a:lnTo>
                      <a:pt x="320945" y="137752"/>
                    </a:lnTo>
                    <a:cubicBezTo>
                      <a:pt x="321835" y="138463"/>
                      <a:pt x="322814" y="139174"/>
                      <a:pt x="323793" y="139974"/>
                    </a:cubicBezTo>
                    <a:cubicBezTo>
                      <a:pt x="327709" y="142818"/>
                      <a:pt x="331715" y="145662"/>
                      <a:pt x="335898" y="148417"/>
                    </a:cubicBezTo>
                    <a:cubicBezTo>
                      <a:pt x="337678" y="149572"/>
                      <a:pt x="339369" y="150728"/>
                      <a:pt x="341149" y="151794"/>
                    </a:cubicBezTo>
                    <a:cubicBezTo>
                      <a:pt x="347113" y="155527"/>
                      <a:pt x="353254" y="159082"/>
                      <a:pt x="359930" y="162459"/>
                    </a:cubicBezTo>
                    <a:cubicBezTo>
                      <a:pt x="376040" y="170724"/>
                      <a:pt x="392863" y="183344"/>
                      <a:pt x="408439" y="198897"/>
                    </a:cubicBezTo>
                    <a:cubicBezTo>
                      <a:pt x="424016" y="214449"/>
                      <a:pt x="436655" y="231246"/>
                      <a:pt x="444933" y="247243"/>
                    </a:cubicBezTo>
                    <a:cubicBezTo>
                      <a:pt x="448315" y="253998"/>
                      <a:pt x="451875" y="260130"/>
                      <a:pt x="455614" y="266084"/>
                    </a:cubicBezTo>
                    <a:cubicBezTo>
                      <a:pt x="456682" y="267862"/>
                      <a:pt x="457839" y="269550"/>
                      <a:pt x="458907" y="271239"/>
                    </a:cubicBezTo>
                    <a:cubicBezTo>
                      <a:pt x="461666" y="275416"/>
                      <a:pt x="464514" y="279504"/>
                      <a:pt x="467452" y="283326"/>
                    </a:cubicBezTo>
                    <a:cubicBezTo>
                      <a:pt x="468164" y="284303"/>
                      <a:pt x="468876" y="285281"/>
                      <a:pt x="469677" y="286258"/>
                    </a:cubicBezTo>
                    <a:lnTo>
                      <a:pt x="501987" y="253998"/>
                    </a:lnTo>
                    <a:cubicBezTo>
                      <a:pt x="507772" y="248221"/>
                      <a:pt x="507772" y="238800"/>
                      <a:pt x="501987" y="233024"/>
                    </a:cubicBezTo>
                    <a:lnTo>
                      <a:pt x="374260" y="105492"/>
                    </a:lnTo>
                    <a:cubicBezTo>
                      <a:pt x="371323" y="102604"/>
                      <a:pt x="367518" y="101159"/>
                      <a:pt x="363724" y="101159"/>
                    </a:cubicBezTo>
                    <a:close/>
                    <a:moveTo>
                      <a:pt x="177209" y="50521"/>
                    </a:moveTo>
                    <a:cubicBezTo>
                      <a:pt x="183683" y="50521"/>
                      <a:pt x="190157" y="52987"/>
                      <a:pt x="195096" y="57919"/>
                    </a:cubicBezTo>
                    <a:cubicBezTo>
                      <a:pt x="205063" y="67784"/>
                      <a:pt x="205063" y="83869"/>
                      <a:pt x="195096" y="93644"/>
                    </a:cubicBezTo>
                    <a:lnTo>
                      <a:pt x="137075" y="151675"/>
                    </a:lnTo>
                    <a:lnTo>
                      <a:pt x="151936" y="151675"/>
                    </a:lnTo>
                    <a:cubicBezTo>
                      <a:pt x="165908" y="151675"/>
                      <a:pt x="177209" y="162961"/>
                      <a:pt x="177209" y="176914"/>
                    </a:cubicBezTo>
                    <a:cubicBezTo>
                      <a:pt x="177209" y="190866"/>
                      <a:pt x="165908" y="202241"/>
                      <a:pt x="151936" y="202241"/>
                    </a:cubicBezTo>
                    <a:lnTo>
                      <a:pt x="75939" y="202241"/>
                    </a:lnTo>
                    <a:cubicBezTo>
                      <a:pt x="69621" y="202241"/>
                      <a:pt x="63836" y="199842"/>
                      <a:pt x="59387" y="196020"/>
                    </a:cubicBezTo>
                    <a:cubicBezTo>
                      <a:pt x="58141" y="194954"/>
                      <a:pt x="56984" y="193710"/>
                      <a:pt x="55916" y="192288"/>
                    </a:cubicBezTo>
                    <a:cubicBezTo>
                      <a:pt x="52980" y="188466"/>
                      <a:pt x="51111" y="183845"/>
                      <a:pt x="50755" y="178691"/>
                    </a:cubicBezTo>
                    <a:cubicBezTo>
                      <a:pt x="50666" y="178069"/>
                      <a:pt x="50666" y="177447"/>
                      <a:pt x="50666" y="176736"/>
                    </a:cubicBezTo>
                    <a:lnTo>
                      <a:pt x="50666" y="101109"/>
                    </a:lnTo>
                    <a:cubicBezTo>
                      <a:pt x="50666" y="87157"/>
                      <a:pt x="61968" y="75782"/>
                      <a:pt x="75939" y="75782"/>
                    </a:cubicBezTo>
                    <a:cubicBezTo>
                      <a:pt x="89910" y="75782"/>
                      <a:pt x="101301" y="87157"/>
                      <a:pt x="101301" y="101109"/>
                    </a:cubicBezTo>
                    <a:lnTo>
                      <a:pt x="101301" y="115861"/>
                    </a:lnTo>
                    <a:lnTo>
                      <a:pt x="159322" y="57919"/>
                    </a:lnTo>
                    <a:cubicBezTo>
                      <a:pt x="164261" y="52987"/>
                      <a:pt x="170735" y="50521"/>
                      <a:pt x="177209" y="50521"/>
                    </a:cubicBezTo>
                    <a:close/>
                    <a:moveTo>
                      <a:pt x="480892" y="0"/>
                    </a:moveTo>
                    <a:cubicBezTo>
                      <a:pt x="487122" y="0"/>
                      <a:pt x="494154" y="2666"/>
                      <a:pt x="498960" y="7376"/>
                    </a:cubicBezTo>
                    <a:lnTo>
                      <a:pt x="600162" y="108513"/>
                    </a:lnTo>
                    <a:cubicBezTo>
                      <a:pt x="604969" y="113312"/>
                      <a:pt x="607639" y="119800"/>
                      <a:pt x="607639" y="126554"/>
                    </a:cubicBezTo>
                    <a:cubicBezTo>
                      <a:pt x="607550" y="133309"/>
                      <a:pt x="604880" y="139708"/>
                      <a:pt x="599984" y="144507"/>
                    </a:cubicBezTo>
                    <a:lnTo>
                      <a:pt x="541417" y="201741"/>
                    </a:lnTo>
                    <a:cubicBezTo>
                      <a:pt x="562957" y="227425"/>
                      <a:pt x="561978" y="265640"/>
                      <a:pt x="537768" y="289724"/>
                    </a:cubicBezTo>
                    <a:lnTo>
                      <a:pt x="486499" y="340915"/>
                    </a:lnTo>
                    <a:cubicBezTo>
                      <a:pt x="485965" y="341537"/>
                      <a:pt x="485342" y="341715"/>
                      <a:pt x="484719" y="342159"/>
                    </a:cubicBezTo>
                    <a:cubicBezTo>
                      <a:pt x="483206" y="343403"/>
                      <a:pt x="481693" y="344470"/>
                      <a:pt x="480002" y="345270"/>
                    </a:cubicBezTo>
                    <a:cubicBezTo>
                      <a:pt x="478845" y="345892"/>
                      <a:pt x="477688" y="346425"/>
                      <a:pt x="476530" y="346869"/>
                    </a:cubicBezTo>
                    <a:cubicBezTo>
                      <a:pt x="474750" y="347403"/>
                      <a:pt x="472970" y="347669"/>
                      <a:pt x="471190" y="347847"/>
                    </a:cubicBezTo>
                    <a:cubicBezTo>
                      <a:pt x="470300" y="347936"/>
                      <a:pt x="469499" y="348380"/>
                      <a:pt x="468609" y="348380"/>
                    </a:cubicBezTo>
                    <a:cubicBezTo>
                      <a:pt x="468253" y="348380"/>
                      <a:pt x="467808" y="348114"/>
                      <a:pt x="467452" y="348114"/>
                    </a:cubicBezTo>
                    <a:cubicBezTo>
                      <a:pt x="465582" y="348025"/>
                      <a:pt x="463891" y="347580"/>
                      <a:pt x="462111" y="347047"/>
                    </a:cubicBezTo>
                    <a:cubicBezTo>
                      <a:pt x="460776" y="346692"/>
                      <a:pt x="459530" y="346514"/>
                      <a:pt x="458373" y="345981"/>
                    </a:cubicBezTo>
                    <a:cubicBezTo>
                      <a:pt x="458017" y="345892"/>
                      <a:pt x="457661" y="345892"/>
                      <a:pt x="457305" y="345714"/>
                    </a:cubicBezTo>
                    <a:lnTo>
                      <a:pt x="428911" y="331494"/>
                    </a:lnTo>
                    <a:cubicBezTo>
                      <a:pt x="421702" y="327940"/>
                      <a:pt x="412979" y="329273"/>
                      <a:pt x="407282" y="335049"/>
                    </a:cubicBezTo>
                    <a:lnTo>
                      <a:pt x="376308" y="365888"/>
                    </a:lnTo>
                    <a:cubicBezTo>
                      <a:pt x="367763" y="374509"/>
                      <a:pt x="356370" y="379219"/>
                      <a:pt x="344265" y="379219"/>
                    </a:cubicBezTo>
                    <a:cubicBezTo>
                      <a:pt x="332160" y="379219"/>
                      <a:pt x="320678" y="374509"/>
                      <a:pt x="312133" y="365888"/>
                    </a:cubicBezTo>
                    <a:lnTo>
                      <a:pt x="241194" y="295057"/>
                    </a:lnTo>
                    <a:cubicBezTo>
                      <a:pt x="223481" y="277371"/>
                      <a:pt x="223481" y="248576"/>
                      <a:pt x="241194" y="230891"/>
                    </a:cubicBezTo>
                    <a:lnTo>
                      <a:pt x="272079" y="200052"/>
                    </a:lnTo>
                    <a:cubicBezTo>
                      <a:pt x="277776" y="194364"/>
                      <a:pt x="279200" y="185655"/>
                      <a:pt x="275551" y="178456"/>
                    </a:cubicBezTo>
                    <a:lnTo>
                      <a:pt x="261398" y="150106"/>
                    </a:lnTo>
                    <a:cubicBezTo>
                      <a:pt x="261220" y="149750"/>
                      <a:pt x="261220" y="149395"/>
                      <a:pt x="261131" y="149039"/>
                    </a:cubicBezTo>
                    <a:cubicBezTo>
                      <a:pt x="260508" y="147884"/>
                      <a:pt x="260330" y="146640"/>
                      <a:pt x="260063" y="145307"/>
                    </a:cubicBezTo>
                    <a:cubicBezTo>
                      <a:pt x="259529" y="143529"/>
                      <a:pt x="259084" y="141841"/>
                      <a:pt x="258995" y="139974"/>
                    </a:cubicBezTo>
                    <a:cubicBezTo>
                      <a:pt x="258906" y="138730"/>
                      <a:pt x="259084" y="137486"/>
                      <a:pt x="259262" y="136242"/>
                    </a:cubicBezTo>
                    <a:cubicBezTo>
                      <a:pt x="259440" y="134375"/>
                      <a:pt x="259707" y="132687"/>
                      <a:pt x="260241" y="130909"/>
                    </a:cubicBezTo>
                    <a:cubicBezTo>
                      <a:pt x="260686" y="129754"/>
                      <a:pt x="261220" y="128599"/>
                      <a:pt x="261754" y="127443"/>
                    </a:cubicBezTo>
                    <a:cubicBezTo>
                      <a:pt x="262644" y="125755"/>
                      <a:pt x="263713" y="124155"/>
                      <a:pt x="264959" y="122733"/>
                    </a:cubicBezTo>
                    <a:cubicBezTo>
                      <a:pt x="265404" y="122111"/>
                      <a:pt x="265582" y="121400"/>
                      <a:pt x="266116" y="120955"/>
                    </a:cubicBezTo>
                    <a:lnTo>
                      <a:pt x="317384" y="69676"/>
                    </a:lnTo>
                    <a:cubicBezTo>
                      <a:pt x="341505" y="45592"/>
                      <a:pt x="379868" y="44525"/>
                      <a:pt x="405591" y="66121"/>
                    </a:cubicBezTo>
                    <a:lnTo>
                      <a:pt x="462912" y="7554"/>
                    </a:lnTo>
                    <a:cubicBezTo>
                      <a:pt x="467719" y="2755"/>
                      <a:pt x="474127" y="89"/>
                      <a:pt x="4808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şļíḋê">
              <a:extLst>
                <a:ext uri="{FF2B5EF4-FFF2-40B4-BE49-F238E27FC236}">
                  <a16:creationId xmlns:a16="http://schemas.microsoft.com/office/drawing/2014/main" id="{C6D88CFE-0EE4-4787-8DDB-4F2C2FFEC398}"/>
                </a:ext>
              </a:extLst>
            </p:cNvPr>
            <p:cNvGrpSpPr/>
            <p:nvPr/>
          </p:nvGrpSpPr>
          <p:grpSpPr>
            <a:xfrm>
              <a:off x="8271496" y="4193233"/>
              <a:ext cx="636880" cy="636880"/>
              <a:chOff x="8271496" y="4193233"/>
              <a:chExt cx="636880" cy="636880"/>
            </a:xfrm>
          </p:grpSpPr>
          <p:sp>
            <p:nvSpPr>
              <p:cNvPr id="14" name="iŝḷïdé">
                <a:extLst>
                  <a:ext uri="{FF2B5EF4-FFF2-40B4-BE49-F238E27FC236}">
                    <a16:creationId xmlns:a16="http://schemas.microsoft.com/office/drawing/2014/main" id="{426581D6-BF6A-49D4-81F1-D53E863318BC}"/>
                  </a:ext>
                </a:extLst>
              </p:cNvPr>
              <p:cNvSpPr/>
              <p:nvPr/>
            </p:nvSpPr>
            <p:spPr>
              <a:xfrm>
                <a:off x="8271496" y="4193233"/>
                <a:ext cx="636880" cy="63688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5" name="išḻîḓê">
                <a:extLst>
                  <a:ext uri="{FF2B5EF4-FFF2-40B4-BE49-F238E27FC236}">
                    <a16:creationId xmlns:a16="http://schemas.microsoft.com/office/drawing/2014/main" id="{F782A406-D80B-4AF2-83B3-B8FEB9BE32EC}"/>
                  </a:ext>
                </a:extLst>
              </p:cNvPr>
              <p:cNvSpPr/>
              <p:nvPr/>
            </p:nvSpPr>
            <p:spPr>
              <a:xfrm>
                <a:off x="8405784" y="4327784"/>
                <a:ext cx="368304" cy="367778"/>
              </a:xfrm>
              <a:custGeom>
                <a:avLst/>
                <a:gdLst>
                  <a:gd name="connsiteX0" fmla="*/ 352682 w 580071"/>
                  <a:gd name="connsiteY0" fmla="*/ 230910 h 579243"/>
                  <a:gd name="connsiteX1" fmla="*/ 302259 w 580071"/>
                  <a:gd name="connsiteY1" fmla="*/ 349540 h 579243"/>
                  <a:gd name="connsiteX2" fmla="*/ 232443 w 580071"/>
                  <a:gd name="connsiteY2" fmla="*/ 349540 h 579243"/>
                  <a:gd name="connsiteX3" fmla="*/ 232443 w 580071"/>
                  <a:gd name="connsiteY3" fmla="*/ 279909 h 579243"/>
                  <a:gd name="connsiteX4" fmla="*/ 352682 w 580071"/>
                  <a:gd name="connsiteY4" fmla="*/ 230910 h 579243"/>
                  <a:gd name="connsiteX5" fmla="*/ 259675 w 580071"/>
                  <a:gd name="connsiteY5" fmla="*/ 101916 h 579243"/>
                  <a:gd name="connsiteX6" fmla="*/ 131776 w 580071"/>
                  <a:gd name="connsiteY6" fmla="*/ 154809 h 579243"/>
                  <a:gd name="connsiteX7" fmla="*/ 170533 w 580071"/>
                  <a:gd name="connsiteY7" fmla="*/ 194801 h 579243"/>
                  <a:gd name="connsiteX8" fmla="*/ 158906 w 580071"/>
                  <a:gd name="connsiteY8" fmla="*/ 206412 h 579243"/>
                  <a:gd name="connsiteX9" fmla="*/ 122732 w 580071"/>
                  <a:gd name="connsiteY9" fmla="*/ 169000 h 579243"/>
                  <a:gd name="connsiteX10" fmla="*/ 121440 w 580071"/>
                  <a:gd name="connsiteY10" fmla="*/ 171580 h 579243"/>
                  <a:gd name="connsiteX11" fmla="*/ 118856 w 580071"/>
                  <a:gd name="connsiteY11" fmla="*/ 169000 h 579243"/>
                  <a:gd name="connsiteX12" fmla="*/ 65888 w 580071"/>
                  <a:gd name="connsiteY12" fmla="*/ 296717 h 579243"/>
                  <a:gd name="connsiteX13" fmla="*/ 69764 w 580071"/>
                  <a:gd name="connsiteY13" fmla="*/ 296717 h 579243"/>
                  <a:gd name="connsiteX14" fmla="*/ 120148 w 580071"/>
                  <a:gd name="connsiteY14" fmla="*/ 296717 h 579243"/>
                  <a:gd name="connsiteX15" fmla="*/ 120148 w 580071"/>
                  <a:gd name="connsiteY15" fmla="*/ 314778 h 579243"/>
                  <a:gd name="connsiteX16" fmla="*/ 65888 w 580071"/>
                  <a:gd name="connsiteY16" fmla="*/ 314778 h 579243"/>
                  <a:gd name="connsiteX17" fmla="*/ 118856 w 580071"/>
                  <a:gd name="connsiteY17" fmla="*/ 442495 h 579243"/>
                  <a:gd name="connsiteX18" fmla="*/ 120148 w 580071"/>
                  <a:gd name="connsiteY18" fmla="*/ 441205 h 579243"/>
                  <a:gd name="connsiteX19" fmla="*/ 122732 w 580071"/>
                  <a:gd name="connsiteY19" fmla="*/ 443786 h 579243"/>
                  <a:gd name="connsiteX20" fmla="*/ 160198 w 580071"/>
                  <a:gd name="connsiteY20" fmla="*/ 406373 h 579243"/>
                  <a:gd name="connsiteX21" fmla="*/ 170533 w 580071"/>
                  <a:gd name="connsiteY21" fmla="*/ 416694 h 579243"/>
                  <a:gd name="connsiteX22" fmla="*/ 131776 w 580071"/>
                  <a:gd name="connsiteY22" fmla="*/ 455396 h 579243"/>
                  <a:gd name="connsiteX23" fmla="*/ 241589 w 580071"/>
                  <a:gd name="connsiteY23" fmla="*/ 506999 h 579243"/>
                  <a:gd name="connsiteX24" fmla="*/ 263551 w 580071"/>
                  <a:gd name="connsiteY24" fmla="*/ 509579 h 579243"/>
                  <a:gd name="connsiteX25" fmla="*/ 263551 w 580071"/>
                  <a:gd name="connsiteY25" fmla="*/ 454106 h 579243"/>
                  <a:gd name="connsiteX26" fmla="*/ 277762 w 580071"/>
                  <a:gd name="connsiteY26" fmla="*/ 454106 h 579243"/>
                  <a:gd name="connsiteX27" fmla="*/ 277762 w 580071"/>
                  <a:gd name="connsiteY27" fmla="*/ 509579 h 579243"/>
                  <a:gd name="connsiteX28" fmla="*/ 281638 w 580071"/>
                  <a:gd name="connsiteY28" fmla="*/ 508289 h 579243"/>
                  <a:gd name="connsiteX29" fmla="*/ 281638 w 580071"/>
                  <a:gd name="connsiteY29" fmla="*/ 509579 h 579243"/>
                  <a:gd name="connsiteX30" fmla="*/ 410830 w 580071"/>
                  <a:gd name="connsiteY30" fmla="*/ 456686 h 579243"/>
                  <a:gd name="connsiteX31" fmla="*/ 370780 w 580071"/>
                  <a:gd name="connsiteY31" fmla="*/ 417984 h 579243"/>
                  <a:gd name="connsiteX32" fmla="*/ 382408 w 580071"/>
                  <a:gd name="connsiteY32" fmla="*/ 406373 h 579243"/>
                  <a:gd name="connsiteX33" fmla="*/ 419873 w 580071"/>
                  <a:gd name="connsiteY33" fmla="*/ 442495 h 579243"/>
                  <a:gd name="connsiteX34" fmla="*/ 421165 w 580071"/>
                  <a:gd name="connsiteY34" fmla="*/ 441205 h 579243"/>
                  <a:gd name="connsiteX35" fmla="*/ 423749 w 580071"/>
                  <a:gd name="connsiteY35" fmla="*/ 443786 h 579243"/>
                  <a:gd name="connsiteX36" fmla="*/ 476718 w 580071"/>
                  <a:gd name="connsiteY36" fmla="*/ 316068 h 579243"/>
                  <a:gd name="connsiteX37" fmla="*/ 472842 w 580071"/>
                  <a:gd name="connsiteY37" fmla="*/ 316068 h 579243"/>
                  <a:gd name="connsiteX38" fmla="*/ 472842 w 580071"/>
                  <a:gd name="connsiteY38" fmla="*/ 314778 h 579243"/>
                  <a:gd name="connsiteX39" fmla="*/ 421165 w 580071"/>
                  <a:gd name="connsiteY39" fmla="*/ 314778 h 579243"/>
                  <a:gd name="connsiteX40" fmla="*/ 421165 w 580071"/>
                  <a:gd name="connsiteY40" fmla="*/ 296717 h 579243"/>
                  <a:gd name="connsiteX41" fmla="*/ 476718 w 580071"/>
                  <a:gd name="connsiteY41" fmla="*/ 296717 h 579243"/>
                  <a:gd name="connsiteX42" fmla="*/ 423749 w 580071"/>
                  <a:gd name="connsiteY42" fmla="*/ 169000 h 579243"/>
                  <a:gd name="connsiteX43" fmla="*/ 421165 w 580071"/>
                  <a:gd name="connsiteY43" fmla="*/ 171580 h 579243"/>
                  <a:gd name="connsiteX44" fmla="*/ 419873 w 580071"/>
                  <a:gd name="connsiteY44" fmla="*/ 169000 h 579243"/>
                  <a:gd name="connsiteX45" fmla="*/ 382408 w 580071"/>
                  <a:gd name="connsiteY45" fmla="*/ 206412 h 579243"/>
                  <a:gd name="connsiteX46" fmla="*/ 370780 w 580071"/>
                  <a:gd name="connsiteY46" fmla="*/ 194801 h 579243"/>
                  <a:gd name="connsiteX47" fmla="*/ 410830 w 580071"/>
                  <a:gd name="connsiteY47" fmla="*/ 156099 h 579243"/>
                  <a:gd name="connsiteX48" fmla="*/ 299725 w 580071"/>
                  <a:gd name="connsiteY48" fmla="*/ 104496 h 579243"/>
                  <a:gd name="connsiteX49" fmla="*/ 277762 w 580071"/>
                  <a:gd name="connsiteY49" fmla="*/ 101916 h 579243"/>
                  <a:gd name="connsiteX50" fmla="*/ 277762 w 580071"/>
                  <a:gd name="connsiteY50" fmla="*/ 157389 h 579243"/>
                  <a:gd name="connsiteX51" fmla="*/ 263551 w 580071"/>
                  <a:gd name="connsiteY51" fmla="*/ 157389 h 579243"/>
                  <a:gd name="connsiteX52" fmla="*/ 263551 w 580071"/>
                  <a:gd name="connsiteY52" fmla="*/ 103206 h 579243"/>
                  <a:gd name="connsiteX53" fmla="*/ 259675 w 580071"/>
                  <a:gd name="connsiteY53" fmla="*/ 103206 h 579243"/>
                  <a:gd name="connsiteX54" fmla="*/ 448295 w 580071"/>
                  <a:gd name="connsiteY54" fmla="*/ 0 h 579243"/>
                  <a:gd name="connsiteX55" fmla="*/ 580071 w 580071"/>
                  <a:gd name="connsiteY55" fmla="*/ 131588 h 579243"/>
                  <a:gd name="connsiteX56" fmla="*/ 536146 w 580071"/>
                  <a:gd name="connsiteY56" fmla="*/ 175450 h 579243"/>
                  <a:gd name="connsiteX57" fmla="*/ 484469 w 580071"/>
                  <a:gd name="connsiteY57" fmla="*/ 123847 h 579243"/>
                  <a:gd name="connsiteX58" fmla="*/ 474134 w 580071"/>
                  <a:gd name="connsiteY58" fmla="*/ 135458 h 579243"/>
                  <a:gd name="connsiteX59" fmla="*/ 538730 w 580071"/>
                  <a:gd name="connsiteY59" fmla="*/ 310908 h 579243"/>
                  <a:gd name="connsiteX60" fmla="*/ 270011 w 580071"/>
                  <a:gd name="connsiteY60" fmla="*/ 579243 h 579243"/>
                  <a:gd name="connsiteX61" fmla="*/ 0 w 580071"/>
                  <a:gd name="connsiteY61" fmla="*/ 310908 h 579243"/>
                  <a:gd name="connsiteX62" fmla="*/ 270011 w 580071"/>
                  <a:gd name="connsiteY62" fmla="*/ 41283 h 579243"/>
                  <a:gd name="connsiteX63" fmla="*/ 444420 w 580071"/>
                  <a:gd name="connsiteY63" fmla="*/ 105786 h 579243"/>
                  <a:gd name="connsiteX64" fmla="*/ 456047 w 580071"/>
                  <a:gd name="connsiteY64" fmla="*/ 95466 h 579243"/>
                  <a:gd name="connsiteX65" fmla="*/ 404370 w 580071"/>
                  <a:gd name="connsiteY65" fmla="*/ 43863 h 57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0071" h="579243">
                    <a:moveTo>
                      <a:pt x="352682" y="230910"/>
                    </a:moveTo>
                    <a:cubicBezTo>
                      <a:pt x="352682" y="230910"/>
                      <a:pt x="321653" y="330198"/>
                      <a:pt x="302259" y="349540"/>
                    </a:cubicBezTo>
                    <a:cubicBezTo>
                      <a:pt x="282866" y="367592"/>
                      <a:pt x="251837" y="367592"/>
                      <a:pt x="232443" y="349540"/>
                    </a:cubicBezTo>
                    <a:cubicBezTo>
                      <a:pt x="214343" y="330198"/>
                      <a:pt x="214343" y="299251"/>
                      <a:pt x="232443" y="279909"/>
                    </a:cubicBezTo>
                    <a:cubicBezTo>
                      <a:pt x="251837" y="260568"/>
                      <a:pt x="352682" y="230910"/>
                      <a:pt x="352682" y="230910"/>
                    </a:cubicBezTo>
                    <a:close/>
                    <a:moveTo>
                      <a:pt x="259675" y="101916"/>
                    </a:moveTo>
                    <a:cubicBezTo>
                      <a:pt x="211874" y="104496"/>
                      <a:pt x="166657" y="122557"/>
                      <a:pt x="131776" y="154809"/>
                    </a:cubicBezTo>
                    <a:lnTo>
                      <a:pt x="170533" y="194801"/>
                    </a:lnTo>
                    <a:lnTo>
                      <a:pt x="158906" y="206412"/>
                    </a:lnTo>
                    <a:lnTo>
                      <a:pt x="122732" y="169000"/>
                    </a:lnTo>
                    <a:cubicBezTo>
                      <a:pt x="121440" y="170290"/>
                      <a:pt x="121440" y="170290"/>
                      <a:pt x="121440" y="171580"/>
                    </a:cubicBezTo>
                    <a:lnTo>
                      <a:pt x="118856" y="169000"/>
                    </a:lnTo>
                    <a:cubicBezTo>
                      <a:pt x="85267" y="205122"/>
                      <a:pt x="67180" y="250275"/>
                      <a:pt x="65888" y="296717"/>
                    </a:cubicBezTo>
                    <a:lnTo>
                      <a:pt x="69764" y="296717"/>
                    </a:lnTo>
                    <a:lnTo>
                      <a:pt x="120148" y="296717"/>
                    </a:lnTo>
                    <a:lnTo>
                      <a:pt x="120148" y="314778"/>
                    </a:lnTo>
                    <a:lnTo>
                      <a:pt x="65888" y="314778"/>
                    </a:lnTo>
                    <a:cubicBezTo>
                      <a:pt x="67180" y="361221"/>
                      <a:pt x="85267" y="406373"/>
                      <a:pt x="118856" y="442495"/>
                    </a:cubicBezTo>
                    <a:lnTo>
                      <a:pt x="120148" y="441205"/>
                    </a:lnTo>
                    <a:cubicBezTo>
                      <a:pt x="121440" y="442495"/>
                      <a:pt x="121440" y="442495"/>
                      <a:pt x="122732" y="443786"/>
                    </a:cubicBezTo>
                    <a:lnTo>
                      <a:pt x="160198" y="406373"/>
                    </a:lnTo>
                    <a:lnTo>
                      <a:pt x="170533" y="416694"/>
                    </a:lnTo>
                    <a:lnTo>
                      <a:pt x="131776" y="455396"/>
                    </a:lnTo>
                    <a:cubicBezTo>
                      <a:pt x="162782" y="483778"/>
                      <a:pt x="200247" y="501839"/>
                      <a:pt x="241589" y="506999"/>
                    </a:cubicBezTo>
                    <a:cubicBezTo>
                      <a:pt x="249340" y="508289"/>
                      <a:pt x="255800" y="509579"/>
                      <a:pt x="263551" y="509579"/>
                    </a:cubicBezTo>
                    <a:lnTo>
                      <a:pt x="263551" y="454106"/>
                    </a:lnTo>
                    <a:lnTo>
                      <a:pt x="277762" y="454106"/>
                    </a:lnTo>
                    <a:lnTo>
                      <a:pt x="277762" y="509579"/>
                    </a:lnTo>
                    <a:cubicBezTo>
                      <a:pt x="279054" y="508289"/>
                      <a:pt x="280346" y="508289"/>
                      <a:pt x="281638" y="508289"/>
                    </a:cubicBezTo>
                    <a:lnTo>
                      <a:pt x="281638" y="509579"/>
                    </a:lnTo>
                    <a:cubicBezTo>
                      <a:pt x="330731" y="506999"/>
                      <a:pt x="374656" y="488938"/>
                      <a:pt x="410830" y="456686"/>
                    </a:cubicBezTo>
                    <a:lnTo>
                      <a:pt x="370780" y="417984"/>
                    </a:lnTo>
                    <a:lnTo>
                      <a:pt x="382408" y="406373"/>
                    </a:lnTo>
                    <a:lnTo>
                      <a:pt x="419873" y="442495"/>
                    </a:lnTo>
                    <a:cubicBezTo>
                      <a:pt x="419873" y="442495"/>
                      <a:pt x="419873" y="441205"/>
                      <a:pt x="421165" y="441205"/>
                    </a:cubicBezTo>
                    <a:lnTo>
                      <a:pt x="423749" y="443786"/>
                    </a:lnTo>
                    <a:cubicBezTo>
                      <a:pt x="456047" y="407663"/>
                      <a:pt x="474134" y="363801"/>
                      <a:pt x="476718" y="316068"/>
                    </a:cubicBezTo>
                    <a:lnTo>
                      <a:pt x="472842" y="316068"/>
                    </a:lnTo>
                    <a:cubicBezTo>
                      <a:pt x="472842" y="314778"/>
                      <a:pt x="472842" y="314778"/>
                      <a:pt x="472842" y="314778"/>
                    </a:cubicBezTo>
                    <a:lnTo>
                      <a:pt x="421165" y="314778"/>
                    </a:lnTo>
                    <a:lnTo>
                      <a:pt x="421165" y="296717"/>
                    </a:lnTo>
                    <a:lnTo>
                      <a:pt x="476718" y="296717"/>
                    </a:lnTo>
                    <a:cubicBezTo>
                      <a:pt x="474134" y="248984"/>
                      <a:pt x="456047" y="205122"/>
                      <a:pt x="423749" y="169000"/>
                    </a:cubicBezTo>
                    <a:lnTo>
                      <a:pt x="421165" y="171580"/>
                    </a:lnTo>
                    <a:cubicBezTo>
                      <a:pt x="421165" y="170290"/>
                      <a:pt x="419873" y="169000"/>
                      <a:pt x="419873" y="169000"/>
                    </a:cubicBezTo>
                    <a:lnTo>
                      <a:pt x="382408" y="206412"/>
                    </a:lnTo>
                    <a:lnTo>
                      <a:pt x="370780" y="194801"/>
                    </a:lnTo>
                    <a:lnTo>
                      <a:pt x="410830" y="156099"/>
                    </a:lnTo>
                    <a:cubicBezTo>
                      <a:pt x="379824" y="127718"/>
                      <a:pt x="341066" y="109656"/>
                      <a:pt x="299725" y="104496"/>
                    </a:cubicBezTo>
                    <a:cubicBezTo>
                      <a:pt x="293265" y="103206"/>
                      <a:pt x="285514" y="103206"/>
                      <a:pt x="277762" y="101916"/>
                    </a:cubicBezTo>
                    <a:lnTo>
                      <a:pt x="277762" y="157389"/>
                    </a:lnTo>
                    <a:lnTo>
                      <a:pt x="263551" y="157389"/>
                    </a:lnTo>
                    <a:lnTo>
                      <a:pt x="263551" y="103206"/>
                    </a:lnTo>
                    <a:cubicBezTo>
                      <a:pt x="262259" y="103206"/>
                      <a:pt x="260967" y="103206"/>
                      <a:pt x="259675" y="103206"/>
                    </a:cubicBezTo>
                    <a:close/>
                    <a:moveTo>
                      <a:pt x="448295" y="0"/>
                    </a:moveTo>
                    <a:cubicBezTo>
                      <a:pt x="551649" y="59344"/>
                      <a:pt x="580071" y="131588"/>
                      <a:pt x="580071" y="131588"/>
                    </a:cubicBezTo>
                    <a:lnTo>
                      <a:pt x="536146" y="175450"/>
                    </a:lnTo>
                    <a:lnTo>
                      <a:pt x="484469" y="123847"/>
                    </a:lnTo>
                    <a:lnTo>
                      <a:pt x="474134" y="135458"/>
                    </a:lnTo>
                    <a:cubicBezTo>
                      <a:pt x="514183" y="183191"/>
                      <a:pt x="538730" y="243824"/>
                      <a:pt x="538730" y="310908"/>
                    </a:cubicBezTo>
                    <a:cubicBezTo>
                      <a:pt x="538730" y="459266"/>
                      <a:pt x="418581" y="579243"/>
                      <a:pt x="270011" y="579243"/>
                    </a:cubicBezTo>
                    <a:cubicBezTo>
                      <a:pt x="120148" y="579243"/>
                      <a:pt x="0" y="459266"/>
                      <a:pt x="0" y="310908"/>
                    </a:cubicBezTo>
                    <a:cubicBezTo>
                      <a:pt x="0" y="161259"/>
                      <a:pt x="120148" y="41283"/>
                      <a:pt x="270011" y="41283"/>
                    </a:cubicBezTo>
                    <a:cubicBezTo>
                      <a:pt x="335899" y="41283"/>
                      <a:pt x="397911" y="65794"/>
                      <a:pt x="444420" y="105786"/>
                    </a:cubicBezTo>
                    <a:lnTo>
                      <a:pt x="456047" y="95466"/>
                    </a:lnTo>
                    <a:lnTo>
                      <a:pt x="404370" y="4386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íSḻiḍè">
            <a:extLst>
              <a:ext uri="{FF2B5EF4-FFF2-40B4-BE49-F238E27FC236}">
                <a16:creationId xmlns:a16="http://schemas.microsoft.com/office/drawing/2014/main" id="{DB258070-5138-4168-9906-F4B18BC6DE5F}"/>
              </a:ext>
            </a:extLst>
          </p:cNvPr>
          <p:cNvGrpSpPr/>
          <p:nvPr/>
        </p:nvGrpSpPr>
        <p:grpSpPr>
          <a:xfrm>
            <a:off x="669926" y="3981793"/>
            <a:ext cx="2479410" cy="1006236"/>
            <a:chOff x="7598807" y="1275999"/>
            <a:chExt cx="3920093" cy="1006236"/>
          </a:xfrm>
        </p:grpSpPr>
        <p:sp>
          <p:nvSpPr>
            <p:cNvPr id="37" name="í$1íḍe">
              <a:extLst>
                <a:ext uri="{FF2B5EF4-FFF2-40B4-BE49-F238E27FC236}">
                  <a16:creationId xmlns:a16="http://schemas.microsoft.com/office/drawing/2014/main" id="{61A2B920-5B1C-4352-8090-A18A73484D4E}"/>
                </a:ext>
              </a:extLst>
            </p:cNvPr>
            <p:cNvSpPr txBox="1"/>
            <p:nvPr/>
          </p:nvSpPr>
          <p:spPr>
            <a:xfrm>
              <a:off x="7598807" y="127599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38" name="ïŝľíḑé">
              <a:extLst>
                <a:ext uri="{FF2B5EF4-FFF2-40B4-BE49-F238E27FC236}">
                  <a16:creationId xmlns:a16="http://schemas.microsoft.com/office/drawing/2014/main" id="{F899BEE8-5FD7-4880-AB72-325903ECE541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39" name="iṧḷïḍe">
            <a:extLst>
              <a:ext uri="{FF2B5EF4-FFF2-40B4-BE49-F238E27FC236}">
                <a16:creationId xmlns:a16="http://schemas.microsoft.com/office/drawing/2014/main" id="{C094C8FC-85AA-4181-84ED-C41CCBF7FEC9}"/>
              </a:ext>
            </a:extLst>
          </p:cNvPr>
          <p:cNvGrpSpPr/>
          <p:nvPr/>
        </p:nvGrpSpPr>
        <p:grpSpPr>
          <a:xfrm>
            <a:off x="1099749" y="2772315"/>
            <a:ext cx="2920261" cy="1006236"/>
            <a:chOff x="7598807" y="1275999"/>
            <a:chExt cx="3920093" cy="1006236"/>
          </a:xfrm>
        </p:grpSpPr>
        <p:sp>
          <p:nvSpPr>
            <p:cNvPr id="40" name="îṩ1iďê">
              <a:extLst>
                <a:ext uri="{FF2B5EF4-FFF2-40B4-BE49-F238E27FC236}">
                  <a16:creationId xmlns:a16="http://schemas.microsoft.com/office/drawing/2014/main" id="{D9C020CB-915F-4779-AE99-438389779BAB}"/>
                </a:ext>
              </a:extLst>
            </p:cNvPr>
            <p:cNvSpPr txBox="1"/>
            <p:nvPr/>
          </p:nvSpPr>
          <p:spPr>
            <a:xfrm>
              <a:off x="7598807" y="127599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41" name="išḻïďe">
              <a:extLst>
                <a:ext uri="{FF2B5EF4-FFF2-40B4-BE49-F238E27FC236}">
                  <a16:creationId xmlns:a16="http://schemas.microsoft.com/office/drawing/2014/main" id="{CB4A431B-E8C6-4E35-B37A-B4B6034B9DF6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42" name="îṥlïďè">
            <a:extLst>
              <a:ext uri="{FF2B5EF4-FFF2-40B4-BE49-F238E27FC236}">
                <a16:creationId xmlns:a16="http://schemas.microsoft.com/office/drawing/2014/main" id="{AF2B3241-43D1-47C3-8FBA-1BE47F84EC36}"/>
              </a:ext>
            </a:extLst>
          </p:cNvPr>
          <p:cNvGrpSpPr/>
          <p:nvPr/>
        </p:nvGrpSpPr>
        <p:grpSpPr>
          <a:xfrm>
            <a:off x="4439064" y="1562838"/>
            <a:ext cx="3313873" cy="1006236"/>
            <a:chOff x="7598807" y="1275999"/>
            <a:chExt cx="3920093" cy="1006236"/>
          </a:xfrm>
        </p:grpSpPr>
        <p:sp>
          <p:nvSpPr>
            <p:cNvPr id="43" name="iṣļiḍê">
              <a:extLst>
                <a:ext uri="{FF2B5EF4-FFF2-40B4-BE49-F238E27FC236}">
                  <a16:creationId xmlns:a16="http://schemas.microsoft.com/office/drawing/2014/main" id="{D9125EC2-04B8-4159-9D6F-E1F68974A078}"/>
                </a:ext>
              </a:extLst>
            </p:cNvPr>
            <p:cNvSpPr txBox="1"/>
            <p:nvPr/>
          </p:nvSpPr>
          <p:spPr>
            <a:xfrm>
              <a:off x="7598807" y="127599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44" name="îṣ1ïḓè">
              <a:extLst>
                <a:ext uri="{FF2B5EF4-FFF2-40B4-BE49-F238E27FC236}">
                  <a16:creationId xmlns:a16="http://schemas.microsoft.com/office/drawing/2014/main" id="{09541348-B521-4BCA-B069-87AF2A4A52A4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45" name="íṣḻïḑè">
            <a:extLst>
              <a:ext uri="{FF2B5EF4-FFF2-40B4-BE49-F238E27FC236}">
                <a16:creationId xmlns:a16="http://schemas.microsoft.com/office/drawing/2014/main" id="{4F182E45-3DC4-46A7-8A36-D18C42A08A32}"/>
              </a:ext>
            </a:extLst>
          </p:cNvPr>
          <p:cNvGrpSpPr/>
          <p:nvPr/>
        </p:nvGrpSpPr>
        <p:grpSpPr>
          <a:xfrm>
            <a:off x="9039490" y="3981793"/>
            <a:ext cx="2479410" cy="1006236"/>
            <a:chOff x="7598807" y="1275999"/>
            <a:chExt cx="3920093" cy="1006236"/>
          </a:xfrm>
        </p:grpSpPr>
        <p:sp>
          <p:nvSpPr>
            <p:cNvPr id="46" name="ïşlïḑé">
              <a:extLst>
                <a:ext uri="{FF2B5EF4-FFF2-40B4-BE49-F238E27FC236}">
                  <a16:creationId xmlns:a16="http://schemas.microsoft.com/office/drawing/2014/main" id="{0D8925B8-BF2B-47EE-B85F-0DABC8EB50B4}"/>
                </a:ext>
              </a:extLst>
            </p:cNvPr>
            <p:cNvSpPr txBox="1"/>
            <p:nvPr/>
          </p:nvSpPr>
          <p:spPr>
            <a:xfrm>
              <a:off x="7598807" y="127599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47" name="îŝ1iḋé">
              <a:extLst>
                <a:ext uri="{FF2B5EF4-FFF2-40B4-BE49-F238E27FC236}">
                  <a16:creationId xmlns:a16="http://schemas.microsoft.com/office/drawing/2014/main" id="{380A6CEF-0D05-438F-A944-BFB13C9B1F00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48" name="ïṥḻíḍè">
            <a:extLst>
              <a:ext uri="{FF2B5EF4-FFF2-40B4-BE49-F238E27FC236}">
                <a16:creationId xmlns:a16="http://schemas.microsoft.com/office/drawing/2014/main" id="{F4950AF3-C21F-4ABA-9FA2-87C4F483F3EF}"/>
              </a:ext>
            </a:extLst>
          </p:cNvPr>
          <p:cNvGrpSpPr/>
          <p:nvPr/>
        </p:nvGrpSpPr>
        <p:grpSpPr>
          <a:xfrm>
            <a:off x="8168816" y="2772315"/>
            <a:ext cx="2920261" cy="1006236"/>
            <a:chOff x="7598807" y="1275999"/>
            <a:chExt cx="3920093" cy="1006236"/>
          </a:xfrm>
        </p:grpSpPr>
        <p:sp>
          <p:nvSpPr>
            <p:cNvPr id="49" name="îşḻiḍê">
              <a:extLst>
                <a:ext uri="{FF2B5EF4-FFF2-40B4-BE49-F238E27FC236}">
                  <a16:creationId xmlns:a16="http://schemas.microsoft.com/office/drawing/2014/main" id="{112D5DF1-1D4B-4838-AFD0-B2C02DEBF781}"/>
                </a:ext>
              </a:extLst>
            </p:cNvPr>
            <p:cNvSpPr txBox="1"/>
            <p:nvPr/>
          </p:nvSpPr>
          <p:spPr>
            <a:xfrm>
              <a:off x="7598807" y="127599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50" name="ïṥlïḍê">
              <a:extLst>
                <a:ext uri="{FF2B5EF4-FFF2-40B4-BE49-F238E27FC236}">
                  <a16:creationId xmlns:a16="http://schemas.microsoft.com/office/drawing/2014/main" id="{7A3C6219-7A61-44BE-A043-CC5594EF6647}"/>
                </a:ext>
              </a:extLst>
            </p:cNvPr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6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A7125C-3566-45AE-98CE-22ED68949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b="26536"/>
          <a:stretch/>
        </p:blipFill>
        <p:spPr>
          <a:xfrm flipH="1">
            <a:off x="0" y="-4646"/>
            <a:ext cx="7998965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B7ED3C-E526-4285-BF30-BD3AAD9D96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6732" b="56471"/>
          <a:stretch/>
        </p:blipFill>
        <p:spPr>
          <a:xfrm>
            <a:off x="6221516" y="1554119"/>
            <a:ext cx="5970482" cy="145017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E20CDB4-EEF8-40A8-A2EC-28A686DEAB36}"/>
              </a:ext>
            </a:extLst>
          </p:cNvPr>
          <p:cNvGrpSpPr/>
          <p:nvPr/>
        </p:nvGrpSpPr>
        <p:grpSpPr>
          <a:xfrm>
            <a:off x="4105275" y="2719209"/>
            <a:ext cx="8086724" cy="2400657"/>
            <a:chOff x="4105275" y="2719209"/>
            <a:chExt cx="8086724" cy="240065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E5608E0-74B7-4CE2-A33F-6DE888731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01" b="-1"/>
            <a:stretch/>
          </p:blipFill>
          <p:spPr>
            <a:xfrm>
              <a:off x="4105275" y="3048000"/>
              <a:ext cx="8086724" cy="1743074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9068C5C-D4AE-4473-808D-B0743F5F116B}"/>
                </a:ext>
              </a:extLst>
            </p:cNvPr>
            <p:cNvSpPr txBox="1"/>
            <p:nvPr/>
          </p:nvSpPr>
          <p:spPr>
            <a:xfrm>
              <a:off x="4105275" y="2719209"/>
              <a:ext cx="259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5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531120-6869-4839-949A-F13F4291D050}"/>
                </a:ext>
              </a:extLst>
            </p:cNvPr>
            <p:cNvSpPr txBox="1"/>
            <p:nvPr/>
          </p:nvSpPr>
          <p:spPr>
            <a:xfrm>
              <a:off x="6915150" y="3319373"/>
              <a:ext cx="4556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成果展示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F5BB6A34-FB0B-4CEC-B6A7-CD32C9376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 b="-1"/>
          <a:stretch/>
        </p:blipFill>
        <p:spPr>
          <a:xfrm>
            <a:off x="-1856" y="6517340"/>
            <a:ext cx="12193855" cy="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8AEF32D-460D-4AF0-A6A6-6E425E6F0686}"/>
              </a:ext>
            </a:extLst>
          </p:cNvPr>
          <p:cNvGrpSpPr/>
          <p:nvPr/>
        </p:nvGrpSpPr>
        <p:grpSpPr>
          <a:xfrm>
            <a:off x="2191063" y="-1209361"/>
            <a:ext cx="7809872" cy="7809873"/>
            <a:chOff x="2191063" y="-1209361"/>
            <a:chExt cx="7809872" cy="7809873"/>
          </a:xfrm>
        </p:grpSpPr>
        <p:sp>
          <p:nvSpPr>
            <p:cNvPr id="4" name="î$ľiḓê">
              <a:extLst>
                <a:ext uri="{FF2B5EF4-FFF2-40B4-BE49-F238E27FC236}">
                  <a16:creationId xmlns:a16="http://schemas.microsoft.com/office/drawing/2014/main" id="{50FBEA64-032F-4CC3-9B41-85DD51FECCC3}"/>
                </a:ext>
              </a:extLst>
            </p:cNvPr>
            <p:cNvSpPr/>
            <p:nvPr/>
          </p:nvSpPr>
          <p:spPr>
            <a:xfrm rot="18900000">
              <a:off x="2191063" y="-1209361"/>
              <a:ext cx="7809872" cy="7809873"/>
            </a:xfrm>
            <a:custGeom>
              <a:avLst/>
              <a:gdLst>
                <a:gd name="connsiteX0" fmla="*/ 7809872 w 7809872"/>
                <a:gd name="connsiteY0" fmla="*/ 6900130 h 7809873"/>
                <a:gd name="connsiteX1" fmla="*/ 7809872 w 7809872"/>
                <a:gd name="connsiteY1" fmla="*/ 7658246 h 7809873"/>
                <a:gd name="connsiteX2" fmla="*/ 7658245 w 7809872"/>
                <a:gd name="connsiteY2" fmla="*/ 7809873 h 7809873"/>
                <a:gd name="connsiteX3" fmla="*/ 6900129 w 7809872"/>
                <a:gd name="connsiteY3" fmla="*/ 7809873 h 7809873"/>
                <a:gd name="connsiteX4" fmla="*/ 6900130 w 7809872"/>
                <a:gd name="connsiteY4" fmla="*/ 7051758 h 7809873"/>
                <a:gd name="connsiteX5" fmla="*/ 7051757 w 7809872"/>
                <a:gd name="connsiteY5" fmla="*/ 6900131 h 7809873"/>
                <a:gd name="connsiteX6" fmla="*/ 6824140 w 7809872"/>
                <a:gd name="connsiteY6" fmla="*/ 5914398 h 7809873"/>
                <a:gd name="connsiteX7" fmla="*/ 6824139 w 7809872"/>
                <a:gd name="connsiteY7" fmla="*/ 6672513 h 7809873"/>
                <a:gd name="connsiteX8" fmla="*/ 6672512 w 7809872"/>
                <a:gd name="connsiteY8" fmla="*/ 6824140 h 7809873"/>
                <a:gd name="connsiteX9" fmla="*/ 5914397 w 7809872"/>
                <a:gd name="connsiteY9" fmla="*/ 6824141 h 7809873"/>
                <a:gd name="connsiteX10" fmla="*/ 5914397 w 7809872"/>
                <a:gd name="connsiteY10" fmla="*/ 6066025 h 7809873"/>
                <a:gd name="connsiteX11" fmla="*/ 6066024 w 7809872"/>
                <a:gd name="connsiteY11" fmla="*/ 5914398 h 7809873"/>
                <a:gd name="connsiteX12" fmla="*/ 5838407 w 7809872"/>
                <a:gd name="connsiteY12" fmla="*/ 4928664 h 7809873"/>
                <a:gd name="connsiteX13" fmla="*/ 5838406 w 7809872"/>
                <a:gd name="connsiteY13" fmla="*/ 5686780 h 7809873"/>
                <a:gd name="connsiteX14" fmla="*/ 5686779 w 7809872"/>
                <a:gd name="connsiteY14" fmla="*/ 5838407 h 7809873"/>
                <a:gd name="connsiteX15" fmla="*/ 4928664 w 7809872"/>
                <a:gd name="connsiteY15" fmla="*/ 5838407 h 7809873"/>
                <a:gd name="connsiteX16" fmla="*/ 4928664 w 7809872"/>
                <a:gd name="connsiteY16" fmla="*/ 5080291 h 7809873"/>
                <a:gd name="connsiteX17" fmla="*/ 5080291 w 7809872"/>
                <a:gd name="connsiteY17" fmla="*/ 4928664 h 7809873"/>
                <a:gd name="connsiteX18" fmla="*/ 4852674 w 7809872"/>
                <a:gd name="connsiteY18" fmla="*/ 3942931 h 7809873"/>
                <a:gd name="connsiteX19" fmla="*/ 4852674 w 7809872"/>
                <a:gd name="connsiteY19" fmla="*/ 4701047 h 7809873"/>
                <a:gd name="connsiteX20" fmla="*/ 4701047 w 7809872"/>
                <a:gd name="connsiteY20" fmla="*/ 4852674 h 7809873"/>
                <a:gd name="connsiteX21" fmla="*/ 3942931 w 7809872"/>
                <a:gd name="connsiteY21" fmla="*/ 4852674 h 7809873"/>
                <a:gd name="connsiteX22" fmla="*/ 3942931 w 7809872"/>
                <a:gd name="connsiteY22" fmla="*/ 4094558 h 7809873"/>
                <a:gd name="connsiteX23" fmla="*/ 4094558 w 7809872"/>
                <a:gd name="connsiteY23" fmla="*/ 3942931 h 7809873"/>
                <a:gd name="connsiteX24" fmla="*/ 3866941 w 7809872"/>
                <a:gd name="connsiteY24" fmla="*/ 2957198 h 7809873"/>
                <a:gd name="connsiteX25" fmla="*/ 3866941 w 7809872"/>
                <a:gd name="connsiteY25" fmla="*/ 3715314 h 7809873"/>
                <a:gd name="connsiteX26" fmla="*/ 3715314 w 7809872"/>
                <a:gd name="connsiteY26" fmla="*/ 3866941 h 7809873"/>
                <a:gd name="connsiteX27" fmla="*/ 2957197 w 7809872"/>
                <a:gd name="connsiteY27" fmla="*/ 3866941 h 7809873"/>
                <a:gd name="connsiteX28" fmla="*/ 2957197 w 7809872"/>
                <a:gd name="connsiteY28" fmla="*/ 3108825 h 7809873"/>
                <a:gd name="connsiteX29" fmla="*/ 3108825 w 7809872"/>
                <a:gd name="connsiteY29" fmla="*/ 2957198 h 7809873"/>
                <a:gd name="connsiteX30" fmla="*/ 2881209 w 7809872"/>
                <a:gd name="connsiteY30" fmla="*/ 1971467 h 7809873"/>
                <a:gd name="connsiteX31" fmla="*/ 2881208 w 7809872"/>
                <a:gd name="connsiteY31" fmla="*/ 2729581 h 7809873"/>
                <a:gd name="connsiteX32" fmla="*/ 2729581 w 7809872"/>
                <a:gd name="connsiteY32" fmla="*/ 2881208 h 7809873"/>
                <a:gd name="connsiteX33" fmla="*/ 1971466 w 7809872"/>
                <a:gd name="connsiteY33" fmla="*/ 2881210 h 7809873"/>
                <a:gd name="connsiteX34" fmla="*/ 1971466 w 7809872"/>
                <a:gd name="connsiteY34" fmla="*/ 2123094 h 7809873"/>
                <a:gd name="connsiteX35" fmla="*/ 2123093 w 7809872"/>
                <a:gd name="connsiteY35" fmla="*/ 1971467 h 7809873"/>
                <a:gd name="connsiteX36" fmla="*/ 1895476 w 7809872"/>
                <a:gd name="connsiteY36" fmla="*/ 985733 h 7809873"/>
                <a:gd name="connsiteX37" fmla="*/ 1895476 w 7809872"/>
                <a:gd name="connsiteY37" fmla="*/ 1743850 h 7809873"/>
                <a:gd name="connsiteX38" fmla="*/ 1743849 w 7809872"/>
                <a:gd name="connsiteY38" fmla="*/ 1895477 h 7809873"/>
                <a:gd name="connsiteX39" fmla="*/ 985733 w 7809872"/>
                <a:gd name="connsiteY39" fmla="*/ 1895476 h 7809873"/>
                <a:gd name="connsiteX40" fmla="*/ 985733 w 7809872"/>
                <a:gd name="connsiteY40" fmla="*/ 1137360 h 7809873"/>
                <a:gd name="connsiteX41" fmla="*/ 1137360 w 7809872"/>
                <a:gd name="connsiteY41" fmla="*/ 985733 h 7809873"/>
                <a:gd name="connsiteX42" fmla="*/ 909743 w 7809872"/>
                <a:gd name="connsiteY42" fmla="*/ 0 h 7809873"/>
                <a:gd name="connsiteX43" fmla="*/ 909743 w 7809872"/>
                <a:gd name="connsiteY43" fmla="*/ 758116 h 7809873"/>
                <a:gd name="connsiteX44" fmla="*/ 758116 w 7809872"/>
                <a:gd name="connsiteY44" fmla="*/ 909743 h 7809873"/>
                <a:gd name="connsiteX45" fmla="*/ 0 w 7809872"/>
                <a:gd name="connsiteY45" fmla="*/ 909743 h 7809873"/>
                <a:gd name="connsiteX46" fmla="*/ 0 w 7809872"/>
                <a:gd name="connsiteY46" fmla="*/ 151627 h 7809873"/>
                <a:gd name="connsiteX47" fmla="*/ 151627 w 7809872"/>
                <a:gd name="connsiteY47" fmla="*/ 0 h 7809873"/>
                <a:gd name="connsiteX48" fmla="*/ 7772584 w 7809872"/>
                <a:gd name="connsiteY48" fmla="*/ 5953573 h 7809873"/>
                <a:gd name="connsiteX49" fmla="*/ 7772583 w 7809872"/>
                <a:gd name="connsiteY49" fmla="*/ 6711688 h 7809873"/>
                <a:gd name="connsiteX50" fmla="*/ 7620956 w 7809872"/>
                <a:gd name="connsiteY50" fmla="*/ 6863315 h 7809873"/>
                <a:gd name="connsiteX51" fmla="*/ 6863316 w 7809872"/>
                <a:gd name="connsiteY51" fmla="*/ 6863316 h 7809873"/>
                <a:gd name="connsiteX52" fmla="*/ 6863315 w 7809872"/>
                <a:gd name="connsiteY52" fmla="*/ 7620956 h 7809873"/>
                <a:gd name="connsiteX53" fmla="*/ 6711688 w 7809872"/>
                <a:gd name="connsiteY53" fmla="*/ 7772583 h 7809873"/>
                <a:gd name="connsiteX54" fmla="*/ 5953573 w 7809872"/>
                <a:gd name="connsiteY54" fmla="*/ 7772584 h 7809873"/>
                <a:gd name="connsiteX55" fmla="*/ 5953573 w 7809872"/>
                <a:gd name="connsiteY55" fmla="*/ 7014468 h 7809873"/>
                <a:gd name="connsiteX56" fmla="*/ 6105200 w 7809872"/>
                <a:gd name="connsiteY56" fmla="*/ 6862841 h 7809873"/>
                <a:gd name="connsiteX57" fmla="*/ 6862841 w 7809872"/>
                <a:gd name="connsiteY57" fmla="*/ 6862841 h 7809873"/>
                <a:gd name="connsiteX58" fmla="*/ 6862841 w 7809872"/>
                <a:gd name="connsiteY58" fmla="*/ 6105200 h 7809873"/>
                <a:gd name="connsiteX59" fmla="*/ 7014468 w 7809872"/>
                <a:gd name="connsiteY59" fmla="*/ 5953573 h 7809873"/>
                <a:gd name="connsiteX60" fmla="*/ 6786535 w 7809872"/>
                <a:gd name="connsiteY60" fmla="*/ 4967524 h 7809873"/>
                <a:gd name="connsiteX61" fmla="*/ 6786535 w 7809872"/>
                <a:gd name="connsiteY61" fmla="*/ 5725640 h 7809873"/>
                <a:gd name="connsiteX62" fmla="*/ 6634908 w 7809872"/>
                <a:gd name="connsiteY62" fmla="*/ 5877267 h 7809873"/>
                <a:gd name="connsiteX63" fmla="*/ 5876792 w 7809872"/>
                <a:gd name="connsiteY63" fmla="*/ 5877267 h 7809873"/>
                <a:gd name="connsiteX64" fmla="*/ 5876792 w 7809872"/>
                <a:gd name="connsiteY64" fmla="*/ 5119151 h 7809873"/>
                <a:gd name="connsiteX65" fmla="*/ 6028419 w 7809872"/>
                <a:gd name="connsiteY65" fmla="*/ 4967524 h 7809873"/>
                <a:gd name="connsiteX66" fmla="*/ 5800488 w 7809872"/>
                <a:gd name="connsiteY66" fmla="*/ 3981477 h 7809873"/>
                <a:gd name="connsiteX67" fmla="*/ 5800488 w 7809872"/>
                <a:gd name="connsiteY67" fmla="*/ 4739593 h 7809873"/>
                <a:gd name="connsiteX68" fmla="*/ 5648861 w 7809872"/>
                <a:gd name="connsiteY68" fmla="*/ 4891220 h 7809873"/>
                <a:gd name="connsiteX69" fmla="*/ 4891222 w 7809872"/>
                <a:gd name="connsiteY69" fmla="*/ 4891220 h 7809873"/>
                <a:gd name="connsiteX70" fmla="*/ 4891222 w 7809872"/>
                <a:gd name="connsiteY70" fmla="*/ 5648862 h 7809873"/>
                <a:gd name="connsiteX71" fmla="*/ 4739595 w 7809872"/>
                <a:gd name="connsiteY71" fmla="*/ 5800489 h 7809873"/>
                <a:gd name="connsiteX72" fmla="*/ 3981478 w 7809872"/>
                <a:gd name="connsiteY72" fmla="*/ 5800489 h 7809873"/>
                <a:gd name="connsiteX73" fmla="*/ 3981478 w 7809872"/>
                <a:gd name="connsiteY73" fmla="*/ 5042373 h 7809873"/>
                <a:gd name="connsiteX74" fmla="*/ 4133106 w 7809872"/>
                <a:gd name="connsiteY74" fmla="*/ 4890746 h 7809873"/>
                <a:gd name="connsiteX75" fmla="*/ 4890745 w 7809872"/>
                <a:gd name="connsiteY75" fmla="*/ 4890746 h 7809873"/>
                <a:gd name="connsiteX76" fmla="*/ 4890745 w 7809872"/>
                <a:gd name="connsiteY76" fmla="*/ 4133104 h 7809873"/>
                <a:gd name="connsiteX77" fmla="*/ 5042372 w 7809872"/>
                <a:gd name="connsiteY77" fmla="*/ 3981477 h 7809873"/>
                <a:gd name="connsiteX78" fmla="*/ 4814441 w 7809872"/>
                <a:gd name="connsiteY78" fmla="*/ 2995430 h 7809873"/>
                <a:gd name="connsiteX79" fmla="*/ 4814441 w 7809872"/>
                <a:gd name="connsiteY79" fmla="*/ 3753546 h 7809873"/>
                <a:gd name="connsiteX80" fmla="*/ 4662814 w 7809872"/>
                <a:gd name="connsiteY80" fmla="*/ 3905173 h 7809873"/>
                <a:gd name="connsiteX81" fmla="*/ 3904698 w 7809872"/>
                <a:gd name="connsiteY81" fmla="*/ 3905173 h 7809873"/>
                <a:gd name="connsiteX82" fmla="*/ 3904698 w 7809872"/>
                <a:gd name="connsiteY82" fmla="*/ 3147057 h 7809873"/>
                <a:gd name="connsiteX83" fmla="*/ 4056325 w 7809872"/>
                <a:gd name="connsiteY83" fmla="*/ 2995430 h 7809873"/>
                <a:gd name="connsiteX84" fmla="*/ 3828394 w 7809872"/>
                <a:gd name="connsiteY84" fmla="*/ 2009383 h 7809873"/>
                <a:gd name="connsiteX85" fmla="*/ 3828394 w 7809872"/>
                <a:gd name="connsiteY85" fmla="*/ 2767499 h 7809873"/>
                <a:gd name="connsiteX86" fmla="*/ 3676767 w 7809872"/>
                <a:gd name="connsiteY86" fmla="*/ 2919126 h 7809873"/>
                <a:gd name="connsiteX87" fmla="*/ 2919127 w 7809872"/>
                <a:gd name="connsiteY87" fmla="*/ 2919126 h 7809873"/>
                <a:gd name="connsiteX88" fmla="*/ 2919127 w 7809872"/>
                <a:gd name="connsiteY88" fmla="*/ 3676768 h 7809873"/>
                <a:gd name="connsiteX89" fmla="*/ 2767500 w 7809872"/>
                <a:gd name="connsiteY89" fmla="*/ 3828395 h 7809873"/>
                <a:gd name="connsiteX90" fmla="*/ 2009384 w 7809872"/>
                <a:gd name="connsiteY90" fmla="*/ 3828395 h 7809873"/>
                <a:gd name="connsiteX91" fmla="*/ 2009384 w 7809872"/>
                <a:gd name="connsiteY91" fmla="*/ 3070279 h 7809873"/>
                <a:gd name="connsiteX92" fmla="*/ 2161011 w 7809872"/>
                <a:gd name="connsiteY92" fmla="*/ 2918652 h 7809873"/>
                <a:gd name="connsiteX93" fmla="*/ 2918651 w 7809872"/>
                <a:gd name="connsiteY93" fmla="*/ 2918652 h 7809873"/>
                <a:gd name="connsiteX94" fmla="*/ 2918653 w 7809872"/>
                <a:gd name="connsiteY94" fmla="*/ 2161012 h 7809873"/>
                <a:gd name="connsiteX95" fmla="*/ 3070280 w 7809872"/>
                <a:gd name="connsiteY95" fmla="*/ 2009385 h 7809873"/>
                <a:gd name="connsiteX96" fmla="*/ 2842349 w 7809872"/>
                <a:gd name="connsiteY96" fmla="*/ 1023338 h 7809873"/>
                <a:gd name="connsiteX97" fmla="*/ 2842349 w 7809872"/>
                <a:gd name="connsiteY97" fmla="*/ 1781454 h 7809873"/>
                <a:gd name="connsiteX98" fmla="*/ 2690722 w 7809872"/>
                <a:gd name="connsiteY98" fmla="*/ 1933081 h 7809873"/>
                <a:gd name="connsiteX99" fmla="*/ 1932606 w 7809872"/>
                <a:gd name="connsiteY99" fmla="*/ 1933081 h 7809873"/>
                <a:gd name="connsiteX100" fmla="*/ 1932605 w 7809872"/>
                <a:gd name="connsiteY100" fmla="*/ 1174964 h 7809873"/>
                <a:gd name="connsiteX101" fmla="*/ 2084232 w 7809872"/>
                <a:gd name="connsiteY101" fmla="*/ 1023337 h 7809873"/>
                <a:gd name="connsiteX102" fmla="*/ 1856302 w 7809872"/>
                <a:gd name="connsiteY102" fmla="*/ 37290 h 7809873"/>
                <a:gd name="connsiteX103" fmla="*/ 1856302 w 7809872"/>
                <a:gd name="connsiteY103" fmla="*/ 795407 h 7809873"/>
                <a:gd name="connsiteX104" fmla="*/ 1704675 w 7809872"/>
                <a:gd name="connsiteY104" fmla="*/ 947034 h 7809873"/>
                <a:gd name="connsiteX105" fmla="*/ 947033 w 7809872"/>
                <a:gd name="connsiteY105" fmla="*/ 947034 h 7809873"/>
                <a:gd name="connsiteX106" fmla="*/ 947033 w 7809872"/>
                <a:gd name="connsiteY106" fmla="*/ 1704674 h 7809873"/>
                <a:gd name="connsiteX107" fmla="*/ 795406 w 7809872"/>
                <a:gd name="connsiteY107" fmla="*/ 1856301 h 7809873"/>
                <a:gd name="connsiteX108" fmla="*/ 37289 w 7809872"/>
                <a:gd name="connsiteY108" fmla="*/ 1856300 h 7809873"/>
                <a:gd name="connsiteX109" fmla="*/ 37289 w 7809872"/>
                <a:gd name="connsiteY109" fmla="*/ 1098184 h 7809873"/>
                <a:gd name="connsiteX110" fmla="*/ 188916 w 7809872"/>
                <a:gd name="connsiteY110" fmla="*/ 946557 h 7809873"/>
                <a:gd name="connsiteX111" fmla="*/ 946559 w 7809872"/>
                <a:gd name="connsiteY111" fmla="*/ 946557 h 7809873"/>
                <a:gd name="connsiteX112" fmla="*/ 946559 w 7809872"/>
                <a:gd name="connsiteY112" fmla="*/ 188918 h 7809873"/>
                <a:gd name="connsiteX113" fmla="*/ 1098186 w 7809872"/>
                <a:gd name="connsiteY113" fmla="*/ 37291 h 78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7809872" h="7809873">
                  <a:moveTo>
                    <a:pt x="7809872" y="6900130"/>
                  </a:moveTo>
                  <a:lnTo>
                    <a:pt x="7809872" y="7658246"/>
                  </a:lnTo>
                  <a:cubicBezTo>
                    <a:pt x="7809873" y="7741987"/>
                    <a:pt x="7741986" y="7809873"/>
                    <a:pt x="7658245" y="7809873"/>
                  </a:cubicBezTo>
                  <a:lnTo>
                    <a:pt x="6900129" y="7809873"/>
                  </a:lnTo>
                  <a:lnTo>
                    <a:pt x="6900130" y="7051758"/>
                  </a:lnTo>
                  <a:cubicBezTo>
                    <a:pt x="6900130" y="6968017"/>
                    <a:pt x="6968016" y="6900131"/>
                    <a:pt x="7051757" y="6900131"/>
                  </a:cubicBezTo>
                  <a:close/>
                  <a:moveTo>
                    <a:pt x="6824140" y="5914398"/>
                  </a:moveTo>
                  <a:lnTo>
                    <a:pt x="6824139" y="6672513"/>
                  </a:lnTo>
                  <a:cubicBezTo>
                    <a:pt x="6824140" y="6756254"/>
                    <a:pt x="6756253" y="6824140"/>
                    <a:pt x="6672512" y="6824140"/>
                  </a:cubicBezTo>
                  <a:lnTo>
                    <a:pt x="5914397" y="6824141"/>
                  </a:lnTo>
                  <a:lnTo>
                    <a:pt x="5914397" y="6066025"/>
                  </a:lnTo>
                  <a:cubicBezTo>
                    <a:pt x="5914397" y="5982284"/>
                    <a:pt x="5982283" y="5914397"/>
                    <a:pt x="6066024" y="5914398"/>
                  </a:cubicBezTo>
                  <a:close/>
                  <a:moveTo>
                    <a:pt x="5838407" y="4928664"/>
                  </a:moveTo>
                  <a:lnTo>
                    <a:pt x="5838406" y="5686780"/>
                  </a:lnTo>
                  <a:cubicBezTo>
                    <a:pt x="5838407" y="5770521"/>
                    <a:pt x="5770520" y="5838407"/>
                    <a:pt x="5686779" y="5838407"/>
                  </a:cubicBezTo>
                  <a:lnTo>
                    <a:pt x="4928664" y="5838407"/>
                  </a:lnTo>
                  <a:lnTo>
                    <a:pt x="4928664" y="5080291"/>
                  </a:lnTo>
                  <a:cubicBezTo>
                    <a:pt x="4928663" y="4996550"/>
                    <a:pt x="4996550" y="4928664"/>
                    <a:pt x="5080291" y="4928664"/>
                  </a:cubicBezTo>
                  <a:close/>
                  <a:moveTo>
                    <a:pt x="4852674" y="3942931"/>
                  </a:moveTo>
                  <a:lnTo>
                    <a:pt x="4852674" y="4701047"/>
                  </a:lnTo>
                  <a:cubicBezTo>
                    <a:pt x="4852674" y="4784788"/>
                    <a:pt x="4784788" y="4852675"/>
                    <a:pt x="4701047" y="4852674"/>
                  </a:cubicBezTo>
                  <a:lnTo>
                    <a:pt x="3942931" y="4852674"/>
                  </a:lnTo>
                  <a:lnTo>
                    <a:pt x="3942931" y="4094558"/>
                  </a:lnTo>
                  <a:cubicBezTo>
                    <a:pt x="3942930" y="4010817"/>
                    <a:pt x="4010817" y="3942931"/>
                    <a:pt x="4094558" y="3942931"/>
                  </a:cubicBezTo>
                  <a:close/>
                  <a:moveTo>
                    <a:pt x="3866941" y="2957198"/>
                  </a:moveTo>
                  <a:lnTo>
                    <a:pt x="3866941" y="3715314"/>
                  </a:lnTo>
                  <a:cubicBezTo>
                    <a:pt x="3866941" y="3799055"/>
                    <a:pt x="3799055" y="3866941"/>
                    <a:pt x="3715314" y="3866941"/>
                  </a:cubicBezTo>
                  <a:lnTo>
                    <a:pt x="2957197" y="3866941"/>
                  </a:lnTo>
                  <a:lnTo>
                    <a:pt x="2957197" y="3108825"/>
                  </a:lnTo>
                  <a:cubicBezTo>
                    <a:pt x="2957197" y="3025084"/>
                    <a:pt x="3025083" y="2957198"/>
                    <a:pt x="3108825" y="2957198"/>
                  </a:cubicBezTo>
                  <a:close/>
                  <a:moveTo>
                    <a:pt x="2881209" y="1971467"/>
                  </a:moveTo>
                  <a:lnTo>
                    <a:pt x="2881208" y="2729581"/>
                  </a:lnTo>
                  <a:cubicBezTo>
                    <a:pt x="2881208" y="2813322"/>
                    <a:pt x="2813322" y="2881208"/>
                    <a:pt x="2729581" y="2881208"/>
                  </a:cubicBezTo>
                  <a:lnTo>
                    <a:pt x="1971466" y="2881210"/>
                  </a:lnTo>
                  <a:lnTo>
                    <a:pt x="1971466" y="2123094"/>
                  </a:lnTo>
                  <a:cubicBezTo>
                    <a:pt x="1971466" y="2039352"/>
                    <a:pt x="2039352" y="1971466"/>
                    <a:pt x="2123093" y="1971467"/>
                  </a:cubicBezTo>
                  <a:close/>
                  <a:moveTo>
                    <a:pt x="1895476" y="985733"/>
                  </a:moveTo>
                  <a:lnTo>
                    <a:pt x="1895476" y="1743850"/>
                  </a:lnTo>
                  <a:cubicBezTo>
                    <a:pt x="1895476" y="1827591"/>
                    <a:pt x="1827590" y="1895477"/>
                    <a:pt x="1743849" y="1895477"/>
                  </a:cubicBezTo>
                  <a:lnTo>
                    <a:pt x="985733" y="1895476"/>
                  </a:lnTo>
                  <a:lnTo>
                    <a:pt x="985733" y="1137360"/>
                  </a:lnTo>
                  <a:cubicBezTo>
                    <a:pt x="985733" y="1053619"/>
                    <a:pt x="1053619" y="985733"/>
                    <a:pt x="1137360" y="985733"/>
                  </a:cubicBezTo>
                  <a:close/>
                  <a:moveTo>
                    <a:pt x="909743" y="0"/>
                  </a:moveTo>
                  <a:lnTo>
                    <a:pt x="909743" y="758116"/>
                  </a:lnTo>
                  <a:cubicBezTo>
                    <a:pt x="909743" y="841857"/>
                    <a:pt x="841857" y="909743"/>
                    <a:pt x="758116" y="909743"/>
                  </a:cubicBezTo>
                  <a:lnTo>
                    <a:pt x="0" y="909743"/>
                  </a:lnTo>
                  <a:lnTo>
                    <a:pt x="0" y="151627"/>
                  </a:lnTo>
                  <a:cubicBezTo>
                    <a:pt x="0" y="67886"/>
                    <a:pt x="67886" y="0"/>
                    <a:pt x="151627" y="0"/>
                  </a:cubicBezTo>
                  <a:close/>
                  <a:moveTo>
                    <a:pt x="7772584" y="5953573"/>
                  </a:moveTo>
                  <a:lnTo>
                    <a:pt x="7772583" y="6711688"/>
                  </a:lnTo>
                  <a:cubicBezTo>
                    <a:pt x="7772583" y="6795429"/>
                    <a:pt x="7704697" y="6863315"/>
                    <a:pt x="7620956" y="6863315"/>
                  </a:cubicBezTo>
                  <a:lnTo>
                    <a:pt x="6863316" y="6863316"/>
                  </a:lnTo>
                  <a:lnTo>
                    <a:pt x="6863315" y="7620956"/>
                  </a:lnTo>
                  <a:cubicBezTo>
                    <a:pt x="6863315" y="7704697"/>
                    <a:pt x="6795429" y="7772583"/>
                    <a:pt x="6711688" y="7772583"/>
                  </a:cubicBezTo>
                  <a:lnTo>
                    <a:pt x="5953573" y="7772584"/>
                  </a:lnTo>
                  <a:lnTo>
                    <a:pt x="5953573" y="7014468"/>
                  </a:lnTo>
                  <a:cubicBezTo>
                    <a:pt x="5953573" y="6930727"/>
                    <a:pt x="6021459" y="6862841"/>
                    <a:pt x="6105200" y="6862841"/>
                  </a:cubicBezTo>
                  <a:lnTo>
                    <a:pt x="6862841" y="6862841"/>
                  </a:lnTo>
                  <a:lnTo>
                    <a:pt x="6862841" y="6105200"/>
                  </a:lnTo>
                  <a:cubicBezTo>
                    <a:pt x="6862841" y="6021459"/>
                    <a:pt x="6930727" y="5953573"/>
                    <a:pt x="7014468" y="5953573"/>
                  </a:cubicBezTo>
                  <a:close/>
                  <a:moveTo>
                    <a:pt x="6786535" y="4967524"/>
                  </a:moveTo>
                  <a:lnTo>
                    <a:pt x="6786535" y="5725640"/>
                  </a:lnTo>
                  <a:cubicBezTo>
                    <a:pt x="6786535" y="5809381"/>
                    <a:pt x="6718649" y="5877267"/>
                    <a:pt x="6634908" y="5877267"/>
                  </a:cubicBezTo>
                  <a:lnTo>
                    <a:pt x="5876792" y="5877267"/>
                  </a:lnTo>
                  <a:lnTo>
                    <a:pt x="5876792" y="5119151"/>
                  </a:lnTo>
                  <a:cubicBezTo>
                    <a:pt x="5876792" y="5035410"/>
                    <a:pt x="5944678" y="4967524"/>
                    <a:pt x="6028419" y="4967524"/>
                  </a:cubicBezTo>
                  <a:close/>
                  <a:moveTo>
                    <a:pt x="5800488" y="3981477"/>
                  </a:moveTo>
                  <a:lnTo>
                    <a:pt x="5800488" y="4739593"/>
                  </a:lnTo>
                  <a:cubicBezTo>
                    <a:pt x="5800488" y="4823334"/>
                    <a:pt x="5732602" y="4891220"/>
                    <a:pt x="5648861" y="4891220"/>
                  </a:cubicBezTo>
                  <a:lnTo>
                    <a:pt x="4891222" y="4891220"/>
                  </a:lnTo>
                  <a:lnTo>
                    <a:pt x="4891222" y="5648862"/>
                  </a:lnTo>
                  <a:cubicBezTo>
                    <a:pt x="4891222" y="5732604"/>
                    <a:pt x="4823336" y="5800490"/>
                    <a:pt x="4739595" y="5800489"/>
                  </a:cubicBezTo>
                  <a:lnTo>
                    <a:pt x="3981478" y="5800489"/>
                  </a:lnTo>
                  <a:lnTo>
                    <a:pt x="3981478" y="5042373"/>
                  </a:lnTo>
                  <a:cubicBezTo>
                    <a:pt x="3981478" y="4958632"/>
                    <a:pt x="4049364" y="4890746"/>
                    <a:pt x="4133106" y="4890746"/>
                  </a:cubicBezTo>
                  <a:lnTo>
                    <a:pt x="4890745" y="4890746"/>
                  </a:lnTo>
                  <a:lnTo>
                    <a:pt x="4890745" y="4133104"/>
                  </a:lnTo>
                  <a:cubicBezTo>
                    <a:pt x="4890745" y="4049363"/>
                    <a:pt x="4958631" y="3981477"/>
                    <a:pt x="5042372" y="3981477"/>
                  </a:cubicBezTo>
                  <a:close/>
                  <a:moveTo>
                    <a:pt x="4814441" y="2995430"/>
                  </a:moveTo>
                  <a:lnTo>
                    <a:pt x="4814441" y="3753546"/>
                  </a:lnTo>
                  <a:cubicBezTo>
                    <a:pt x="4814441" y="3837287"/>
                    <a:pt x="4746555" y="3905173"/>
                    <a:pt x="4662814" y="3905173"/>
                  </a:cubicBezTo>
                  <a:lnTo>
                    <a:pt x="3904698" y="3905173"/>
                  </a:lnTo>
                  <a:lnTo>
                    <a:pt x="3904698" y="3147057"/>
                  </a:lnTo>
                  <a:cubicBezTo>
                    <a:pt x="3904698" y="3063316"/>
                    <a:pt x="3972584" y="2995430"/>
                    <a:pt x="4056325" y="2995430"/>
                  </a:cubicBezTo>
                  <a:close/>
                  <a:moveTo>
                    <a:pt x="3828394" y="2009383"/>
                  </a:moveTo>
                  <a:lnTo>
                    <a:pt x="3828394" y="2767499"/>
                  </a:lnTo>
                  <a:cubicBezTo>
                    <a:pt x="3828394" y="2851240"/>
                    <a:pt x="3760508" y="2919126"/>
                    <a:pt x="3676767" y="2919126"/>
                  </a:cubicBezTo>
                  <a:lnTo>
                    <a:pt x="2919127" y="2919126"/>
                  </a:lnTo>
                  <a:lnTo>
                    <a:pt x="2919127" y="3676768"/>
                  </a:lnTo>
                  <a:cubicBezTo>
                    <a:pt x="2919127" y="3760509"/>
                    <a:pt x="2851241" y="3828395"/>
                    <a:pt x="2767500" y="3828395"/>
                  </a:cubicBezTo>
                  <a:lnTo>
                    <a:pt x="2009384" y="3828395"/>
                  </a:lnTo>
                  <a:lnTo>
                    <a:pt x="2009384" y="3070279"/>
                  </a:lnTo>
                  <a:cubicBezTo>
                    <a:pt x="2009384" y="2986538"/>
                    <a:pt x="2077270" y="2918652"/>
                    <a:pt x="2161011" y="2918652"/>
                  </a:cubicBezTo>
                  <a:lnTo>
                    <a:pt x="2918651" y="2918652"/>
                  </a:lnTo>
                  <a:lnTo>
                    <a:pt x="2918653" y="2161012"/>
                  </a:lnTo>
                  <a:cubicBezTo>
                    <a:pt x="2918653" y="2077271"/>
                    <a:pt x="2986539" y="2009385"/>
                    <a:pt x="3070280" y="2009385"/>
                  </a:cubicBezTo>
                  <a:close/>
                  <a:moveTo>
                    <a:pt x="2842349" y="1023338"/>
                  </a:moveTo>
                  <a:lnTo>
                    <a:pt x="2842349" y="1781454"/>
                  </a:lnTo>
                  <a:cubicBezTo>
                    <a:pt x="2842349" y="1865195"/>
                    <a:pt x="2774463" y="1933081"/>
                    <a:pt x="2690722" y="1933081"/>
                  </a:cubicBezTo>
                  <a:lnTo>
                    <a:pt x="1932606" y="1933081"/>
                  </a:lnTo>
                  <a:lnTo>
                    <a:pt x="1932605" y="1174964"/>
                  </a:lnTo>
                  <a:cubicBezTo>
                    <a:pt x="1932606" y="1091224"/>
                    <a:pt x="2000492" y="1023338"/>
                    <a:pt x="2084232" y="1023337"/>
                  </a:cubicBezTo>
                  <a:close/>
                  <a:moveTo>
                    <a:pt x="1856302" y="37290"/>
                  </a:moveTo>
                  <a:lnTo>
                    <a:pt x="1856302" y="795407"/>
                  </a:lnTo>
                  <a:cubicBezTo>
                    <a:pt x="1856302" y="879148"/>
                    <a:pt x="1788416" y="947034"/>
                    <a:pt x="1704675" y="947034"/>
                  </a:cubicBezTo>
                  <a:lnTo>
                    <a:pt x="947033" y="947034"/>
                  </a:lnTo>
                  <a:lnTo>
                    <a:pt x="947033" y="1704674"/>
                  </a:lnTo>
                  <a:cubicBezTo>
                    <a:pt x="947032" y="1788414"/>
                    <a:pt x="879146" y="1856300"/>
                    <a:pt x="795406" y="1856301"/>
                  </a:cubicBezTo>
                  <a:lnTo>
                    <a:pt x="37289" y="1856300"/>
                  </a:lnTo>
                  <a:lnTo>
                    <a:pt x="37289" y="1098184"/>
                  </a:lnTo>
                  <a:cubicBezTo>
                    <a:pt x="37289" y="1014443"/>
                    <a:pt x="105176" y="946557"/>
                    <a:pt x="188916" y="946557"/>
                  </a:cubicBezTo>
                  <a:lnTo>
                    <a:pt x="946559" y="946557"/>
                  </a:lnTo>
                  <a:lnTo>
                    <a:pt x="946559" y="188918"/>
                  </a:lnTo>
                  <a:cubicBezTo>
                    <a:pt x="946558" y="105177"/>
                    <a:pt x="1014445" y="37291"/>
                    <a:pt x="1098186" y="37291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800" b="1" dirty="0">
                <a:cs typeface="+mn-ea"/>
                <a:sym typeface="+mn-lt"/>
              </a:endParaRPr>
            </a:p>
          </p:txBody>
        </p:sp>
        <p:sp>
          <p:nvSpPr>
            <p:cNvPr id="5" name="iṩḷîḍe">
              <a:extLst>
                <a:ext uri="{FF2B5EF4-FFF2-40B4-BE49-F238E27FC236}">
                  <a16:creationId xmlns:a16="http://schemas.microsoft.com/office/drawing/2014/main" id="{58D2227B-714B-4D76-B0B2-5B75175025E0}"/>
                </a:ext>
              </a:extLst>
            </p:cNvPr>
            <p:cNvSpPr/>
            <p:nvPr/>
          </p:nvSpPr>
          <p:spPr>
            <a:xfrm rot="18900000">
              <a:off x="5518699" y="3021252"/>
              <a:ext cx="1154604" cy="1154604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iṡ1iḋé">
              <a:extLst>
                <a:ext uri="{FF2B5EF4-FFF2-40B4-BE49-F238E27FC236}">
                  <a16:creationId xmlns:a16="http://schemas.microsoft.com/office/drawing/2014/main" id="{B23A93DC-251A-4897-85F6-345D3D782C22}"/>
                </a:ext>
              </a:extLst>
            </p:cNvPr>
            <p:cNvSpPr/>
            <p:nvPr/>
          </p:nvSpPr>
          <p:spPr>
            <a:xfrm rot="18900000">
              <a:off x="2808242" y="2932065"/>
              <a:ext cx="993872" cy="993871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íŝľîďê">
              <a:extLst>
                <a:ext uri="{FF2B5EF4-FFF2-40B4-BE49-F238E27FC236}">
                  <a16:creationId xmlns:a16="http://schemas.microsoft.com/office/drawing/2014/main" id="{34E95555-3E6B-4797-962F-EF38CBDE2480}"/>
                </a:ext>
              </a:extLst>
            </p:cNvPr>
            <p:cNvSpPr/>
            <p:nvPr/>
          </p:nvSpPr>
          <p:spPr>
            <a:xfrm rot="18900000">
              <a:off x="8389888" y="2932065"/>
              <a:ext cx="993872" cy="993871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îšlîḓe">
              <a:extLst>
                <a:ext uri="{FF2B5EF4-FFF2-40B4-BE49-F238E27FC236}">
                  <a16:creationId xmlns:a16="http://schemas.microsoft.com/office/drawing/2014/main" id="{D087DDB8-4266-477B-9D06-4C5F31BEED5F}"/>
                </a:ext>
              </a:extLst>
            </p:cNvPr>
            <p:cNvSpPr/>
            <p:nvPr/>
          </p:nvSpPr>
          <p:spPr>
            <a:xfrm>
              <a:off x="5812973" y="3369471"/>
              <a:ext cx="566056" cy="45816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iṥlïďe">
              <a:extLst>
                <a:ext uri="{FF2B5EF4-FFF2-40B4-BE49-F238E27FC236}">
                  <a16:creationId xmlns:a16="http://schemas.microsoft.com/office/drawing/2014/main" id="{37A89368-8AAF-4756-B5FF-355BA3A12FEF}"/>
                </a:ext>
              </a:extLst>
            </p:cNvPr>
            <p:cNvSpPr/>
            <p:nvPr/>
          </p:nvSpPr>
          <p:spPr>
            <a:xfrm>
              <a:off x="3113778" y="3259445"/>
              <a:ext cx="382800" cy="339110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iṩ1ïḋe">
              <a:extLst>
                <a:ext uri="{FF2B5EF4-FFF2-40B4-BE49-F238E27FC236}">
                  <a16:creationId xmlns:a16="http://schemas.microsoft.com/office/drawing/2014/main" id="{8DB58459-F097-4A4E-A5BF-4488084B2207}"/>
                </a:ext>
              </a:extLst>
            </p:cNvPr>
            <p:cNvSpPr/>
            <p:nvPr/>
          </p:nvSpPr>
          <p:spPr>
            <a:xfrm>
              <a:off x="8695424" y="3286536"/>
              <a:ext cx="382800" cy="284929"/>
            </a:xfrm>
            <a:custGeom>
              <a:avLst/>
              <a:gdLst>
                <a:gd name="connsiteX0" fmla="*/ 36795 w 606651"/>
                <a:gd name="connsiteY0" fmla="*/ 106977 h 451548"/>
                <a:gd name="connsiteX1" fmla="*/ 91546 w 606651"/>
                <a:gd name="connsiteY1" fmla="*/ 106977 h 451548"/>
                <a:gd name="connsiteX2" fmla="*/ 212272 w 606651"/>
                <a:gd name="connsiteY2" fmla="*/ 106977 h 451548"/>
                <a:gd name="connsiteX3" fmla="*/ 240008 w 606651"/>
                <a:gd name="connsiteY3" fmla="*/ 118743 h 451548"/>
                <a:gd name="connsiteX4" fmla="*/ 266302 w 606651"/>
                <a:gd name="connsiteY4" fmla="*/ 145876 h 451548"/>
                <a:gd name="connsiteX5" fmla="*/ 294038 w 606651"/>
                <a:gd name="connsiteY5" fmla="*/ 157642 h 451548"/>
                <a:gd name="connsiteX6" fmla="*/ 498775 w 606651"/>
                <a:gd name="connsiteY6" fmla="*/ 157642 h 451548"/>
                <a:gd name="connsiteX7" fmla="*/ 515128 w 606651"/>
                <a:gd name="connsiteY7" fmla="*/ 173890 h 451548"/>
                <a:gd name="connsiteX8" fmla="*/ 515128 w 606651"/>
                <a:gd name="connsiteY8" fmla="*/ 344535 h 451548"/>
                <a:gd name="connsiteX9" fmla="*/ 515128 w 606651"/>
                <a:gd name="connsiteY9" fmla="*/ 414810 h 451548"/>
                <a:gd name="connsiteX10" fmla="*/ 478333 w 606651"/>
                <a:gd name="connsiteY10" fmla="*/ 451548 h 451548"/>
                <a:gd name="connsiteX11" fmla="*/ 36795 w 606651"/>
                <a:gd name="connsiteY11" fmla="*/ 451548 h 451548"/>
                <a:gd name="connsiteX12" fmla="*/ 0 w 606651"/>
                <a:gd name="connsiteY12" fmla="*/ 414810 h 451548"/>
                <a:gd name="connsiteX13" fmla="*/ 0 w 606651"/>
                <a:gd name="connsiteY13" fmla="*/ 143715 h 451548"/>
                <a:gd name="connsiteX14" fmla="*/ 36795 w 606651"/>
                <a:gd name="connsiteY14" fmla="*/ 106977 h 451548"/>
                <a:gd name="connsiteX15" fmla="*/ 128318 w 606651"/>
                <a:gd name="connsiteY15" fmla="*/ 0 h 451548"/>
                <a:gd name="connsiteX16" fmla="*/ 303795 w 606651"/>
                <a:gd name="connsiteY16" fmla="*/ 0 h 451548"/>
                <a:gd name="connsiteX17" fmla="*/ 331531 w 606651"/>
                <a:gd name="connsiteY17" fmla="*/ 11686 h 451548"/>
                <a:gd name="connsiteX18" fmla="*/ 357825 w 606651"/>
                <a:gd name="connsiteY18" fmla="*/ 38900 h 451548"/>
                <a:gd name="connsiteX19" fmla="*/ 385561 w 606651"/>
                <a:gd name="connsiteY19" fmla="*/ 50586 h 451548"/>
                <a:gd name="connsiteX20" fmla="*/ 590298 w 606651"/>
                <a:gd name="connsiteY20" fmla="*/ 50586 h 451548"/>
                <a:gd name="connsiteX21" fmla="*/ 606651 w 606651"/>
                <a:gd name="connsiteY21" fmla="*/ 66915 h 451548"/>
                <a:gd name="connsiteX22" fmla="*/ 606651 w 606651"/>
                <a:gd name="connsiteY22" fmla="*/ 307761 h 451548"/>
                <a:gd name="connsiteX23" fmla="*/ 569856 w 606651"/>
                <a:gd name="connsiteY23" fmla="*/ 344500 h 451548"/>
                <a:gd name="connsiteX24" fmla="*/ 531458 w 606651"/>
                <a:gd name="connsiteY24" fmla="*/ 344500 h 451548"/>
                <a:gd name="connsiteX25" fmla="*/ 531458 w 606651"/>
                <a:gd name="connsiteY25" fmla="*/ 173851 h 451548"/>
                <a:gd name="connsiteX26" fmla="*/ 498751 w 606651"/>
                <a:gd name="connsiteY26" fmla="*/ 141194 h 451548"/>
                <a:gd name="connsiteX27" fmla="*/ 294015 w 606651"/>
                <a:gd name="connsiteY27" fmla="*/ 141194 h 451548"/>
                <a:gd name="connsiteX28" fmla="*/ 278062 w 606651"/>
                <a:gd name="connsiteY28" fmla="*/ 134470 h 451548"/>
                <a:gd name="connsiteX29" fmla="*/ 251689 w 606651"/>
                <a:gd name="connsiteY29" fmla="*/ 107336 h 451548"/>
                <a:gd name="connsiteX30" fmla="*/ 212249 w 606651"/>
                <a:gd name="connsiteY30" fmla="*/ 90607 h 451548"/>
                <a:gd name="connsiteX31" fmla="*/ 91523 w 606651"/>
                <a:gd name="connsiteY31" fmla="*/ 90607 h 451548"/>
                <a:gd name="connsiteX32" fmla="*/ 91523 w 606651"/>
                <a:gd name="connsiteY32" fmla="*/ 36739 h 451548"/>
                <a:gd name="connsiteX33" fmla="*/ 128318 w 606651"/>
                <a:gd name="connsiteY33" fmla="*/ 0 h 45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651" h="451548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îsḻîḍê">
            <a:extLst>
              <a:ext uri="{FF2B5EF4-FFF2-40B4-BE49-F238E27FC236}">
                <a16:creationId xmlns:a16="http://schemas.microsoft.com/office/drawing/2014/main" id="{693FE9C0-6204-4A5B-83B0-3617B44EEE6B}"/>
              </a:ext>
            </a:extLst>
          </p:cNvPr>
          <p:cNvGrpSpPr/>
          <p:nvPr/>
        </p:nvGrpSpPr>
        <p:grpSpPr>
          <a:xfrm>
            <a:off x="673100" y="4488631"/>
            <a:ext cx="3314684" cy="1654993"/>
            <a:chOff x="673100" y="4488631"/>
            <a:chExt cx="3314684" cy="1654993"/>
          </a:xfrm>
        </p:grpSpPr>
        <p:sp>
          <p:nvSpPr>
            <p:cNvPr id="13" name="ïṧlîďé">
              <a:extLst>
                <a:ext uri="{FF2B5EF4-FFF2-40B4-BE49-F238E27FC236}">
                  <a16:creationId xmlns:a16="http://schemas.microsoft.com/office/drawing/2014/main" id="{D66E6702-885F-414D-9535-13CBEC459717}"/>
                </a:ext>
              </a:extLst>
            </p:cNvPr>
            <p:cNvSpPr txBox="1"/>
            <p:nvPr/>
          </p:nvSpPr>
          <p:spPr bwMode="auto">
            <a:xfrm>
              <a:off x="673100" y="4488631"/>
              <a:ext cx="331468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 此处输入标题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14" name="íṧ1ïḋê">
              <a:extLst>
                <a:ext uri="{FF2B5EF4-FFF2-40B4-BE49-F238E27FC236}">
                  <a16:creationId xmlns:a16="http://schemas.microsoft.com/office/drawing/2014/main" id="{868BFD62-6717-40D9-B777-17ED61542174}"/>
                </a:ext>
              </a:extLst>
            </p:cNvPr>
            <p:cNvSpPr/>
            <p:nvPr/>
          </p:nvSpPr>
          <p:spPr bwMode="auto">
            <a:xfrm>
              <a:off x="673100" y="4930435"/>
              <a:ext cx="3314684" cy="121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 algn="ctr">
                <a:buSzPct val="25000"/>
              </a:pPr>
              <a:r>
                <a:rPr lang="en-US" altLang="zh-CN" sz="1600" dirty="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15" name="ïṡľíďê">
            <a:extLst>
              <a:ext uri="{FF2B5EF4-FFF2-40B4-BE49-F238E27FC236}">
                <a16:creationId xmlns:a16="http://schemas.microsoft.com/office/drawing/2014/main" id="{BFFCA7E9-83A3-447D-9BCA-C21B1791CD6B}"/>
              </a:ext>
            </a:extLst>
          </p:cNvPr>
          <p:cNvGrpSpPr/>
          <p:nvPr/>
        </p:nvGrpSpPr>
        <p:grpSpPr>
          <a:xfrm>
            <a:off x="4438658" y="4488631"/>
            <a:ext cx="3314684" cy="1654993"/>
            <a:chOff x="4438658" y="4488631"/>
            <a:chExt cx="3314684" cy="1654993"/>
          </a:xfrm>
        </p:grpSpPr>
        <p:sp>
          <p:nvSpPr>
            <p:cNvPr id="16" name="islîḍê">
              <a:extLst>
                <a:ext uri="{FF2B5EF4-FFF2-40B4-BE49-F238E27FC236}">
                  <a16:creationId xmlns:a16="http://schemas.microsoft.com/office/drawing/2014/main" id="{6D161EDB-9BF9-4061-B2B6-FC9E50B102A5}"/>
                </a:ext>
              </a:extLst>
            </p:cNvPr>
            <p:cNvSpPr txBox="1"/>
            <p:nvPr/>
          </p:nvSpPr>
          <p:spPr bwMode="auto">
            <a:xfrm>
              <a:off x="4438658" y="4488631"/>
              <a:ext cx="331468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 此处输入标题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17" name="îṥḷîḍê">
              <a:extLst>
                <a:ext uri="{FF2B5EF4-FFF2-40B4-BE49-F238E27FC236}">
                  <a16:creationId xmlns:a16="http://schemas.microsoft.com/office/drawing/2014/main" id="{00091AAD-15FA-4C85-9C51-3F46CF7E56DF}"/>
                </a:ext>
              </a:extLst>
            </p:cNvPr>
            <p:cNvSpPr/>
            <p:nvPr/>
          </p:nvSpPr>
          <p:spPr bwMode="auto">
            <a:xfrm>
              <a:off x="4438658" y="4930435"/>
              <a:ext cx="3314684" cy="121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 algn="ctr">
                <a:buSzPct val="25000"/>
              </a:pPr>
              <a:r>
                <a:rPr lang="en-US" altLang="zh-CN" sz="1600" dirty="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18" name="ïṥ1iḋê">
            <a:extLst>
              <a:ext uri="{FF2B5EF4-FFF2-40B4-BE49-F238E27FC236}">
                <a16:creationId xmlns:a16="http://schemas.microsoft.com/office/drawing/2014/main" id="{7600CE39-5C22-4FF0-B25C-53B5D17CAE4C}"/>
              </a:ext>
            </a:extLst>
          </p:cNvPr>
          <p:cNvGrpSpPr/>
          <p:nvPr/>
        </p:nvGrpSpPr>
        <p:grpSpPr>
          <a:xfrm>
            <a:off x="8204216" y="4488631"/>
            <a:ext cx="3314684" cy="1654993"/>
            <a:chOff x="8204216" y="4488631"/>
            <a:chExt cx="3314684" cy="1654993"/>
          </a:xfrm>
        </p:grpSpPr>
        <p:sp>
          <p:nvSpPr>
            <p:cNvPr id="19" name="ïSľïďé">
              <a:extLst>
                <a:ext uri="{FF2B5EF4-FFF2-40B4-BE49-F238E27FC236}">
                  <a16:creationId xmlns:a16="http://schemas.microsoft.com/office/drawing/2014/main" id="{56034452-1015-4206-AD85-AC4B738443B2}"/>
                </a:ext>
              </a:extLst>
            </p:cNvPr>
            <p:cNvSpPr/>
            <p:nvPr/>
          </p:nvSpPr>
          <p:spPr bwMode="auto">
            <a:xfrm>
              <a:off x="8204216" y="4930435"/>
              <a:ext cx="3314684" cy="121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zh-CN" altLang="en-US" sz="1600" dirty="0">
                  <a:cs typeface="+mn-ea"/>
                  <a:sym typeface="+mn-lt"/>
                </a:rPr>
                <a:t>通过复制您的文本后，在此框中选择粘贴。</a:t>
              </a:r>
              <a:endParaRPr lang="en-US" altLang="zh-CN" sz="1600" dirty="0">
                <a:cs typeface="+mn-ea"/>
                <a:sym typeface="+mn-lt"/>
              </a:endParaRPr>
            </a:p>
            <a:p>
              <a:pPr algn="ctr">
                <a:buSzPct val="25000"/>
              </a:pPr>
              <a:r>
                <a:rPr lang="en-US" altLang="zh-CN" sz="1600" dirty="0"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0" name="îṡľíḓe">
              <a:extLst>
                <a:ext uri="{FF2B5EF4-FFF2-40B4-BE49-F238E27FC236}">
                  <a16:creationId xmlns:a16="http://schemas.microsoft.com/office/drawing/2014/main" id="{6067CFF6-D69E-4281-A321-1E66309D42CD}"/>
                </a:ext>
              </a:extLst>
            </p:cNvPr>
            <p:cNvSpPr txBox="1"/>
            <p:nvPr/>
          </p:nvSpPr>
          <p:spPr bwMode="auto">
            <a:xfrm>
              <a:off x="8204216" y="4488631"/>
              <a:ext cx="331468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 此处输入标题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86C1FD1-0610-480E-9544-B0FF4C740172}"/>
              </a:ext>
            </a:extLst>
          </p:cNvPr>
          <p:cNvGrpSpPr/>
          <p:nvPr/>
        </p:nvGrpSpPr>
        <p:grpSpPr>
          <a:xfrm>
            <a:off x="4213221" y="4679627"/>
            <a:ext cx="3765558" cy="1463998"/>
            <a:chOff x="4213221" y="4679627"/>
            <a:chExt cx="3765558" cy="1463998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8DCC100-9E44-48A6-B500-8D4DD74AF397}"/>
                </a:ext>
              </a:extLst>
            </p:cNvPr>
            <p:cNvCxnSpPr>
              <a:cxnSpLocks/>
            </p:cNvCxnSpPr>
            <p:nvPr/>
          </p:nvCxnSpPr>
          <p:spPr>
            <a:xfrm>
              <a:off x="4213221" y="4679627"/>
              <a:ext cx="0" cy="14639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B7033EE-1578-400A-9579-3AC692085C45}"/>
                </a:ext>
              </a:extLst>
            </p:cNvPr>
            <p:cNvCxnSpPr>
              <a:cxnSpLocks/>
            </p:cNvCxnSpPr>
            <p:nvPr/>
          </p:nvCxnSpPr>
          <p:spPr>
            <a:xfrm>
              <a:off x="7978779" y="4679627"/>
              <a:ext cx="0" cy="14639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4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B12BDFF-7E3D-4BA2-A675-C776297D6648}"/>
              </a:ext>
            </a:extLst>
          </p:cNvPr>
          <p:cNvSpPr txBox="1"/>
          <p:nvPr/>
        </p:nvSpPr>
        <p:spPr>
          <a:xfrm>
            <a:off x="323850" y="333375"/>
            <a:ext cx="2628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D7C3D37-A41E-4A2D-A69C-31EAFD901D9B}"/>
              </a:ext>
            </a:extLst>
          </p:cNvPr>
          <p:cNvGrpSpPr/>
          <p:nvPr/>
        </p:nvGrpSpPr>
        <p:grpSpPr>
          <a:xfrm>
            <a:off x="606552" y="1412867"/>
            <a:ext cx="2644161" cy="4230538"/>
            <a:chOff x="606552" y="1412867"/>
            <a:chExt cx="2644161" cy="4230538"/>
          </a:xfrm>
        </p:grpSpPr>
        <p:sp>
          <p:nvSpPr>
            <p:cNvPr id="4" name="ïśľíḑé">
              <a:extLst>
                <a:ext uri="{FF2B5EF4-FFF2-40B4-BE49-F238E27FC236}">
                  <a16:creationId xmlns:a16="http://schemas.microsoft.com/office/drawing/2014/main" id="{062C0888-577F-469B-AF16-EE4625D34232}"/>
                </a:ext>
              </a:extLst>
            </p:cNvPr>
            <p:cNvSpPr/>
            <p:nvPr/>
          </p:nvSpPr>
          <p:spPr>
            <a:xfrm>
              <a:off x="700252" y="1412867"/>
              <a:ext cx="2516258" cy="423053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6096" r="-76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8E952FE-D1FF-453D-9288-64C3C22B6D9B}"/>
                </a:ext>
              </a:extLst>
            </p:cNvPr>
            <p:cNvCxnSpPr/>
            <p:nvPr/>
          </p:nvCxnSpPr>
          <p:spPr>
            <a:xfrm>
              <a:off x="704056" y="1412867"/>
              <a:ext cx="2516259" cy="0"/>
            </a:xfrm>
            <a:prstGeom prst="line">
              <a:avLst/>
            </a:prstGeom>
            <a:ln w="698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ïṣľïdè">
              <a:extLst>
                <a:ext uri="{FF2B5EF4-FFF2-40B4-BE49-F238E27FC236}">
                  <a16:creationId xmlns:a16="http://schemas.microsoft.com/office/drawing/2014/main" id="{7DE4BDC2-6C8A-4C0D-B774-AA42BE66895A}"/>
                </a:ext>
              </a:extLst>
            </p:cNvPr>
            <p:cNvSpPr/>
            <p:nvPr/>
          </p:nvSpPr>
          <p:spPr>
            <a:xfrm>
              <a:off x="700252" y="3355566"/>
              <a:ext cx="2516259" cy="2287516"/>
            </a:xfrm>
            <a:custGeom>
              <a:avLst/>
              <a:gdLst>
                <a:gd name="connsiteX0" fmla="*/ 0 w 1764506"/>
                <a:gd name="connsiteY0" fmla="*/ 721519 h 1485900"/>
                <a:gd name="connsiteX1" fmla="*/ 1757362 w 1764506"/>
                <a:gd name="connsiteY1" fmla="*/ 0 h 1485900"/>
                <a:gd name="connsiteX2" fmla="*/ 1764506 w 1764506"/>
                <a:gd name="connsiteY2" fmla="*/ 1485900 h 1485900"/>
                <a:gd name="connsiteX3" fmla="*/ 0 w 1764506"/>
                <a:gd name="connsiteY3" fmla="*/ 1478757 h 1485900"/>
                <a:gd name="connsiteX4" fmla="*/ 0 w 1764506"/>
                <a:gd name="connsiteY4" fmla="*/ 721519 h 1485900"/>
                <a:gd name="connsiteX0" fmla="*/ 0 w 1764506"/>
                <a:gd name="connsiteY0" fmla="*/ 723494 h 1487875"/>
                <a:gd name="connsiteX1" fmla="*/ 1763268 w 1764506"/>
                <a:gd name="connsiteY1" fmla="*/ 0 h 1487875"/>
                <a:gd name="connsiteX2" fmla="*/ 1764506 w 1764506"/>
                <a:gd name="connsiteY2" fmla="*/ 1487875 h 1487875"/>
                <a:gd name="connsiteX3" fmla="*/ 0 w 1764506"/>
                <a:gd name="connsiteY3" fmla="*/ 1480732 h 1487875"/>
                <a:gd name="connsiteX4" fmla="*/ 0 w 1764506"/>
                <a:gd name="connsiteY4" fmla="*/ 723494 h 148787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0 w 1764506"/>
                <a:gd name="connsiteY3" fmla="*/ 148073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3938 w 1764506"/>
                <a:gd name="connsiteY3" fmla="*/ 146888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5907 w 1764506"/>
                <a:gd name="connsiteY3" fmla="*/ 1478757 h 1483925"/>
                <a:gd name="connsiteX4" fmla="*/ 0 w 1764506"/>
                <a:gd name="connsiteY4" fmla="*/ 723494 h 1483925"/>
                <a:gd name="connsiteX0" fmla="*/ 0 w 1764506"/>
                <a:gd name="connsiteY0" fmla="*/ 723494 h 1481950"/>
                <a:gd name="connsiteX1" fmla="*/ 1763268 w 1764506"/>
                <a:gd name="connsiteY1" fmla="*/ 0 h 1481950"/>
                <a:gd name="connsiteX2" fmla="*/ 1764506 w 1764506"/>
                <a:gd name="connsiteY2" fmla="*/ 1481950 h 1481950"/>
                <a:gd name="connsiteX3" fmla="*/ 5907 w 1764506"/>
                <a:gd name="connsiteY3" fmla="*/ 1478757 h 1481950"/>
                <a:gd name="connsiteX4" fmla="*/ 0 w 1764506"/>
                <a:gd name="connsiteY4" fmla="*/ 723494 h 1481950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5907 w 1764506"/>
                <a:gd name="connsiteY3" fmla="*/ 1478757 h 1478757"/>
                <a:gd name="connsiteX4" fmla="*/ 0 w 1764506"/>
                <a:gd name="connsiteY4" fmla="*/ 723494 h 1478757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1969 w 1764506"/>
                <a:gd name="connsiteY3" fmla="*/ 1478757 h 1478757"/>
                <a:gd name="connsiteX4" fmla="*/ 0 w 1764506"/>
                <a:gd name="connsiteY4" fmla="*/ 723494 h 1478757"/>
                <a:gd name="connsiteX0" fmla="*/ 2207 w 1766713"/>
                <a:gd name="connsiteY0" fmla="*/ 723494 h 1478757"/>
                <a:gd name="connsiteX1" fmla="*/ 1765475 w 1766713"/>
                <a:gd name="connsiteY1" fmla="*/ 0 h 1478757"/>
                <a:gd name="connsiteX2" fmla="*/ 1766713 w 1766713"/>
                <a:gd name="connsiteY2" fmla="*/ 1478000 h 1478757"/>
                <a:gd name="connsiteX3" fmla="*/ 238 w 1766713"/>
                <a:gd name="connsiteY3" fmla="*/ 1478757 h 1478757"/>
                <a:gd name="connsiteX4" fmla="*/ 2207 w 1766713"/>
                <a:gd name="connsiteY4" fmla="*/ 723494 h 1478757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2657"/>
                <a:gd name="connsiteX1" fmla="*/ 1765475 w 1766713"/>
                <a:gd name="connsiteY1" fmla="*/ 0 h 1482657"/>
                <a:gd name="connsiteX2" fmla="*/ 1766713 w 1766713"/>
                <a:gd name="connsiteY2" fmla="*/ 1481900 h 1482657"/>
                <a:gd name="connsiteX3" fmla="*/ 238 w 1766713"/>
                <a:gd name="connsiteY3" fmla="*/ 1482657 h 1482657"/>
                <a:gd name="connsiteX4" fmla="*/ 2207 w 1766713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819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702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7918"/>
                <a:gd name="connsiteY0" fmla="*/ 723494 h 1482657"/>
                <a:gd name="connsiteX1" fmla="*/ 1767443 w 1767918"/>
                <a:gd name="connsiteY1" fmla="*/ 0 h 1482657"/>
                <a:gd name="connsiteX2" fmla="*/ 1764744 w 1767918"/>
                <a:gd name="connsiteY2" fmla="*/ 1478000 h 1482657"/>
                <a:gd name="connsiteX3" fmla="*/ 238 w 1767918"/>
                <a:gd name="connsiteY3" fmla="*/ 1482657 h 1482657"/>
                <a:gd name="connsiteX4" fmla="*/ 2207 w 1767918"/>
                <a:gd name="connsiteY4" fmla="*/ 723494 h 1482657"/>
                <a:gd name="connsiteX0" fmla="*/ 2207 w 1767831"/>
                <a:gd name="connsiteY0" fmla="*/ 723494 h 1483850"/>
                <a:gd name="connsiteX1" fmla="*/ 1767443 w 1767831"/>
                <a:gd name="connsiteY1" fmla="*/ 0 h 1483850"/>
                <a:gd name="connsiteX2" fmla="*/ 1762776 w 1767831"/>
                <a:gd name="connsiteY2" fmla="*/ 1483850 h 1483850"/>
                <a:gd name="connsiteX3" fmla="*/ 238 w 1767831"/>
                <a:gd name="connsiteY3" fmla="*/ 1482657 h 1483850"/>
                <a:gd name="connsiteX4" fmla="*/ 2207 w 1767831"/>
                <a:gd name="connsiteY4" fmla="*/ 723494 h 1483850"/>
                <a:gd name="connsiteX0" fmla="*/ 2207 w 1768683"/>
                <a:gd name="connsiteY0" fmla="*/ 723494 h 1482657"/>
                <a:gd name="connsiteX1" fmla="*/ 1767443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68683"/>
                <a:gd name="connsiteY0" fmla="*/ 723494 h 1482657"/>
                <a:gd name="connsiteX1" fmla="*/ 1763540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3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5 w 1771958"/>
                <a:gd name="connsiteY2" fmla="*/ 1479978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4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6 w 1771958"/>
                <a:gd name="connsiteY2" fmla="*/ 1479979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394 w 1772725"/>
                <a:gd name="connsiteY0" fmla="*/ 723494 h 1483821"/>
                <a:gd name="connsiteX1" fmla="*/ 1771482 w 1772725"/>
                <a:gd name="connsiteY1" fmla="*/ 0 h 1483821"/>
                <a:gd name="connsiteX2" fmla="*/ 1772725 w 1772725"/>
                <a:gd name="connsiteY2" fmla="*/ 1483821 h 1483821"/>
                <a:gd name="connsiteX3" fmla="*/ 376 w 1772725"/>
                <a:gd name="connsiteY3" fmla="*/ 1482657 h 1483821"/>
                <a:gd name="connsiteX4" fmla="*/ 394 w 1772725"/>
                <a:gd name="connsiteY4" fmla="*/ 723494 h 14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725" h="1483821">
                  <a:moveTo>
                    <a:pt x="394" y="723494"/>
                  </a:moveTo>
                  <a:lnTo>
                    <a:pt x="1771482" y="0"/>
                  </a:lnTo>
                  <a:cubicBezTo>
                    <a:pt x="1773863" y="495300"/>
                    <a:pt x="1770344" y="988521"/>
                    <a:pt x="1772725" y="1483821"/>
                  </a:cubicBezTo>
                  <a:lnTo>
                    <a:pt x="376" y="1482657"/>
                  </a:lnTo>
                  <a:cubicBezTo>
                    <a:pt x="-937" y="1234194"/>
                    <a:pt x="1707" y="971957"/>
                    <a:pt x="394" y="723494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ṩḻîḓê">
              <a:extLst>
                <a:ext uri="{FF2B5EF4-FFF2-40B4-BE49-F238E27FC236}">
                  <a16:creationId xmlns:a16="http://schemas.microsoft.com/office/drawing/2014/main" id="{DFA30CA4-3C09-4DCD-B824-1BEC5B9DFC50}"/>
                </a:ext>
              </a:extLst>
            </p:cNvPr>
            <p:cNvSpPr txBox="1"/>
            <p:nvPr/>
          </p:nvSpPr>
          <p:spPr>
            <a:xfrm>
              <a:off x="606553" y="4586217"/>
              <a:ext cx="2644160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通过复制您的文本后，在此框中选择粘贴。</a:t>
              </a:r>
            </a:p>
          </p:txBody>
        </p:sp>
        <p:sp>
          <p:nvSpPr>
            <p:cNvPr id="9" name="îṧļiḑê">
              <a:extLst>
                <a:ext uri="{FF2B5EF4-FFF2-40B4-BE49-F238E27FC236}">
                  <a16:creationId xmlns:a16="http://schemas.microsoft.com/office/drawing/2014/main" id="{442D1A0D-FCDB-4F06-8A89-1F69A6A36A89}"/>
                </a:ext>
              </a:extLst>
            </p:cNvPr>
            <p:cNvSpPr/>
            <p:nvPr/>
          </p:nvSpPr>
          <p:spPr>
            <a:xfrm>
              <a:off x="606552" y="4206561"/>
              <a:ext cx="2644160" cy="37965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此处输入标题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2D9AB09-FE10-4E56-ABC8-A6196D4E0CC8}"/>
              </a:ext>
            </a:extLst>
          </p:cNvPr>
          <p:cNvGrpSpPr/>
          <p:nvPr/>
        </p:nvGrpSpPr>
        <p:grpSpPr>
          <a:xfrm>
            <a:off x="3379169" y="1412867"/>
            <a:ext cx="2644161" cy="4230538"/>
            <a:chOff x="3379169" y="1412867"/>
            <a:chExt cx="2644161" cy="4230538"/>
          </a:xfrm>
        </p:grpSpPr>
        <p:sp>
          <p:nvSpPr>
            <p:cNvPr id="11" name="ïṧḷiḑê">
              <a:extLst>
                <a:ext uri="{FF2B5EF4-FFF2-40B4-BE49-F238E27FC236}">
                  <a16:creationId xmlns:a16="http://schemas.microsoft.com/office/drawing/2014/main" id="{81FAF2A8-AA89-46BD-8E69-6CA33EDB2C3B}"/>
                </a:ext>
              </a:extLst>
            </p:cNvPr>
            <p:cNvSpPr/>
            <p:nvPr/>
          </p:nvSpPr>
          <p:spPr>
            <a:xfrm>
              <a:off x="3443122" y="1412867"/>
              <a:ext cx="2516258" cy="423053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6096" r="-76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7EBDC6C-DECE-47AD-9A4C-16FC90091060}"/>
                </a:ext>
              </a:extLst>
            </p:cNvPr>
            <p:cNvCxnSpPr/>
            <p:nvPr/>
          </p:nvCxnSpPr>
          <p:spPr>
            <a:xfrm>
              <a:off x="3463500" y="1412867"/>
              <a:ext cx="2516259" cy="0"/>
            </a:xfrm>
            <a:prstGeom prst="line">
              <a:avLst/>
            </a:prstGeom>
            <a:solidFill>
              <a:schemeClr val="accent2"/>
            </a:solidFill>
            <a:ln w="69850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îŝḻíďe">
              <a:extLst>
                <a:ext uri="{FF2B5EF4-FFF2-40B4-BE49-F238E27FC236}">
                  <a16:creationId xmlns:a16="http://schemas.microsoft.com/office/drawing/2014/main" id="{F49BE92D-8174-4367-BB48-04A2FB1A330A}"/>
                </a:ext>
              </a:extLst>
            </p:cNvPr>
            <p:cNvSpPr/>
            <p:nvPr/>
          </p:nvSpPr>
          <p:spPr>
            <a:xfrm>
              <a:off x="3463500" y="3350884"/>
              <a:ext cx="2516259" cy="2287516"/>
            </a:xfrm>
            <a:custGeom>
              <a:avLst/>
              <a:gdLst>
                <a:gd name="connsiteX0" fmla="*/ 0 w 1764506"/>
                <a:gd name="connsiteY0" fmla="*/ 721519 h 1485900"/>
                <a:gd name="connsiteX1" fmla="*/ 1757362 w 1764506"/>
                <a:gd name="connsiteY1" fmla="*/ 0 h 1485900"/>
                <a:gd name="connsiteX2" fmla="*/ 1764506 w 1764506"/>
                <a:gd name="connsiteY2" fmla="*/ 1485900 h 1485900"/>
                <a:gd name="connsiteX3" fmla="*/ 0 w 1764506"/>
                <a:gd name="connsiteY3" fmla="*/ 1478757 h 1485900"/>
                <a:gd name="connsiteX4" fmla="*/ 0 w 1764506"/>
                <a:gd name="connsiteY4" fmla="*/ 721519 h 1485900"/>
                <a:gd name="connsiteX0" fmla="*/ 0 w 1764506"/>
                <a:gd name="connsiteY0" fmla="*/ 723494 h 1487875"/>
                <a:gd name="connsiteX1" fmla="*/ 1763268 w 1764506"/>
                <a:gd name="connsiteY1" fmla="*/ 0 h 1487875"/>
                <a:gd name="connsiteX2" fmla="*/ 1764506 w 1764506"/>
                <a:gd name="connsiteY2" fmla="*/ 1487875 h 1487875"/>
                <a:gd name="connsiteX3" fmla="*/ 0 w 1764506"/>
                <a:gd name="connsiteY3" fmla="*/ 1480732 h 1487875"/>
                <a:gd name="connsiteX4" fmla="*/ 0 w 1764506"/>
                <a:gd name="connsiteY4" fmla="*/ 723494 h 148787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0 w 1764506"/>
                <a:gd name="connsiteY3" fmla="*/ 148073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3938 w 1764506"/>
                <a:gd name="connsiteY3" fmla="*/ 146888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5907 w 1764506"/>
                <a:gd name="connsiteY3" fmla="*/ 1478757 h 1483925"/>
                <a:gd name="connsiteX4" fmla="*/ 0 w 1764506"/>
                <a:gd name="connsiteY4" fmla="*/ 723494 h 1483925"/>
                <a:gd name="connsiteX0" fmla="*/ 0 w 1764506"/>
                <a:gd name="connsiteY0" fmla="*/ 723494 h 1481950"/>
                <a:gd name="connsiteX1" fmla="*/ 1763268 w 1764506"/>
                <a:gd name="connsiteY1" fmla="*/ 0 h 1481950"/>
                <a:gd name="connsiteX2" fmla="*/ 1764506 w 1764506"/>
                <a:gd name="connsiteY2" fmla="*/ 1481950 h 1481950"/>
                <a:gd name="connsiteX3" fmla="*/ 5907 w 1764506"/>
                <a:gd name="connsiteY3" fmla="*/ 1478757 h 1481950"/>
                <a:gd name="connsiteX4" fmla="*/ 0 w 1764506"/>
                <a:gd name="connsiteY4" fmla="*/ 723494 h 1481950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5907 w 1764506"/>
                <a:gd name="connsiteY3" fmla="*/ 1478757 h 1478757"/>
                <a:gd name="connsiteX4" fmla="*/ 0 w 1764506"/>
                <a:gd name="connsiteY4" fmla="*/ 723494 h 1478757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1969 w 1764506"/>
                <a:gd name="connsiteY3" fmla="*/ 1478757 h 1478757"/>
                <a:gd name="connsiteX4" fmla="*/ 0 w 1764506"/>
                <a:gd name="connsiteY4" fmla="*/ 723494 h 1478757"/>
                <a:gd name="connsiteX0" fmla="*/ 2207 w 1766713"/>
                <a:gd name="connsiteY0" fmla="*/ 723494 h 1478757"/>
                <a:gd name="connsiteX1" fmla="*/ 1765475 w 1766713"/>
                <a:gd name="connsiteY1" fmla="*/ 0 h 1478757"/>
                <a:gd name="connsiteX2" fmla="*/ 1766713 w 1766713"/>
                <a:gd name="connsiteY2" fmla="*/ 1478000 h 1478757"/>
                <a:gd name="connsiteX3" fmla="*/ 238 w 1766713"/>
                <a:gd name="connsiteY3" fmla="*/ 1478757 h 1478757"/>
                <a:gd name="connsiteX4" fmla="*/ 2207 w 1766713"/>
                <a:gd name="connsiteY4" fmla="*/ 723494 h 1478757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2657"/>
                <a:gd name="connsiteX1" fmla="*/ 1765475 w 1766713"/>
                <a:gd name="connsiteY1" fmla="*/ 0 h 1482657"/>
                <a:gd name="connsiteX2" fmla="*/ 1766713 w 1766713"/>
                <a:gd name="connsiteY2" fmla="*/ 1481900 h 1482657"/>
                <a:gd name="connsiteX3" fmla="*/ 238 w 1766713"/>
                <a:gd name="connsiteY3" fmla="*/ 1482657 h 1482657"/>
                <a:gd name="connsiteX4" fmla="*/ 2207 w 1766713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819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702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7918"/>
                <a:gd name="connsiteY0" fmla="*/ 723494 h 1482657"/>
                <a:gd name="connsiteX1" fmla="*/ 1767443 w 1767918"/>
                <a:gd name="connsiteY1" fmla="*/ 0 h 1482657"/>
                <a:gd name="connsiteX2" fmla="*/ 1764744 w 1767918"/>
                <a:gd name="connsiteY2" fmla="*/ 1478000 h 1482657"/>
                <a:gd name="connsiteX3" fmla="*/ 238 w 1767918"/>
                <a:gd name="connsiteY3" fmla="*/ 1482657 h 1482657"/>
                <a:gd name="connsiteX4" fmla="*/ 2207 w 1767918"/>
                <a:gd name="connsiteY4" fmla="*/ 723494 h 1482657"/>
                <a:gd name="connsiteX0" fmla="*/ 2207 w 1767831"/>
                <a:gd name="connsiteY0" fmla="*/ 723494 h 1483850"/>
                <a:gd name="connsiteX1" fmla="*/ 1767443 w 1767831"/>
                <a:gd name="connsiteY1" fmla="*/ 0 h 1483850"/>
                <a:gd name="connsiteX2" fmla="*/ 1762776 w 1767831"/>
                <a:gd name="connsiteY2" fmla="*/ 1483850 h 1483850"/>
                <a:gd name="connsiteX3" fmla="*/ 238 w 1767831"/>
                <a:gd name="connsiteY3" fmla="*/ 1482657 h 1483850"/>
                <a:gd name="connsiteX4" fmla="*/ 2207 w 1767831"/>
                <a:gd name="connsiteY4" fmla="*/ 723494 h 1483850"/>
                <a:gd name="connsiteX0" fmla="*/ 2207 w 1768683"/>
                <a:gd name="connsiteY0" fmla="*/ 723494 h 1482657"/>
                <a:gd name="connsiteX1" fmla="*/ 1767443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68683"/>
                <a:gd name="connsiteY0" fmla="*/ 723494 h 1482657"/>
                <a:gd name="connsiteX1" fmla="*/ 1763540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3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5 w 1771958"/>
                <a:gd name="connsiteY2" fmla="*/ 1479978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4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6 w 1771958"/>
                <a:gd name="connsiteY2" fmla="*/ 1479979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394 w 1772725"/>
                <a:gd name="connsiteY0" fmla="*/ 723494 h 1483821"/>
                <a:gd name="connsiteX1" fmla="*/ 1771482 w 1772725"/>
                <a:gd name="connsiteY1" fmla="*/ 0 h 1483821"/>
                <a:gd name="connsiteX2" fmla="*/ 1772725 w 1772725"/>
                <a:gd name="connsiteY2" fmla="*/ 1483821 h 1483821"/>
                <a:gd name="connsiteX3" fmla="*/ 376 w 1772725"/>
                <a:gd name="connsiteY3" fmla="*/ 1482657 h 1483821"/>
                <a:gd name="connsiteX4" fmla="*/ 394 w 1772725"/>
                <a:gd name="connsiteY4" fmla="*/ 723494 h 14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725" h="1483821">
                  <a:moveTo>
                    <a:pt x="394" y="723494"/>
                  </a:moveTo>
                  <a:lnTo>
                    <a:pt x="1771482" y="0"/>
                  </a:lnTo>
                  <a:cubicBezTo>
                    <a:pt x="1773863" y="495300"/>
                    <a:pt x="1770344" y="988521"/>
                    <a:pt x="1772725" y="1483821"/>
                  </a:cubicBezTo>
                  <a:lnTo>
                    <a:pt x="376" y="1482657"/>
                  </a:lnTo>
                  <a:cubicBezTo>
                    <a:pt x="-937" y="1234194"/>
                    <a:pt x="1707" y="971957"/>
                    <a:pt x="394" y="723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ś1ídé">
              <a:extLst>
                <a:ext uri="{FF2B5EF4-FFF2-40B4-BE49-F238E27FC236}">
                  <a16:creationId xmlns:a16="http://schemas.microsoft.com/office/drawing/2014/main" id="{CDC31A42-9035-41C0-9841-7466DA54B1E9}"/>
                </a:ext>
              </a:extLst>
            </p:cNvPr>
            <p:cNvSpPr/>
            <p:nvPr/>
          </p:nvSpPr>
          <p:spPr>
            <a:xfrm>
              <a:off x="3379169" y="4206561"/>
              <a:ext cx="2644160" cy="37965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此处输入标题</a:t>
              </a:r>
            </a:p>
          </p:txBody>
        </p:sp>
        <p:sp>
          <p:nvSpPr>
            <p:cNvPr id="15" name="ïSḷïḍè">
              <a:extLst>
                <a:ext uri="{FF2B5EF4-FFF2-40B4-BE49-F238E27FC236}">
                  <a16:creationId xmlns:a16="http://schemas.microsoft.com/office/drawing/2014/main" id="{0FDBD732-5BDA-4B5A-B6D6-591526C327E9}"/>
                </a:ext>
              </a:extLst>
            </p:cNvPr>
            <p:cNvSpPr txBox="1"/>
            <p:nvPr/>
          </p:nvSpPr>
          <p:spPr>
            <a:xfrm>
              <a:off x="3379170" y="4586217"/>
              <a:ext cx="2644160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通过复制您的文本后，在此框中选择粘贴。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94F85E0-3362-4F2E-8ACF-439DA98C3870}"/>
              </a:ext>
            </a:extLst>
          </p:cNvPr>
          <p:cNvGrpSpPr/>
          <p:nvPr/>
        </p:nvGrpSpPr>
        <p:grpSpPr>
          <a:xfrm>
            <a:off x="6182185" y="1412867"/>
            <a:ext cx="2644161" cy="4230538"/>
            <a:chOff x="6182185" y="1412867"/>
            <a:chExt cx="2644161" cy="4230538"/>
          </a:xfrm>
        </p:grpSpPr>
        <p:sp>
          <p:nvSpPr>
            <p:cNvPr id="17" name="îşļïde">
              <a:extLst>
                <a:ext uri="{FF2B5EF4-FFF2-40B4-BE49-F238E27FC236}">
                  <a16:creationId xmlns:a16="http://schemas.microsoft.com/office/drawing/2014/main" id="{6A361ECF-CA98-4E8E-8D6D-AF1D08D020AA}"/>
                </a:ext>
              </a:extLst>
            </p:cNvPr>
            <p:cNvSpPr/>
            <p:nvPr/>
          </p:nvSpPr>
          <p:spPr>
            <a:xfrm>
              <a:off x="6237556" y="1412867"/>
              <a:ext cx="2516258" cy="423053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6096" r="-7609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D7D7ADA-9688-4C15-8C37-0CC0B25133E3}"/>
                </a:ext>
              </a:extLst>
            </p:cNvPr>
            <p:cNvCxnSpPr/>
            <p:nvPr/>
          </p:nvCxnSpPr>
          <p:spPr>
            <a:xfrm>
              <a:off x="6239267" y="1412867"/>
              <a:ext cx="2516259" cy="0"/>
            </a:xfrm>
            <a:prstGeom prst="line">
              <a:avLst/>
            </a:prstGeom>
            <a:solidFill>
              <a:schemeClr val="accent1">
                <a:alpha val="85000"/>
              </a:schemeClr>
            </a:solidFill>
            <a:ln w="698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îŝḻïďe">
              <a:extLst>
                <a:ext uri="{FF2B5EF4-FFF2-40B4-BE49-F238E27FC236}">
                  <a16:creationId xmlns:a16="http://schemas.microsoft.com/office/drawing/2014/main" id="{DE8BAA51-561E-44CC-BFD4-86331E03E4C5}"/>
                </a:ext>
              </a:extLst>
            </p:cNvPr>
            <p:cNvSpPr/>
            <p:nvPr/>
          </p:nvSpPr>
          <p:spPr>
            <a:xfrm>
              <a:off x="6240599" y="3350884"/>
              <a:ext cx="2516259" cy="2287516"/>
            </a:xfrm>
            <a:custGeom>
              <a:avLst/>
              <a:gdLst>
                <a:gd name="connsiteX0" fmla="*/ 0 w 1764506"/>
                <a:gd name="connsiteY0" fmla="*/ 721519 h 1485900"/>
                <a:gd name="connsiteX1" fmla="*/ 1757362 w 1764506"/>
                <a:gd name="connsiteY1" fmla="*/ 0 h 1485900"/>
                <a:gd name="connsiteX2" fmla="*/ 1764506 w 1764506"/>
                <a:gd name="connsiteY2" fmla="*/ 1485900 h 1485900"/>
                <a:gd name="connsiteX3" fmla="*/ 0 w 1764506"/>
                <a:gd name="connsiteY3" fmla="*/ 1478757 h 1485900"/>
                <a:gd name="connsiteX4" fmla="*/ 0 w 1764506"/>
                <a:gd name="connsiteY4" fmla="*/ 721519 h 1485900"/>
                <a:gd name="connsiteX0" fmla="*/ 0 w 1764506"/>
                <a:gd name="connsiteY0" fmla="*/ 723494 h 1487875"/>
                <a:gd name="connsiteX1" fmla="*/ 1763268 w 1764506"/>
                <a:gd name="connsiteY1" fmla="*/ 0 h 1487875"/>
                <a:gd name="connsiteX2" fmla="*/ 1764506 w 1764506"/>
                <a:gd name="connsiteY2" fmla="*/ 1487875 h 1487875"/>
                <a:gd name="connsiteX3" fmla="*/ 0 w 1764506"/>
                <a:gd name="connsiteY3" fmla="*/ 1480732 h 1487875"/>
                <a:gd name="connsiteX4" fmla="*/ 0 w 1764506"/>
                <a:gd name="connsiteY4" fmla="*/ 723494 h 148787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0 w 1764506"/>
                <a:gd name="connsiteY3" fmla="*/ 148073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3938 w 1764506"/>
                <a:gd name="connsiteY3" fmla="*/ 146888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5907 w 1764506"/>
                <a:gd name="connsiteY3" fmla="*/ 1478757 h 1483925"/>
                <a:gd name="connsiteX4" fmla="*/ 0 w 1764506"/>
                <a:gd name="connsiteY4" fmla="*/ 723494 h 1483925"/>
                <a:gd name="connsiteX0" fmla="*/ 0 w 1764506"/>
                <a:gd name="connsiteY0" fmla="*/ 723494 h 1481950"/>
                <a:gd name="connsiteX1" fmla="*/ 1763268 w 1764506"/>
                <a:gd name="connsiteY1" fmla="*/ 0 h 1481950"/>
                <a:gd name="connsiteX2" fmla="*/ 1764506 w 1764506"/>
                <a:gd name="connsiteY2" fmla="*/ 1481950 h 1481950"/>
                <a:gd name="connsiteX3" fmla="*/ 5907 w 1764506"/>
                <a:gd name="connsiteY3" fmla="*/ 1478757 h 1481950"/>
                <a:gd name="connsiteX4" fmla="*/ 0 w 1764506"/>
                <a:gd name="connsiteY4" fmla="*/ 723494 h 1481950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5907 w 1764506"/>
                <a:gd name="connsiteY3" fmla="*/ 1478757 h 1478757"/>
                <a:gd name="connsiteX4" fmla="*/ 0 w 1764506"/>
                <a:gd name="connsiteY4" fmla="*/ 723494 h 1478757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1969 w 1764506"/>
                <a:gd name="connsiteY3" fmla="*/ 1478757 h 1478757"/>
                <a:gd name="connsiteX4" fmla="*/ 0 w 1764506"/>
                <a:gd name="connsiteY4" fmla="*/ 723494 h 1478757"/>
                <a:gd name="connsiteX0" fmla="*/ 2207 w 1766713"/>
                <a:gd name="connsiteY0" fmla="*/ 723494 h 1478757"/>
                <a:gd name="connsiteX1" fmla="*/ 1765475 w 1766713"/>
                <a:gd name="connsiteY1" fmla="*/ 0 h 1478757"/>
                <a:gd name="connsiteX2" fmla="*/ 1766713 w 1766713"/>
                <a:gd name="connsiteY2" fmla="*/ 1478000 h 1478757"/>
                <a:gd name="connsiteX3" fmla="*/ 238 w 1766713"/>
                <a:gd name="connsiteY3" fmla="*/ 1478757 h 1478757"/>
                <a:gd name="connsiteX4" fmla="*/ 2207 w 1766713"/>
                <a:gd name="connsiteY4" fmla="*/ 723494 h 1478757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2657"/>
                <a:gd name="connsiteX1" fmla="*/ 1765475 w 1766713"/>
                <a:gd name="connsiteY1" fmla="*/ 0 h 1482657"/>
                <a:gd name="connsiteX2" fmla="*/ 1766713 w 1766713"/>
                <a:gd name="connsiteY2" fmla="*/ 1481900 h 1482657"/>
                <a:gd name="connsiteX3" fmla="*/ 238 w 1766713"/>
                <a:gd name="connsiteY3" fmla="*/ 1482657 h 1482657"/>
                <a:gd name="connsiteX4" fmla="*/ 2207 w 1766713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819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702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7918"/>
                <a:gd name="connsiteY0" fmla="*/ 723494 h 1482657"/>
                <a:gd name="connsiteX1" fmla="*/ 1767443 w 1767918"/>
                <a:gd name="connsiteY1" fmla="*/ 0 h 1482657"/>
                <a:gd name="connsiteX2" fmla="*/ 1764744 w 1767918"/>
                <a:gd name="connsiteY2" fmla="*/ 1478000 h 1482657"/>
                <a:gd name="connsiteX3" fmla="*/ 238 w 1767918"/>
                <a:gd name="connsiteY3" fmla="*/ 1482657 h 1482657"/>
                <a:gd name="connsiteX4" fmla="*/ 2207 w 1767918"/>
                <a:gd name="connsiteY4" fmla="*/ 723494 h 1482657"/>
                <a:gd name="connsiteX0" fmla="*/ 2207 w 1767831"/>
                <a:gd name="connsiteY0" fmla="*/ 723494 h 1483850"/>
                <a:gd name="connsiteX1" fmla="*/ 1767443 w 1767831"/>
                <a:gd name="connsiteY1" fmla="*/ 0 h 1483850"/>
                <a:gd name="connsiteX2" fmla="*/ 1762776 w 1767831"/>
                <a:gd name="connsiteY2" fmla="*/ 1483850 h 1483850"/>
                <a:gd name="connsiteX3" fmla="*/ 238 w 1767831"/>
                <a:gd name="connsiteY3" fmla="*/ 1482657 h 1483850"/>
                <a:gd name="connsiteX4" fmla="*/ 2207 w 1767831"/>
                <a:gd name="connsiteY4" fmla="*/ 723494 h 1483850"/>
                <a:gd name="connsiteX0" fmla="*/ 2207 w 1768683"/>
                <a:gd name="connsiteY0" fmla="*/ 723494 h 1482657"/>
                <a:gd name="connsiteX1" fmla="*/ 1767443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68683"/>
                <a:gd name="connsiteY0" fmla="*/ 723494 h 1482657"/>
                <a:gd name="connsiteX1" fmla="*/ 1763540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3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5 w 1771958"/>
                <a:gd name="connsiteY2" fmla="*/ 1479978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4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6 w 1771958"/>
                <a:gd name="connsiteY2" fmla="*/ 1479979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394 w 1772725"/>
                <a:gd name="connsiteY0" fmla="*/ 723494 h 1483821"/>
                <a:gd name="connsiteX1" fmla="*/ 1771482 w 1772725"/>
                <a:gd name="connsiteY1" fmla="*/ 0 h 1483821"/>
                <a:gd name="connsiteX2" fmla="*/ 1772725 w 1772725"/>
                <a:gd name="connsiteY2" fmla="*/ 1483821 h 1483821"/>
                <a:gd name="connsiteX3" fmla="*/ 376 w 1772725"/>
                <a:gd name="connsiteY3" fmla="*/ 1482657 h 1483821"/>
                <a:gd name="connsiteX4" fmla="*/ 394 w 1772725"/>
                <a:gd name="connsiteY4" fmla="*/ 723494 h 14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725" h="1483821">
                  <a:moveTo>
                    <a:pt x="394" y="723494"/>
                  </a:moveTo>
                  <a:lnTo>
                    <a:pt x="1771482" y="0"/>
                  </a:lnTo>
                  <a:cubicBezTo>
                    <a:pt x="1773863" y="495300"/>
                    <a:pt x="1770344" y="988521"/>
                    <a:pt x="1772725" y="1483821"/>
                  </a:cubicBezTo>
                  <a:lnTo>
                    <a:pt x="376" y="1482657"/>
                  </a:lnTo>
                  <a:cubicBezTo>
                    <a:pt x="-937" y="1234194"/>
                    <a:pt x="1707" y="971957"/>
                    <a:pt x="394" y="723494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śļíḑê">
              <a:extLst>
                <a:ext uri="{FF2B5EF4-FFF2-40B4-BE49-F238E27FC236}">
                  <a16:creationId xmlns:a16="http://schemas.microsoft.com/office/drawing/2014/main" id="{90105DC8-2D8D-4922-A9E4-462FEA65D5E1}"/>
                </a:ext>
              </a:extLst>
            </p:cNvPr>
            <p:cNvSpPr/>
            <p:nvPr/>
          </p:nvSpPr>
          <p:spPr>
            <a:xfrm>
              <a:off x="6182185" y="4206561"/>
              <a:ext cx="2644160" cy="37965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此处输入标题</a:t>
              </a:r>
            </a:p>
          </p:txBody>
        </p:sp>
        <p:sp>
          <p:nvSpPr>
            <p:cNvPr id="21" name="iṡlïḓe">
              <a:extLst>
                <a:ext uri="{FF2B5EF4-FFF2-40B4-BE49-F238E27FC236}">
                  <a16:creationId xmlns:a16="http://schemas.microsoft.com/office/drawing/2014/main" id="{9093A442-B70A-44E3-BAD9-A70EAB6958A1}"/>
                </a:ext>
              </a:extLst>
            </p:cNvPr>
            <p:cNvSpPr txBox="1"/>
            <p:nvPr/>
          </p:nvSpPr>
          <p:spPr>
            <a:xfrm>
              <a:off x="6182186" y="4586217"/>
              <a:ext cx="2644160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通过复制您的文本后，在此框中选择粘贴。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683044D-45B8-4A7F-8C4F-F1966DD55479}"/>
              </a:ext>
            </a:extLst>
          </p:cNvPr>
          <p:cNvGrpSpPr/>
          <p:nvPr/>
        </p:nvGrpSpPr>
        <p:grpSpPr>
          <a:xfrm>
            <a:off x="8941287" y="1412867"/>
            <a:ext cx="2644161" cy="4230538"/>
            <a:chOff x="8941287" y="1412867"/>
            <a:chExt cx="2644161" cy="4230538"/>
          </a:xfrm>
        </p:grpSpPr>
        <p:sp>
          <p:nvSpPr>
            <p:cNvPr id="23" name="ïṧlïďé">
              <a:extLst>
                <a:ext uri="{FF2B5EF4-FFF2-40B4-BE49-F238E27FC236}">
                  <a16:creationId xmlns:a16="http://schemas.microsoft.com/office/drawing/2014/main" id="{6FE321F4-EA9F-4668-A5B9-06CEACFCCC55}"/>
                </a:ext>
              </a:extLst>
            </p:cNvPr>
            <p:cNvSpPr/>
            <p:nvPr/>
          </p:nvSpPr>
          <p:spPr>
            <a:xfrm>
              <a:off x="9005240" y="1412867"/>
              <a:ext cx="2516258" cy="4230538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43" r="-604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F00DB90-BB19-4A2D-8349-87A5C1E0AC59}"/>
                </a:ext>
              </a:extLst>
            </p:cNvPr>
            <p:cNvCxnSpPr/>
            <p:nvPr/>
          </p:nvCxnSpPr>
          <p:spPr>
            <a:xfrm>
              <a:off x="9014655" y="1412867"/>
              <a:ext cx="2516259" cy="0"/>
            </a:xfrm>
            <a:prstGeom prst="line">
              <a:avLst/>
            </a:prstGeom>
            <a:solidFill>
              <a:schemeClr val="accent2"/>
            </a:solidFill>
            <a:ln w="69850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íṥliḑê">
              <a:extLst>
                <a:ext uri="{FF2B5EF4-FFF2-40B4-BE49-F238E27FC236}">
                  <a16:creationId xmlns:a16="http://schemas.microsoft.com/office/drawing/2014/main" id="{08598658-79C4-41AA-A164-C4D4A9EBAC7E}"/>
                </a:ext>
              </a:extLst>
            </p:cNvPr>
            <p:cNvSpPr/>
            <p:nvPr/>
          </p:nvSpPr>
          <p:spPr>
            <a:xfrm>
              <a:off x="9014655" y="3355164"/>
              <a:ext cx="2516259" cy="2287516"/>
            </a:xfrm>
            <a:custGeom>
              <a:avLst/>
              <a:gdLst>
                <a:gd name="connsiteX0" fmla="*/ 0 w 1764506"/>
                <a:gd name="connsiteY0" fmla="*/ 721519 h 1485900"/>
                <a:gd name="connsiteX1" fmla="*/ 1757362 w 1764506"/>
                <a:gd name="connsiteY1" fmla="*/ 0 h 1485900"/>
                <a:gd name="connsiteX2" fmla="*/ 1764506 w 1764506"/>
                <a:gd name="connsiteY2" fmla="*/ 1485900 h 1485900"/>
                <a:gd name="connsiteX3" fmla="*/ 0 w 1764506"/>
                <a:gd name="connsiteY3" fmla="*/ 1478757 h 1485900"/>
                <a:gd name="connsiteX4" fmla="*/ 0 w 1764506"/>
                <a:gd name="connsiteY4" fmla="*/ 721519 h 1485900"/>
                <a:gd name="connsiteX0" fmla="*/ 0 w 1764506"/>
                <a:gd name="connsiteY0" fmla="*/ 723494 h 1487875"/>
                <a:gd name="connsiteX1" fmla="*/ 1763268 w 1764506"/>
                <a:gd name="connsiteY1" fmla="*/ 0 h 1487875"/>
                <a:gd name="connsiteX2" fmla="*/ 1764506 w 1764506"/>
                <a:gd name="connsiteY2" fmla="*/ 1487875 h 1487875"/>
                <a:gd name="connsiteX3" fmla="*/ 0 w 1764506"/>
                <a:gd name="connsiteY3" fmla="*/ 1480732 h 1487875"/>
                <a:gd name="connsiteX4" fmla="*/ 0 w 1764506"/>
                <a:gd name="connsiteY4" fmla="*/ 723494 h 148787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0 w 1764506"/>
                <a:gd name="connsiteY3" fmla="*/ 148073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3938 w 1764506"/>
                <a:gd name="connsiteY3" fmla="*/ 1468882 h 1483925"/>
                <a:gd name="connsiteX4" fmla="*/ 0 w 1764506"/>
                <a:gd name="connsiteY4" fmla="*/ 723494 h 1483925"/>
                <a:gd name="connsiteX0" fmla="*/ 0 w 1764506"/>
                <a:gd name="connsiteY0" fmla="*/ 723494 h 1483925"/>
                <a:gd name="connsiteX1" fmla="*/ 1763268 w 1764506"/>
                <a:gd name="connsiteY1" fmla="*/ 0 h 1483925"/>
                <a:gd name="connsiteX2" fmla="*/ 1764506 w 1764506"/>
                <a:gd name="connsiteY2" fmla="*/ 1483925 h 1483925"/>
                <a:gd name="connsiteX3" fmla="*/ 5907 w 1764506"/>
                <a:gd name="connsiteY3" fmla="*/ 1478757 h 1483925"/>
                <a:gd name="connsiteX4" fmla="*/ 0 w 1764506"/>
                <a:gd name="connsiteY4" fmla="*/ 723494 h 1483925"/>
                <a:gd name="connsiteX0" fmla="*/ 0 w 1764506"/>
                <a:gd name="connsiteY0" fmla="*/ 723494 h 1481950"/>
                <a:gd name="connsiteX1" fmla="*/ 1763268 w 1764506"/>
                <a:gd name="connsiteY1" fmla="*/ 0 h 1481950"/>
                <a:gd name="connsiteX2" fmla="*/ 1764506 w 1764506"/>
                <a:gd name="connsiteY2" fmla="*/ 1481950 h 1481950"/>
                <a:gd name="connsiteX3" fmla="*/ 5907 w 1764506"/>
                <a:gd name="connsiteY3" fmla="*/ 1478757 h 1481950"/>
                <a:gd name="connsiteX4" fmla="*/ 0 w 1764506"/>
                <a:gd name="connsiteY4" fmla="*/ 723494 h 1481950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5907 w 1764506"/>
                <a:gd name="connsiteY3" fmla="*/ 1478757 h 1478757"/>
                <a:gd name="connsiteX4" fmla="*/ 0 w 1764506"/>
                <a:gd name="connsiteY4" fmla="*/ 723494 h 1478757"/>
                <a:gd name="connsiteX0" fmla="*/ 0 w 1764506"/>
                <a:gd name="connsiteY0" fmla="*/ 723494 h 1478757"/>
                <a:gd name="connsiteX1" fmla="*/ 1763268 w 1764506"/>
                <a:gd name="connsiteY1" fmla="*/ 0 h 1478757"/>
                <a:gd name="connsiteX2" fmla="*/ 1764506 w 1764506"/>
                <a:gd name="connsiteY2" fmla="*/ 1478000 h 1478757"/>
                <a:gd name="connsiteX3" fmla="*/ 1969 w 1764506"/>
                <a:gd name="connsiteY3" fmla="*/ 1478757 h 1478757"/>
                <a:gd name="connsiteX4" fmla="*/ 0 w 1764506"/>
                <a:gd name="connsiteY4" fmla="*/ 723494 h 1478757"/>
                <a:gd name="connsiteX0" fmla="*/ 2207 w 1766713"/>
                <a:gd name="connsiteY0" fmla="*/ 723494 h 1478757"/>
                <a:gd name="connsiteX1" fmla="*/ 1765475 w 1766713"/>
                <a:gd name="connsiteY1" fmla="*/ 0 h 1478757"/>
                <a:gd name="connsiteX2" fmla="*/ 1766713 w 1766713"/>
                <a:gd name="connsiteY2" fmla="*/ 1478000 h 1478757"/>
                <a:gd name="connsiteX3" fmla="*/ 238 w 1766713"/>
                <a:gd name="connsiteY3" fmla="*/ 1478757 h 1478757"/>
                <a:gd name="connsiteX4" fmla="*/ 2207 w 1766713"/>
                <a:gd name="connsiteY4" fmla="*/ 723494 h 1478757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1900"/>
                <a:gd name="connsiteX1" fmla="*/ 1765475 w 1766713"/>
                <a:gd name="connsiteY1" fmla="*/ 0 h 1481900"/>
                <a:gd name="connsiteX2" fmla="*/ 1766713 w 1766713"/>
                <a:gd name="connsiteY2" fmla="*/ 1481900 h 1481900"/>
                <a:gd name="connsiteX3" fmla="*/ 238 w 1766713"/>
                <a:gd name="connsiteY3" fmla="*/ 1478757 h 1481900"/>
                <a:gd name="connsiteX4" fmla="*/ 2207 w 1766713"/>
                <a:gd name="connsiteY4" fmla="*/ 723494 h 1481900"/>
                <a:gd name="connsiteX0" fmla="*/ 2207 w 1766713"/>
                <a:gd name="connsiteY0" fmla="*/ 723494 h 1482657"/>
                <a:gd name="connsiteX1" fmla="*/ 1765475 w 1766713"/>
                <a:gd name="connsiteY1" fmla="*/ 0 h 1482657"/>
                <a:gd name="connsiteX2" fmla="*/ 1766713 w 1766713"/>
                <a:gd name="connsiteY2" fmla="*/ 1481900 h 1482657"/>
                <a:gd name="connsiteX3" fmla="*/ 238 w 1766713"/>
                <a:gd name="connsiteY3" fmla="*/ 1482657 h 1482657"/>
                <a:gd name="connsiteX4" fmla="*/ 2207 w 1766713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819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8055"/>
                <a:gd name="connsiteY0" fmla="*/ 723494 h 1482657"/>
                <a:gd name="connsiteX1" fmla="*/ 1767443 w 1768055"/>
                <a:gd name="connsiteY1" fmla="*/ 0 h 1482657"/>
                <a:gd name="connsiteX2" fmla="*/ 1766713 w 1768055"/>
                <a:gd name="connsiteY2" fmla="*/ 1470200 h 1482657"/>
                <a:gd name="connsiteX3" fmla="*/ 238 w 1768055"/>
                <a:gd name="connsiteY3" fmla="*/ 1482657 h 1482657"/>
                <a:gd name="connsiteX4" fmla="*/ 2207 w 1768055"/>
                <a:gd name="connsiteY4" fmla="*/ 723494 h 1482657"/>
                <a:gd name="connsiteX0" fmla="*/ 2207 w 1767918"/>
                <a:gd name="connsiteY0" fmla="*/ 723494 h 1482657"/>
                <a:gd name="connsiteX1" fmla="*/ 1767443 w 1767918"/>
                <a:gd name="connsiteY1" fmla="*/ 0 h 1482657"/>
                <a:gd name="connsiteX2" fmla="*/ 1764744 w 1767918"/>
                <a:gd name="connsiteY2" fmla="*/ 1478000 h 1482657"/>
                <a:gd name="connsiteX3" fmla="*/ 238 w 1767918"/>
                <a:gd name="connsiteY3" fmla="*/ 1482657 h 1482657"/>
                <a:gd name="connsiteX4" fmla="*/ 2207 w 1767918"/>
                <a:gd name="connsiteY4" fmla="*/ 723494 h 1482657"/>
                <a:gd name="connsiteX0" fmla="*/ 2207 w 1767831"/>
                <a:gd name="connsiteY0" fmla="*/ 723494 h 1483850"/>
                <a:gd name="connsiteX1" fmla="*/ 1767443 w 1767831"/>
                <a:gd name="connsiteY1" fmla="*/ 0 h 1483850"/>
                <a:gd name="connsiteX2" fmla="*/ 1762776 w 1767831"/>
                <a:gd name="connsiteY2" fmla="*/ 1483850 h 1483850"/>
                <a:gd name="connsiteX3" fmla="*/ 238 w 1767831"/>
                <a:gd name="connsiteY3" fmla="*/ 1482657 h 1483850"/>
                <a:gd name="connsiteX4" fmla="*/ 2207 w 1767831"/>
                <a:gd name="connsiteY4" fmla="*/ 723494 h 1483850"/>
                <a:gd name="connsiteX0" fmla="*/ 2207 w 1768683"/>
                <a:gd name="connsiteY0" fmla="*/ 723494 h 1482657"/>
                <a:gd name="connsiteX1" fmla="*/ 1767443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68683"/>
                <a:gd name="connsiteY0" fmla="*/ 723494 h 1482657"/>
                <a:gd name="connsiteX1" fmla="*/ 1763540 w 1768683"/>
                <a:gd name="connsiteY1" fmla="*/ 0 h 1482657"/>
                <a:gd name="connsiteX2" fmla="*/ 1768683 w 1768683"/>
                <a:gd name="connsiteY2" fmla="*/ 1481900 h 1482657"/>
                <a:gd name="connsiteX3" fmla="*/ 238 w 1768683"/>
                <a:gd name="connsiteY3" fmla="*/ 1482657 h 1482657"/>
                <a:gd name="connsiteX4" fmla="*/ 2207 w 1768683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3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5 w 1771958"/>
                <a:gd name="connsiteY2" fmla="*/ 1479978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1821"/>
                <a:gd name="connsiteY0" fmla="*/ 723494 h 1482657"/>
                <a:gd name="connsiteX1" fmla="*/ 1771344 w 1771821"/>
                <a:gd name="connsiteY1" fmla="*/ 0 h 1482657"/>
                <a:gd name="connsiteX2" fmla="*/ 1768684 w 1771821"/>
                <a:gd name="connsiteY2" fmla="*/ 1481900 h 1482657"/>
                <a:gd name="connsiteX3" fmla="*/ 238 w 1771821"/>
                <a:gd name="connsiteY3" fmla="*/ 1482657 h 1482657"/>
                <a:gd name="connsiteX4" fmla="*/ 2207 w 1771821"/>
                <a:gd name="connsiteY4" fmla="*/ 723494 h 1482657"/>
                <a:gd name="connsiteX0" fmla="*/ 2207 w 1771958"/>
                <a:gd name="connsiteY0" fmla="*/ 723494 h 1482657"/>
                <a:gd name="connsiteX1" fmla="*/ 1771344 w 1771958"/>
                <a:gd name="connsiteY1" fmla="*/ 0 h 1482657"/>
                <a:gd name="connsiteX2" fmla="*/ 1770636 w 1771958"/>
                <a:gd name="connsiteY2" fmla="*/ 1479979 h 1482657"/>
                <a:gd name="connsiteX3" fmla="*/ 238 w 1771958"/>
                <a:gd name="connsiteY3" fmla="*/ 1482657 h 1482657"/>
                <a:gd name="connsiteX4" fmla="*/ 2207 w 1771958"/>
                <a:gd name="connsiteY4" fmla="*/ 723494 h 1482657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2207 w 1772587"/>
                <a:gd name="connsiteY0" fmla="*/ 723494 h 1483821"/>
                <a:gd name="connsiteX1" fmla="*/ 1771344 w 1772587"/>
                <a:gd name="connsiteY1" fmla="*/ 0 h 1483821"/>
                <a:gd name="connsiteX2" fmla="*/ 1772587 w 1772587"/>
                <a:gd name="connsiteY2" fmla="*/ 1483821 h 1483821"/>
                <a:gd name="connsiteX3" fmla="*/ 238 w 1772587"/>
                <a:gd name="connsiteY3" fmla="*/ 1482657 h 1483821"/>
                <a:gd name="connsiteX4" fmla="*/ 2207 w 1772587"/>
                <a:gd name="connsiteY4" fmla="*/ 723494 h 1483821"/>
                <a:gd name="connsiteX0" fmla="*/ 394 w 1772725"/>
                <a:gd name="connsiteY0" fmla="*/ 723494 h 1483821"/>
                <a:gd name="connsiteX1" fmla="*/ 1771482 w 1772725"/>
                <a:gd name="connsiteY1" fmla="*/ 0 h 1483821"/>
                <a:gd name="connsiteX2" fmla="*/ 1772725 w 1772725"/>
                <a:gd name="connsiteY2" fmla="*/ 1483821 h 1483821"/>
                <a:gd name="connsiteX3" fmla="*/ 376 w 1772725"/>
                <a:gd name="connsiteY3" fmla="*/ 1482657 h 1483821"/>
                <a:gd name="connsiteX4" fmla="*/ 394 w 1772725"/>
                <a:gd name="connsiteY4" fmla="*/ 723494 h 14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725" h="1483821">
                  <a:moveTo>
                    <a:pt x="394" y="723494"/>
                  </a:moveTo>
                  <a:lnTo>
                    <a:pt x="1771482" y="0"/>
                  </a:lnTo>
                  <a:cubicBezTo>
                    <a:pt x="1773863" y="495300"/>
                    <a:pt x="1770344" y="988521"/>
                    <a:pt x="1772725" y="1483821"/>
                  </a:cubicBezTo>
                  <a:lnTo>
                    <a:pt x="376" y="1482657"/>
                  </a:lnTo>
                  <a:cubicBezTo>
                    <a:pt x="-937" y="1234194"/>
                    <a:pt x="1707" y="971957"/>
                    <a:pt x="394" y="723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ṧḷíḍè">
              <a:extLst>
                <a:ext uri="{FF2B5EF4-FFF2-40B4-BE49-F238E27FC236}">
                  <a16:creationId xmlns:a16="http://schemas.microsoft.com/office/drawing/2014/main" id="{705DFA39-543B-4A57-B68F-FCEC12EC76E4}"/>
                </a:ext>
              </a:extLst>
            </p:cNvPr>
            <p:cNvSpPr/>
            <p:nvPr/>
          </p:nvSpPr>
          <p:spPr>
            <a:xfrm>
              <a:off x="8941287" y="4206561"/>
              <a:ext cx="2644160" cy="37965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 此处输入标题</a:t>
              </a:r>
            </a:p>
          </p:txBody>
        </p:sp>
        <p:sp>
          <p:nvSpPr>
            <p:cNvPr id="27" name="iṩḻiḍè">
              <a:extLst>
                <a:ext uri="{FF2B5EF4-FFF2-40B4-BE49-F238E27FC236}">
                  <a16:creationId xmlns:a16="http://schemas.microsoft.com/office/drawing/2014/main" id="{AD4C0DF5-9F3E-400A-86A0-DCFCC550DDC3}"/>
                </a:ext>
              </a:extLst>
            </p:cNvPr>
            <p:cNvSpPr txBox="1"/>
            <p:nvPr/>
          </p:nvSpPr>
          <p:spPr>
            <a:xfrm>
              <a:off x="8941288" y="4586217"/>
              <a:ext cx="2644160" cy="51642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通过复制您的文本后，在此框中选择粘贴。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7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3F7B"/>
      </a:accent1>
      <a:accent2>
        <a:srgbClr val="5C6578"/>
      </a:accent2>
      <a:accent3>
        <a:srgbClr val="627C93"/>
      </a:accent3>
      <a:accent4>
        <a:srgbClr val="004066"/>
      </a:accent4>
      <a:accent5>
        <a:srgbClr val="29536C"/>
      </a:accent5>
      <a:accent6>
        <a:srgbClr val="40698D"/>
      </a:accent6>
      <a:hlink>
        <a:srgbClr val="003F7B"/>
      </a:hlink>
      <a:folHlink>
        <a:srgbClr val="BFBFBF"/>
      </a:folHlink>
    </a:clrScheme>
    <a:fontScheme name="zg2hrgg1">
      <a:majorFont>
        <a:latin typeface="Arial" panose="020F0302020204030204"/>
        <a:ea typeface="字魂35号-经典雅黑"/>
        <a:cs typeface=""/>
      </a:majorFont>
      <a:minorFont>
        <a:latin typeface="Arial" panose="020F0502020204030204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F7B"/>
    </a:accent1>
    <a:accent2>
      <a:srgbClr val="5C6578"/>
    </a:accent2>
    <a:accent3>
      <a:srgbClr val="627C93"/>
    </a:accent3>
    <a:accent4>
      <a:srgbClr val="004066"/>
    </a:accent4>
    <a:accent5>
      <a:srgbClr val="29536C"/>
    </a:accent5>
    <a:accent6>
      <a:srgbClr val="40698D"/>
    </a:accent6>
    <a:hlink>
      <a:srgbClr val="003F7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3F7B"/>
    </a:accent1>
    <a:accent2>
      <a:srgbClr val="5C6578"/>
    </a:accent2>
    <a:accent3>
      <a:srgbClr val="627C93"/>
    </a:accent3>
    <a:accent4>
      <a:srgbClr val="004066"/>
    </a:accent4>
    <a:accent5>
      <a:srgbClr val="29536C"/>
    </a:accent5>
    <a:accent6>
      <a:srgbClr val="40698D"/>
    </a:accent6>
    <a:hlink>
      <a:srgbClr val="003F7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1094</Words>
  <Application>Microsoft Office PowerPoint</Application>
  <PresentationFormat>宽屏</PresentationFormat>
  <Paragraphs>183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ZYK</dc:creator>
  <cp:lastModifiedBy> </cp:lastModifiedBy>
  <cp:revision>25</cp:revision>
  <dcterms:created xsi:type="dcterms:W3CDTF">2019-03-07T05:56:30Z</dcterms:created>
  <dcterms:modified xsi:type="dcterms:W3CDTF">2019-09-19T05:56:17Z</dcterms:modified>
</cp:coreProperties>
</file>