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10" r:id="rId2"/>
    <p:sldId id="599" r:id="rId3"/>
    <p:sldId id="548" r:id="rId4"/>
    <p:sldId id="526" r:id="rId5"/>
  </p:sldIdLst>
  <p:sldSz cx="12195175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7">
          <p15:clr>
            <a:srgbClr val="A4A3A4"/>
          </p15:clr>
        </p15:guide>
        <p15:guide id="2" pos="39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6BB00"/>
    <a:srgbClr val="1E4617"/>
    <a:srgbClr val="429C33"/>
    <a:srgbClr val="FFCCCC"/>
    <a:srgbClr val="367F29"/>
    <a:srgbClr val="4AAE39"/>
    <a:srgbClr val="50BC3E"/>
    <a:srgbClr val="2A6321"/>
    <a:srgbClr val="5464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中度样式 1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87" autoAdjust="0"/>
    <p:restoredTop sz="94660" autoAdjust="0"/>
  </p:normalViewPr>
  <p:slideViewPr>
    <p:cSldViewPr>
      <p:cViewPr varScale="1">
        <p:scale>
          <a:sx n="128" d="100"/>
          <a:sy n="128" d="100"/>
        </p:scale>
        <p:origin x="216" y="176"/>
      </p:cViewPr>
      <p:guideLst>
        <p:guide orient="horz" pos="2197"/>
        <p:guide pos="39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8D804375-1CC2-4D08-A7AB-5E1EFFF38E07}" type="datetimeFigureOut">
              <a:rPr lang="zh-CN" altLang="en-US"/>
              <a:pPr>
                <a:defRPr/>
              </a:pPr>
              <a:t>2021/11/28</a:t>
            </a:fld>
            <a:endParaRPr lang="zh-CN" altLang="en-US"/>
          </a:p>
        </p:txBody>
      </p:sp>
      <p:sp>
        <p:nvSpPr>
          <p:cNvPr id="27652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62DB7B-D780-4F0D-8D88-6F693558E86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867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2867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78C5B56-1B97-4156-9079-0DC31871F7DC}" type="slidenum">
              <a:rPr lang="zh-CN" altLang="en-US"/>
              <a:pPr eaLnBrk="1" hangingPunct="1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325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5325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2AC78B0-9A3B-4011-B108-9AD2AE01E786}" type="slidenum">
              <a:rPr lang="zh-CN" altLang="en-US"/>
              <a:pPr eaLnBrk="1" hangingPunct="1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2473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80104-60E3-493F-8D59-F9CA1671BEAB}" type="datetimeFigureOut">
              <a:rPr lang="zh-CN" altLang="en-US"/>
              <a:pPr>
                <a:defRPr/>
              </a:pPr>
              <a:t>2021/11/28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5406B-4110-4897-A6D9-9C3FB4CFC45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85794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44"/>
          <p:cNvGrpSpPr>
            <a:grpSpLocks/>
          </p:cNvGrpSpPr>
          <p:nvPr userDrawn="1"/>
        </p:nvGrpSpPr>
        <p:grpSpPr bwMode="auto">
          <a:xfrm>
            <a:off x="7916863" y="4483100"/>
            <a:ext cx="4302125" cy="2276475"/>
            <a:chOff x="5917425" y="3435846"/>
            <a:chExt cx="3226575" cy="1707654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47" b="26929"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47" b="26929"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组合 41"/>
          <p:cNvGrpSpPr>
            <a:grpSpLocks/>
          </p:cNvGrpSpPr>
          <p:nvPr userDrawn="1"/>
        </p:nvGrpSpPr>
        <p:grpSpPr bwMode="auto">
          <a:xfrm flipH="1">
            <a:off x="0" y="4522788"/>
            <a:ext cx="4032250" cy="2197100"/>
            <a:chOff x="5917425" y="3435846"/>
            <a:chExt cx="3226575" cy="1707654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47" b="26929"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47" b="26929"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矩形 11"/>
          <p:cNvSpPr/>
          <p:nvPr userDrawn="1"/>
        </p:nvSpPr>
        <p:spPr>
          <a:xfrm flipH="1">
            <a:off x="0" y="6524625"/>
            <a:ext cx="12195175" cy="361950"/>
          </a:xfrm>
          <a:prstGeom prst="rect">
            <a:avLst/>
          </a:prstGeom>
          <a:gradFill>
            <a:gsLst>
              <a:gs pos="0">
                <a:srgbClr val="1E4617"/>
              </a:gs>
              <a:gs pos="100000">
                <a:srgbClr val="50BC3E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13" name="矩形 12"/>
          <p:cNvSpPr/>
          <p:nvPr userDrawn="1"/>
        </p:nvSpPr>
        <p:spPr>
          <a:xfrm flipH="1">
            <a:off x="0" y="6596063"/>
            <a:ext cx="12195175" cy="2889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14" name="矩形 5"/>
          <p:cNvSpPr/>
          <p:nvPr userDrawn="1"/>
        </p:nvSpPr>
        <p:spPr>
          <a:xfrm>
            <a:off x="9975850" y="6492875"/>
            <a:ext cx="1019175" cy="112713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15" name="矩形 14"/>
          <p:cNvSpPr/>
          <p:nvPr userDrawn="1"/>
        </p:nvSpPr>
        <p:spPr>
          <a:xfrm>
            <a:off x="10067925" y="6492875"/>
            <a:ext cx="1069975" cy="392113"/>
          </a:xfrm>
          <a:prstGeom prst="rect">
            <a:avLst/>
          </a:prstGeom>
          <a:gradFill>
            <a:gsLst>
              <a:gs pos="0">
                <a:srgbClr val="1E4617"/>
              </a:gs>
              <a:gs pos="100000">
                <a:srgbClr val="50BC3E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16" name="Rectangle 4"/>
          <p:cNvSpPr txBox="1">
            <a:spLocks noChangeArrowheads="1"/>
          </p:cNvSpPr>
          <p:nvPr userDrawn="1"/>
        </p:nvSpPr>
        <p:spPr bwMode="auto">
          <a:xfrm>
            <a:off x="10201275" y="6492875"/>
            <a:ext cx="79375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fld id="{7C9CEAC8-E8EC-4CAF-BFCF-809C1C70902F}" type="slidenum">
              <a:rPr lang="en-US" altLang="zh-CN" sz="2000" b="1" smtClean="0">
                <a:solidFill>
                  <a:schemeClr val="bg1"/>
                </a:solidFill>
                <a:ea typeface="方正兰亭超细黑简体" pitchFamily="2" charset="-122"/>
              </a:rPr>
              <a:t>‹#›</a:t>
            </a:fld>
            <a:endParaRPr lang="en-US" altLang="zh-CN" sz="2000" b="1" dirty="0">
              <a:solidFill>
                <a:schemeClr val="bg1"/>
              </a:solidFill>
              <a:ea typeface="方正兰亭超细黑简体" pitchFamily="2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772" y="1052835"/>
            <a:ext cx="3047535" cy="2192849"/>
          </a:xfrm>
          <a:prstGeom prst="rect">
            <a:avLst/>
          </a:prstGeom>
        </p:spPr>
      </p:pic>
      <p:grpSp>
        <p:nvGrpSpPr>
          <p:cNvPr id="27" name="组合 26"/>
          <p:cNvGrpSpPr/>
          <p:nvPr userDrawn="1"/>
        </p:nvGrpSpPr>
        <p:grpSpPr>
          <a:xfrm>
            <a:off x="0" y="188775"/>
            <a:ext cx="4801497" cy="720050"/>
            <a:chOff x="0" y="188775"/>
            <a:chExt cx="5197225" cy="864060"/>
          </a:xfrm>
        </p:grpSpPr>
        <p:sp>
          <p:nvSpPr>
            <p:cNvPr id="28" name="标题 1"/>
            <p:cNvSpPr txBox="1">
              <a:spLocks noChangeArrowheads="1"/>
            </p:cNvSpPr>
            <p:nvPr/>
          </p:nvSpPr>
          <p:spPr bwMode="auto">
            <a:xfrm>
              <a:off x="3470649" y="231501"/>
              <a:ext cx="1726576" cy="64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Tx/>
              </a:pPr>
              <a:r>
                <a:rPr lang="zh-CN" altLang="en-US" sz="2000" b="1" dirty="0">
                  <a:solidFill>
                    <a:schemeClr val="accent5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后勤管理处</a:t>
              </a:r>
              <a:endParaRPr lang="en-US" altLang="zh-CN" sz="2000" b="1" dirty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algn="ctr" eaLnBrk="1" hangingPunct="1">
                <a:buFontTx/>
              </a:pPr>
              <a:r>
                <a:rPr lang="zh-CN" altLang="en-US" sz="2000" b="1" dirty="0">
                  <a:solidFill>
                    <a:schemeClr val="accent5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后勤集团</a:t>
              </a:r>
              <a:endParaRPr lang="zh-CN" sz="20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377" y="201227"/>
              <a:ext cx="2419350" cy="676275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177" y="188775"/>
              <a:ext cx="720080" cy="655390"/>
            </a:xfrm>
            <a:prstGeom prst="rect">
              <a:avLst/>
            </a:prstGeom>
          </p:spPr>
        </p:pic>
        <p:cxnSp>
          <p:nvCxnSpPr>
            <p:cNvPr id="31" name="直接连接符 30"/>
            <p:cNvCxnSpPr/>
            <p:nvPr/>
          </p:nvCxnSpPr>
          <p:spPr>
            <a:xfrm>
              <a:off x="0" y="1052835"/>
              <a:ext cx="5041346" cy="0"/>
            </a:xfrm>
            <a:prstGeom prst="line">
              <a:avLst/>
            </a:prstGeom>
            <a:ln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3990313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44"/>
          <p:cNvGrpSpPr>
            <a:grpSpLocks/>
          </p:cNvGrpSpPr>
          <p:nvPr userDrawn="1"/>
        </p:nvGrpSpPr>
        <p:grpSpPr bwMode="auto">
          <a:xfrm>
            <a:off x="7916863" y="4483100"/>
            <a:ext cx="4302125" cy="2276475"/>
            <a:chOff x="5917425" y="3435846"/>
            <a:chExt cx="3226575" cy="1707654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47" b="26929"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47" b="26929"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组合 41"/>
          <p:cNvGrpSpPr>
            <a:grpSpLocks/>
          </p:cNvGrpSpPr>
          <p:nvPr userDrawn="1"/>
        </p:nvGrpSpPr>
        <p:grpSpPr bwMode="auto">
          <a:xfrm flipH="1">
            <a:off x="0" y="4522788"/>
            <a:ext cx="4032250" cy="2197100"/>
            <a:chOff x="5917425" y="3435846"/>
            <a:chExt cx="3226575" cy="1707654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47" b="26929"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47" b="26929"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矩形 11"/>
          <p:cNvSpPr/>
          <p:nvPr userDrawn="1"/>
        </p:nvSpPr>
        <p:spPr>
          <a:xfrm flipH="1">
            <a:off x="0" y="6524625"/>
            <a:ext cx="12195175" cy="361950"/>
          </a:xfrm>
          <a:prstGeom prst="rect">
            <a:avLst/>
          </a:prstGeom>
          <a:gradFill>
            <a:gsLst>
              <a:gs pos="0">
                <a:srgbClr val="1E4617"/>
              </a:gs>
              <a:gs pos="100000">
                <a:srgbClr val="50BC3E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13" name="矩形 12"/>
          <p:cNvSpPr/>
          <p:nvPr userDrawn="1"/>
        </p:nvSpPr>
        <p:spPr>
          <a:xfrm flipH="1">
            <a:off x="0" y="6596063"/>
            <a:ext cx="12195175" cy="2889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14" name="矩形 5"/>
          <p:cNvSpPr/>
          <p:nvPr userDrawn="1"/>
        </p:nvSpPr>
        <p:spPr>
          <a:xfrm>
            <a:off x="9975850" y="6492875"/>
            <a:ext cx="1019175" cy="112713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15" name="矩形 14"/>
          <p:cNvSpPr/>
          <p:nvPr userDrawn="1"/>
        </p:nvSpPr>
        <p:spPr>
          <a:xfrm>
            <a:off x="10067925" y="6492875"/>
            <a:ext cx="1069975" cy="392113"/>
          </a:xfrm>
          <a:prstGeom prst="rect">
            <a:avLst/>
          </a:prstGeom>
          <a:gradFill>
            <a:gsLst>
              <a:gs pos="0">
                <a:srgbClr val="1E4617"/>
              </a:gs>
              <a:gs pos="100000">
                <a:srgbClr val="50BC3E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16" name="Rectangle 4"/>
          <p:cNvSpPr txBox="1">
            <a:spLocks noChangeArrowheads="1"/>
          </p:cNvSpPr>
          <p:nvPr userDrawn="1"/>
        </p:nvSpPr>
        <p:spPr bwMode="auto">
          <a:xfrm>
            <a:off x="10201275" y="6492875"/>
            <a:ext cx="79375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fld id="{7C9CEAC8-E8EC-4CAF-BFCF-809C1C70902F}" type="slidenum">
              <a:rPr lang="en-US" altLang="zh-CN" sz="2000" b="1" smtClean="0">
                <a:solidFill>
                  <a:schemeClr val="bg1"/>
                </a:solidFill>
                <a:ea typeface="方正兰亭超细黑简体" pitchFamily="2" charset="-122"/>
              </a:rPr>
              <a:t>‹#›</a:t>
            </a:fld>
            <a:endParaRPr lang="en-US" altLang="zh-CN" sz="2000" b="1" dirty="0">
              <a:solidFill>
                <a:schemeClr val="bg1"/>
              </a:solidFill>
              <a:ea typeface="方正兰亭超细黑简体" pitchFamily="2" charset="-122"/>
            </a:endParaRPr>
          </a:p>
        </p:txBody>
      </p:sp>
      <p:grpSp>
        <p:nvGrpSpPr>
          <p:cNvPr id="17" name="组合 16"/>
          <p:cNvGrpSpPr/>
          <p:nvPr userDrawn="1"/>
        </p:nvGrpSpPr>
        <p:grpSpPr>
          <a:xfrm>
            <a:off x="7993532" y="85317"/>
            <a:ext cx="4183088" cy="607494"/>
            <a:chOff x="0" y="167892"/>
            <a:chExt cx="5146302" cy="884943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377" y="201227"/>
              <a:ext cx="2419350" cy="676275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457" y="167892"/>
              <a:ext cx="676800" cy="709610"/>
            </a:xfrm>
            <a:prstGeom prst="rect">
              <a:avLst/>
            </a:prstGeom>
          </p:spPr>
        </p:pic>
        <p:cxnSp>
          <p:nvCxnSpPr>
            <p:cNvPr id="21" name="直接连接符 20"/>
            <p:cNvCxnSpPr/>
            <p:nvPr/>
          </p:nvCxnSpPr>
          <p:spPr>
            <a:xfrm flipV="1">
              <a:off x="0" y="1033241"/>
              <a:ext cx="5146302" cy="19594"/>
            </a:xfrm>
            <a:prstGeom prst="line">
              <a:avLst/>
            </a:prstGeom>
            <a:ln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2" name="矩形 21"/>
          <p:cNvSpPr/>
          <p:nvPr userDrawn="1"/>
        </p:nvSpPr>
        <p:spPr>
          <a:xfrm>
            <a:off x="12507" y="10283"/>
            <a:ext cx="984250" cy="58738"/>
          </a:xfrm>
          <a:prstGeom prst="rect">
            <a:avLst/>
          </a:prstGeom>
          <a:solidFill>
            <a:srgbClr val="1E4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205438" y="10283"/>
            <a:ext cx="576064" cy="836707"/>
            <a:chOff x="841003" y="360040"/>
            <a:chExt cx="504056" cy="836712"/>
          </a:xfrm>
          <a:solidFill>
            <a:srgbClr val="2F5EB0"/>
          </a:solidFill>
        </p:grpSpPr>
        <p:sp>
          <p:nvSpPr>
            <p:cNvPr id="24" name="矩形 23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solidFill>
              <a:srgbClr val="4AA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noProof="1"/>
            </a:p>
          </p:txBody>
        </p:sp>
        <p:sp>
          <p:nvSpPr>
            <p:cNvPr id="25" name="等腰三角形 24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solidFill>
              <a:srgbClr val="4AA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noProof="1"/>
            </a:p>
          </p:txBody>
        </p:sp>
      </p:grpSp>
      <p:sp>
        <p:nvSpPr>
          <p:cNvPr id="26" name="标题 1"/>
          <p:cNvSpPr txBox="1">
            <a:spLocks noChangeArrowheads="1"/>
          </p:cNvSpPr>
          <p:nvPr userDrawn="1"/>
        </p:nvSpPr>
        <p:spPr bwMode="auto">
          <a:xfrm>
            <a:off x="10598150" y="117597"/>
            <a:ext cx="1717387" cy="4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</a:pPr>
            <a:r>
              <a:rPr lang="zh-CN" altLang="en-US" sz="1800" b="1" dirty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后勤管理处</a:t>
            </a:r>
            <a:endParaRPr lang="en-US" altLang="zh-CN" sz="1800" b="1" dirty="0">
              <a:solidFill>
                <a:schemeClr val="accent5">
                  <a:lumMod val="7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algn="ctr" eaLnBrk="1" hangingPunct="1">
              <a:lnSpc>
                <a:spcPct val="100000"/>
              </a:lnSpc>
              <a:buFontTx/>
            </a:pPr>
            <a:r>
              <a:rPr lang="zh-CN" altLang="en-US" sz="1800" b="1" dirty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后勤集团</a:t>
            </a:r>
            <a:endParaRPr lang="zh-CN" altLang="zh-CN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list-on-clipboard_12842"/>
          <p:cNvSpPr>
            <a:spLocks noChangeAspect="1"/>
          </p:cNvSpPr>
          <p:nvPr userDrawn="1"/>
        </p:nvSpPr>
        <p:spPr bwMode="auto">
          <a:xfrm>
            <a:off x="342693" y="156907"/>
            <a:ext cx="301552" cy="400466"/>
          </a:xfrm>
          <a:custGeom>
            <a:avLst/>
            <a:gdLst>
              <a:gd name="connsiteX0" fmla="*/ 161967 w 448458"/>
              <a:gd name="connsiteY0" fmla="*/ 424350 h 595559"/>
              <a:gd name="connsiteX1" fmla="*/ 302834 w 448458"/>
              <a:gd name="connsiteY1" fmla="*/ 424350 h 595559"/>
              <a:gd name="connsiteX2" fmla="*/ 302834 w 448458"/>
              <a:gd name="connsiteY2" fmla="*/ 432637 h 595559"/>
              <a:gd name="connsiteX3" fmla="*/ 161967 w 448458"/>
              <a:gd name="connsiteY3" fmla="*/ 432637 h 595559"/>
              <a:gd name="connsiteX4" fmla="*/ 161967 w 448458"/>
              <a:gd name="connsiteY4" fmla="*/ 424350 h 595559"/>
              <a:gd name="connsiteX5" fmla="*/ 117435 w 448458"/>
              <a:gd name="connsiteY5" fmla="*/ 412672 h 595559"/>
              <a:gd name="connsiteX6" fmla="*/ 130337 w 448458"/>
              <a:gd name="connsiteY6" fmla="*/ 425574 h 595559"/>
              <a:gd name="connsiteX7" fmla="*/ 117435 w 448458"/>
              <a:gd name="connsiteY7" fmla="*/ 438476 h 595559"/>
              <a:gd name="connsiteX8" fmla="*/ 104533 w 448458"/>
              <a:gd name="connsiteY8" fmla="*/ 425574 h 595559"/>
              <a:gd name="connsiteX9" fmla="*/ 117435 w 448458"/>
              <a:gd name="connsiteY9" fmla="*/ 412672 h 595559"/>
              <a:gd name="connsiteX10" fmla="*/ 161967 w 448458"/>
              <a:gd name="connsiteY10" fmla="*/ 377451 h 595559"/>
              <a:gd name="connsiteX11" fmla="*/ 302834 w 448458"/>
              <a:gd name="connsiteY11" fmla="*/ 377451 h 595559"/>
              <a:gd name="connsiteX12" fmla="*/ 302834 w 448458"/>
              <a:gd name="connsiteY12" fmla="*/ 385738 h 595559"/>
              <a:gd name="connsiteX13" fmla="*/ 161967 w 448458"/>
              <a:gd name="connsiteY13" fmla="*/ 385738 h 595559"/>
              <a:gd name="connsiteX14" fmla="*/ 161967 w 448458"/>
              <a:gd name="connsiteY14" fmla="*/ 377451 h 595559"/>
              <a:gd name="connsiteX15" fmla="*/ 117435 w 448458"/>
              <a:gd name="connsiteY15" fmla="*/ 365773 h 595559"/>
              <a:gd name="connsiteX16" fmla="*/ 130337 w 448458"/>
              <a:gd name="connsiteY16" fmla="*/ 378675 h 595559"/>
              <a:gd name="connsiteX17" fmla="*/ 117435 w 448458"/>
              <a:gd name="connsiteY17" fmla="*/ 391577 h 595559"/>
              <a:gd name="connsiteX18" fmla="*/ 104533 w 448458"/>
              <a:gd name="connsiteY18" fmla="*/ 378675 h 595559"/>
              <a:gd name="connsiteX19" fmla="*/ 117435 w 448458"/>
              <a:gd name="connsiteY19" fmla="*/ 365773 h 595559"/>
              <a:gd name="connsiteX20" fmla="*/ 161967 w 448458"/>
              <a:gd name="connsiteY20" fmla="*/ 330552 h 595559"/>
              <a:gd name="connsiteX21" fmla="*/ 302834 w 448458"/>
              <a:gd name="connsiteY21" fmla="*/ 330552 h 595559"/>
              <a:gd name="connsiteX22" fmla="*/ 302834 w 448458"/>
              <a:gd name="connsiteY22" fmla="*/ 338839 h 595559"/>
              <a:gd name="connsiteX23" fmla="*/ 161967 w 448458"/>
              <a:gd name="connsiteY23" fmla="*/ 338839 h 595559"/>
              <a:gd name="connsiteX24" fmla="*/ 161967 w 448458"/>
              <a:gd name="connsiteY24" fmla="*/ 330552 h 595559"/>
              <a:gd name="connsiteX25" fmla="*/ 117435 w 448458"/>
              <a:gd name="connsiteY25" fmla="*/ 318875 h 595559"/>
              <a:gd name="connsiteX26" fmla="*/ 130337 w 448458"/>
              <a:gd name="connsiteY26" fmla="*/ 331777 h 595559"/>
              <a:gd name="connsiteX27" fmla="*/ 117435 w 448458"/>
              <a:gd name="connsiteY27" fmla="*/ 344679 h 595559"/>
              <a:gd name="connsiteX28" fmla="*/ 104533 w 448458"/>
              <a:gd name="connsiteY28" fmla="*/ 331777 h 595559"/>
              <a:gd name="connsiteX29" fmla="*/ 117435 w 448458"/>
              <a:gd name="connsiteY29" fmla="*/ 318875 h 595559"/>
              <a:gd name="connsiteX30" fmla="*/ 161967 w 448458"/>
              <a:gd name="connsiteY30" fmla="*/ 283653 h 595559"/>
              <a:gd name="connsiteX31" fmla="*/ 302834 w 448458"/>
              <a:gd name="connsiteY31" fmla="*/ 283653 h 595559"/>
              <a:gd name="connsiteX32" fmla="*/ 302834 w 448458"/>
              <a:gd name="connsiteY32" fmla="*/ 291940 h 595559"/>
              <a:gd name="connsiteX33" fmla="*/ 161967 w 448458"/>
              <a:gd name="connsiteY33" fmla="*/ 291940 h 595559"/>
              <a:gd name="connsiteX34" fmla="*/ 161967 w 448458"/>
              <a:gd name="connsiteY34" fmla="*/ 283653 h 595559"/>
              <a:gd name="connsiteX35" fmla="*/ 117435 w 448458"/>
              <a:gd name="connsiteY35" fmla="*/ 271976 h 595559"/>
              <a:gd name="connsiteX36" fmla="*/ 130337 w 448458"/>
              <a:gd name="connsiteY36" fmla="*/ 284878 h 595559"/>
              <a:gd name="connsiteX37" fmla="*/ 117435 w 448458"/>
              <a:gd name="connsiteY37" fmla="*/ 297780 h 595559"/>
              <a:gd name="connsiteX38" fmla="*/ 104533 w 448458"/>
              <a:gd name="connsiteY38" fmla="*/ 284878 h 595559"/>
              <a:gd name="connsiteX39" fmla="*/ 117435 w 448458"/>
              <a:gd name="connsiteY39" fmla="*/ 271976 h 595559"/>
              <a:gd name="connsiteX40" fmla="*/ 161967 w 448458"/>
              <a:gd name="connsiteY40" fmla="*/ 236754 h 595559"/>
              <a:gd name="connsiteX41" fmla="*/ 302834 w 448458"/>
              <a:gd name="connsiteY41" fmla="*/ 236754 h 595559"/>
              <a:gd name="connsiteX42" fmla="*/ 302834 w 448458"/>
              <a:gd name="connsiteY42" fmla="*/ 245041 h 595559"/>
              <a:gd name="connsiteX43" fmla="*/ 161967 w 448458"/>
              <a:gd name="connsiteY43" fmla="*/ 245041 h 595559"/>
              <a:gd name="connsiteX44" fmla="*/ 161967 w 448458"/>
              <a:gd name="connsiteY44" fmla="*/ 236754 h 595559"/>
              <a:gd name="connsiteX45" fmla="*/ 117435 w 448458"/>
              <a:gd name="connsiteY45" fmla="*/ 225077 h 595559"/>
              <a:gd name="connsiteX46" fmla="*/ 130337 w 448458"/>
              <a:gd name="connsiteY46" fmla="*/ 237979 h 595559"/>
              <a:gd name="connsiteX47" fmla="*/ 117435 w 448458"/>
              <a:gd name="connsiteY47" fmla="*/ 250881 h 595559"/>
              <a:gd name="connsiteX48" fmla="*/ 104533 w 448458"/>
              <a:gd name="connsiteY48" fmla="*/ 237979 h 595559"/>
              <a:gd name="connsiteX49" fmla="*/ 117435 w 448458"/>
              <a:gd name="connsiteY49" fmla="*/ 225077 h 595559"/>
              <a:gd name="connsiteX50" fmla="*/ 161967 w 448458"/>
              <a:gd name="connsiteY50" fmla="*/ 189856 h 595559"/>
              <a:gd name="connsiteX51" fmla="*/ 302834 w 448458"/>
              <a:gd name="connsiteY51" fmla="*/ 189856 h 595559"/>
              <a:gd name="connsiteX52" fmla="*/ 302834 w 448458"/>
              <a:gd name="connsiteY52" fmla="*/ 198143 h 595559"/>
              <a:gd name="connsiteX53" fmla="*/ 161967 w 448458"/>
              <a:gd name="connsiteY53" fmla="*/ 198143 h 595559"/>
              <a:gd name="connsiteX54" fmla="*/ 161967 w 448458"/>
              <a:gd name="connsiteY54" fmla="*/ 189856 h 595559"/>
              <a:gd name="connsiteX55" fmla="*/ 117435 w 448458"/>
              <a:gd name="connsiteY55" fmla="*/ 178178 h 595559"/>
              <a:gd name="connsiteX56" fmla="*/ 130337 w 448458"/>
              <a:gd name="connsiteY56" fmla="*/ 191080 h 595559"/>
              <a:gd name="connsiteX57" fmla="*/ 117435 w 448458"/>
              <a:gd name="connsiteY57" fmla="*/ 203982 h 595559"/>
              <a:gd name="connsiteX58" fmla="*/ 104533 w 448458"/>
              <a:gd name="connsiteY58" fmla="*/ 191080 h 595559"/>
              <a:gd name="connsiteX59" fmla="*/ 117435 w 448458"/>
              <a:gd name="connsiteY59" fmla="*/ 178178 h 595559"/>
              <a:gd name="connsiteX60" fmla="*/ 68006 w 448458"/>
              <a:gd name="connsiteY60" fmla="*/ 113714 h 595559"/>
              <a:gd name="connsiteX61" fmla="*/ 68006 w 448458"/>
              <a:gd name="connsiteY61" fmla="*/ 241497 h 595559"/>
              <a:gd name="connsiteX62" fmla="*/ 68006 w 448458"/>
              <a:gd name="connsiteY62" fmla="*/ 518164 h 595559"/>
              <a:gd name="connsiteX63" fmla="*/ 96192 w 448458"/>
              <a:gd name="connsiteY63" fmla="*/ 518164 h 595559"/>
              <a:gd name="connsiteX64" fmla="*/ 381583 w 448458"/>
              <a:gd name="connsiteY64" fmla="*/ 518164 h 595559"/>
              <a:gd name="connsiteX65" fmla="*/ 381583 w 448458"/>
              <a:gd name="connsiteY65" fmla="*/ 390381 h 595559"/>
              <a:gd name="connsiteX66" fmla="*/ 381583 w 448458"/>
              <a:gd name="connsiteY66" fmla="*/ 113714 h 595559"/>
              <a:gd name="connsiteX67" fmla="*/ 353397 w 448458"/>
              <a:gd name="connsiteY67" fmla="*/ 113714 h 595559"/>
              <a:gd name="connsiteX68" fmla="*/ 342827 w 448458"/>
              <a:gd name="connsiteY68" fmla="*/ 113714 h 595559"/>
              <a:gd name="connsiteX69" fmla="*/ 342827 w 448458"/>
              <a:gd name="connsiteY69" fmla="*/ 138333 h 595559"/>
              <a:gd name="connsiteX70" fmla="*/ 340478 w 448458"/>
              <a:gd name="connsiteY70" fmla="*/ 144195 h 595559"/>
              <a:gd name="connsiteX71" fmla="*/ 339303 w 448458"/>
              <a:gd name="connsiteY71" fmla="*/ 144195 h 595559"/>
              <a:gd name="connsiteX72" fmla="*/ 334606 w 448458"/>
              <a:gd name="connsiteY72" fmla="*/ 146539 h 595559"/>
              <a:gd name="connsiteX73" fmla="*/ 117332 w 448458"/>
              <a:gd name="connsiteY73" fmla="*/ 146539 h 595559"/>
              <a:gd name="connsiteX74" fmla="*/ 110286 w 448458"/>
              <a:gd name="connsiteY74" fmla="*/ 138333 h 595559"/>
              <a:gd name="connsiteX75" fmla="*/ 110286 w 448458"/>
              <a:gd name="connsiteY75" fmla="*/ 113714 h 595559"/>
              <a:gd name="connsiteX76" fmla="*/ 125553 w 448458"/>
              <a:gd name="connsiteY76" fmla="*/ 66822 h 595559"/>
              <a:gd name="connsiteX77" fmla="*/ 125553 w 448458"/>
              <a:gd name="connsiteY77" fmla="*/ 131299 h 595559"/>
              <a:gd name="connsiteX78" fmla="*/ 326384 w 448458"/>
              <a:gd name="connsiteY78" fmla="*/ 131299 h 595559"/>
              <a:gd name="connsiteX79" fmla="*/ 326384 w 448458"/>
              <a:gd name="connsiteY79" fmla="*/ 66822 h 595559"/>
              <a:gd name="connsiteX80" fmla="*/ 300547 w 448458"/>
              <a:gd name="connsiteY80" fmla="*/ 66822 h 595559"/>
              <a:gd name="connsiteX81" fmla="*/ 298198 w 448458"/>
              <a:gd name="connsiteY81" fmla="*/ 66822 h 595559"/>
              <a:gd name="connsiteX82" fmla="*/ 152566 w 448458"/>
              <a:gd name="connsiteY82" fmla="*/ 66822 h 595559"/>
              <a:gd name="connsiteX83" fmla="*/ 151391 w 448458"/>
              <a:gd name="connsiteY83" fmla="*/ 66822 h 595559"/>
              <a:gd name="connsiteX84" fmla="*/ 15261 w 448458"/>
              <a:gd name="connsiteY84" fmla="*/ 59707 h 595559"/>
              <a:gd name="connsiteX85" fmla="*/ 79830 w 448458"/>
              <a:gd name="connsiteY85" fmla="*/ 59707 h 595559"/>
              <a:gd name="connsiteX86" fmla="*/ 95092 w 448458"/>
              <a:gd name="connsiteY86" fmla="*/ 76122 h 595559"/>
              <a:gd name="connsiteX87" fmla="*/ 79830 w 448458"/>
              <a:gd name="connsiteY87" fmla="*/ 90193 h 595559"/>
              <a:gd name="connsiteX88" fmla="*/ 31697 w 448458"/>
              <a:gd name="connsiteY88" fmla="*/ 90193 h 595559"/>
              <a:gd name="connsiteX89" fmla="*/ 31697 w 448458"/>
              <a:gd name="connsiteY89" fmla="*/ 315321 h 595559"/>
              <a:gd name="connsiteX90" fmla="*/ 31697 w 448458"/>
              <a:gd name="connsiteY90" fmla="*/ 565073 h 595559"/>
              <a:gd name="connsiteX91" fmla="*/ 149094 w 448458"/>
              <a:gd name="connsiteY91" fmla="*/ 565073 h 595559"/>
              <a:gd name="connsiteX92" fmla="*/ 417935 w 448458"/>
              <a:gd name="connsiteY92" fmla="*/ 565073 h 595559"/>
              <a:gd name="connsiteX93" fmla="*/ 417935 w 448458"/>
              <a:gd name="connsiteY93" fmla="*/ 338772 h 595559"/>
              <a:gd name="connsiteX94" fmla="*/ 417935 w 448458"/>
              <a:gd name="connsiteY94" fmla="*/ 90193 h 595559"/>
              <a:gd name="connsiteX95" fmla="*/ 362758 w 448458"/>
              <a:gd name="connsiteY95" fmla="*/ 90193 h 595559"/>
              <a:gd name="connsiteX96" fmla="*/ 348670 w 448458"/>
              <a:gd name="connsiteY96" fmla="*/ 76122 h 595559"/>
              <a:gd name="connsiteX97" fmla="*/ 362758 w 448458"/>
              <a:gd name="connsiteY97" fmla="*/ 59707 h 595559"/>
              <a:gd name="connsiteX98" fmla="*/ 433197 w 448458"/>
              <a:gd name="connsiteY98" fmla="*/ 59707 h 595559"/>
              <a:gd name="connsiteX99" fmla="*/ 448458 w 448458"/>
              <a:gd name="connsiteY99" fmla="*/ 74950 h 595559"/>
              <a:gd name="connsiteX100" fmla="*/ 448458 w 448458"/>
              <a:gd name="connsiteY100" fmla="*/ 315321 h 595559"/>
              <a:gd name="connsiteX101" fmla="*/ 448458 w 448458"/>
              <a:gd name="connsiteY101" fmla="*/ 580316 h 595559"/>
              <a:gd name="connsiteX102" fmla="*/ 433197 w 448458"/>
              <a:gd name="connsiteY102" fmla="*/ 595559 h 595559"/>
              <a:gd name="connsiteX103" fmla="*/ 300538 w 448458"/>
              <a:gd name="connsiteY103" fmla="*/ 595559 h 595559"/>
              <a:gd name="connsiteX104" fmla="*/ 15261 w 448458"/>
              <a:gd name="connsiteY104" fmla="*/ 595559 h 595559"/>
              <a:gd name="connsiteX105" fmla="*/ 0 w 448458"/>
              <a:gd name="connsiteY105" fmla="*/ 580316 h 595559"/>
              <a:gd name="connsiteX106" fmla="*/ 0 w 448458"/>
              <a:gd name="connsiteY106" fmla="*/ 338772 h 595559"/>
              <a:gd name="connsiteX107" fmla="*/ 0 w 448458"/>
              <a:gd name="connsiteY107" fmla="*/ 74950 h 595559"/>
              <a:gd name="connsiteX108" fmla="*/ 15261 w 448458"/>
              <a:gd name="connsiteY108" fmla="*/ 59707 h 595559"/>
              <a:gd name="connsiteX109" fmla="*/ 225382 w 448458"/>
              <a:gd name="connsiteY109" fmla="*/ 0 h 595559"/>
              <a:gd name="connsiteX110" fmla="*/ 306419 w 448458"/>
              <a:gd name="connsiteY110" fmla="*/ 51582 h 595559"/>
              <a:gd name="connsiteX111" fmla="*/ 334606 w 448458"/>
              <a:gd name="connsiteY111" fmla="*/ 51582 h 595559"/>
              <a:gd name="connsiteX112" fmla="*/ 342827 w 448458"/>
              <a:gd name="connsiteY112" fmla="*/ 59788 h 595559"/>
              <a:gd name="connsiteX113" fmla="*/ 342827 w 448458"/>
              <a:gd name="connsiteY113" fmla="*/ 76200 h 595559"/>
              <a:gd name="connsiteX114" fmla="*/ 342827 w 448458"/>
              <a:gd name="connsiteY114" fmla="*/ 98474 h 595559"/>
              <a:gd name="connsiteX115" fmla="*/ 389805 w 448458"/>
              <a:gd name="connsiteY115" fmla="*/ 98474 h 595559"/>
              <a:gd name="connsiteX116" fmla="*/ 396851 w 448458"/>
              <a:gd name="connsiteY116" fmla="*/ 106681 h 595559"/>
              <a:gd name="connsiteX117" fmla="*/ 396851 w 448458"/>
              <a:gd name="connsiteY117" fmla="*/ 241497 h 595559"/>
              <a:gd name="connsiteX118" fmla="*/ 396851 w 448458"/>
              <a:gd name="connsiteY118" fmla="*/ 525198 h 595559"/>
              <a:gd name="connsiteX119" fmla="*/ 395677 w 448458"/>
              <a:gd name="connsiteY119" fmla="*/ 531060 h 595559"/>
              <a:gd name="connsiteX120" fmla="*/ 394502 w 448458"/>
              <a:gd name="connsiteY120" fmla="*/ 531060 h 595559"/>
              <a:gd name="connsiteX121" fmla="*/ 389805 w 448458"/>
              <a:gd name="connsiteY121" fmla="*/ 533404 h 595559"/>
              <a:gd name="connsiteX122" fmla="*/ 353397 w 448458"/>
              <a:gd name="connsiteY122" fmla="*/ 533404 h 595559"/>
              <a:gd name="connsiteX123" fmla="*/ 60959 w 448458"/>
              <a:gd name="connsiteY123" fmla="*/ 533404 h 595559"/>
              <a:gd name="connsiteX124" fmla="*/ 53912 w 448458"/>
              <a:gd name="connsiteY124" fmla="*/ 529887 h 595559"/>
              <a:gd name="connsiteX125" fmla="*/ 52738 w 448458"/>
              <a:gd name="connsiteY125" fmla="*/ 525198 h 595559"/>
              <a:gd name="connsiteX126" fmla="*/ 52738 w 448458"/>
              <a:gd name="connsiteY126" fmla="*/ 390381 h 595559"/>
              <a:gd name="connsiteX127" fmla="*/ 52738 w 448458"/>
              <a:gd name="connsiteY127" fmla="*/ 107853 h 595559"/>
              <a:gd name="connsiteX128" fmla="*/ 52738 w 448458"/>
              <a:gd name="connsiteY128" fmla="*/ 106681 h 595559"/>
              <a:gd name="connsiteX129" fmla="*/ 60959 w 448458"/>
              <a:gd name="connsiteY129" fmla="*/ 98474 h 595559"/>
              <a:gd name="connsiteX130" fmla="*/ 96192 w 448458"/>
              <a:gd name="connsiteY130" fmla="*/ 98474 h 595559"/>
              <a:gd name="connsiteX131" fmla="*/ 110286 w 448458"/>
              <a:gd name="connsiteY131" fmla="*/ 98474 h 595559"/>
              <a:gd name="connsiteX132" fmla="*/ 110286 w 448458"/>
              <a:gd name="connsiteY132" fmla="*/ 76200 h 595559"/>
              <a:gd name="connsiteX133" fmla="*/ 110286 w 448458"/>
              <a:gd name="connsiteY133" fmla="*/ 59788 h 595559"/>
              <a:gd name="connsiteX134" fmla="*/ 117332 w 448458"/>
              <a:gd name="connsiteY134" fmla="*/ 51582 h 595559"/>
              <a:gd name="connsiteX135" fmla="*/ 145519 w 448458"/>
              <a:gd name="connsiteY135" fmla="*/ 51582 h 595559"/>
              <a:gd name="connsiteX136" fmla="*/ 225382 w 448458"/>
              <a:gd name="connsiteY136" fmla="*/ 0 h 595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448458" h="595559">
                <a:moveTo>
                  <a:pt x="161967" y="424350"/>
                </a:moveTo>
                <a:lnTo>
                  <a:pt x="302834" y="424350"/>
                </a:lnTo>
                <a:cubicBezTo>
                  <a:pt x="308703" y="424350"/>
                  <a:pt x="308703" y="432637"/>
                  <a:pt x="302834" y="432637"/>
                </a:cubicBezTo>
                <a:lnTo>
                  <a:pt x="161967" y="432637"/>
                </a:lnTo>
                <a:cubicBezTo>
                  <a:pt x="157271" y="432637"/>
                  <a:pt x="157271" y="424350"/>
                  <a:pt x="161967" y="424350"/>
                </a:cubicBezTo>
                <a:close/>
                <a:moveTo>
                  <a:pt x="117435" y="412672"/>
                </a:moveTo>
                <a:cubicBezTo>
                  <a:pt x="124561" y="412672"/>
                  <a:pt x="130337" y="418448"/>
                  <a:pt x="130337" y="425574"/>
                </a:cubicBezTo>
                <a:cubicBezTo>
                  <a:pt x="130337" y="432700"/>
                  <a:pt x="124561" y="438476"/>
                  <a:pt x="117435" y="438476"/>
                </a:cubicBezTo>
                <a:cubicBezTo>
                  <a:pt x="110309" y="438476"/>
                  <a:pt x="104533" y="432700"/>
                  <a:pt x="104533" y="425574"/>
                </a:cubicBezTo>
                <a:cubicBezTo>
                  <a:pt x="104533" y="418448"/>
                  <a:pt x="110309" y="412672"/>
                  <a:pt x="117435" y="412672"/>
                </a:cubicBezTo>
                <a:close/>
                <a:moveTo>
                  <a:pt x="161967" y="377451"/>
                </a:moveTo>
                <a:lnTo>
                  <a:pt x="302834" y="377451"/>
                </a:lnTo>
                <a:cubicBezTo>
                  <a:pt x="308703" y="377451"/>
                  <a:pt x="308703" y="385738"/>
                  <a:pt x="302834" y="385738"/>
                </a:cubicBezTo>
                <a:lnTo>
                  <a:pt x="161967" y="385738"/>
                </a:lnTo>
                <a:cubicBezTo>
                  <a:pt x="157271" y="385738"/>
                  <a:pt x="157271" y="377451"/>
                  <a:pt x="161967" y="377451"/>
                </a:cubicBezTo>
                <a:close/>
                <a:moveTo>
                  <a:pt x="117435" y="365773"/>
                </a:moveTo>
                <a:cubicBezTo>
                  <a:pt x="124561" y="365773"/>
                  <a:pt x="130337" y="371549"/>
                  <a:pt x="130337" y="378675"/>
                </a:cubicBezTo>
                <a:cubicBezTo>
                  <a:pt x="130337" y="385801"/>
                  <a:pt x="124561" y="391577"/>
                  <a:pt x="117435" y="391577"/>
                </a:cubicBezTo>
                <a:cubicBezTo>
                  <a:pt x="110309" y="391577"/>
                  <a:pt x="104533" y="385801"/>
                  <a:pt x="104533" y="378675"/>
                </a:cubicBezTo>
                <a:cubicBezTo>
                  <a:pt x="104533" y="371549"/>
                  <a:pt x="110309" y="365773"/>
                  <a:pt x="117435" y="365773"/>
                </a:cubicBezTo>
                <a:close/>
                <a:moveTo>
                  <a:pt x="161967" y="330552"/>
                </a:moveTo>
                <a:lnTo>
                  <a:pt x="302834" y="330552"/>
                </a:lnTo>
                <a:cubicBezTo>
                  <a:pt x="308703" y="330552"/>
                  <a:pt x="308703" y="338839"/>
                  <a:pt x="302834" y="338839"/>
                </a:cubicBezTo>
                <a:lnTo>
                  <a:pt x="161967" y="338839"/>
                </a:lnTo>
                <a:cubicBezTo>
                  <a:pt x="157271" y="338839"/>
                  <a:pt x="157271" y="330552"/>
                  <a:pt x="161967" y="330552"/>
                </a:cubicBezTo>
                <a:close/>
                <a:moveTo>
                  <a:pt x="117435" y="318875"/>
                </a:moveTo>
                <a:cubicBezTo>
                  <a:pt x="124561" y="318875"/>
                  <a:pt x="130337" y="324651"/>
                  <a:pt x="130337" y="331777"/>
                </a:cubicBezTo>
                <a:cubicBezTo>
                  <a:pt x="130337" y="338903"/>
                  <a:pt x="124561" y="344679"/>
                  <a:pt x="117435" y="344679"/>
                </a:cubicBezTo>
                <a:cubicBezTo>
                  <a:pt x="110309" y="344679"/>
                  <a:pt x="104533" y="338903"/>
                  <a:pt x="104533" y="331777"/>
                </a:cubicBezTo>
                <a:cubicBezTo>
                  <a:pt x="104533" y="324651"/>
                  <a:pt x="110309" y="318875"/>
                  <a:pt x="117435" y="318875"/>
                </a:cubicBezTo>
                <a:close/>
                <a:moveTo>
                  <a:pt x="161967" y="283653"/>
                </a:moveTo>
                <a:lnTo>
                  <a:pt x="302834" y="283653"/>
                </a:lnTo>
                <a:cubicBezTo>
                  <a:pt x="308703" y="283653"/>
                  <a:pt x="308703" y="291940"/>
                  <a:pt x="302834" y="291940"/>
                </a:cubicBezTo>
                <a:lnTo>
                  <a:pt x="161967" y="291940"/>
                </a:lnTo>
                <a:cubicBezTo>
                  <a:pt x="157271" y="291940"/>
                  <a:pt x="157271" y="283653"/>
                  <a:pt x="161967" y="283653"/>
                </a:cubicBezTo>
                <a:close/>
                <a:moveTo>
                  <a:pt x="117435" y="271976"/>
                </a:moveTo>
                <a:cubicBezTo>
                  <a:pt x="124561" y="271976"/>
                  <a:pt x="130337" y="277752"/>
                  <a:pt x="130337" y="284878"/>
                </a:cubicBezTo>
                <a:cubicBezTo>
                  <a:pt x="130337" y="292004"/>
                  <a:pt x="124561" y="297780"/>
                  <a:pt x="117435" y="297780"/>
                </a:cubicBezTo>
                <a:cubicBezTo>
                  <a:pt x="110309" y="297780"/>
                  <a:pt x="104533" y="292004"/>
                  <a:pt x="104533" y="284878"/>
                </a:cubicBezTo>
                <a:cubicBezTo>
                  <a:pt x="104533" y="277752"/>
                  <a:pt x="110309" y="271976"/>
                  <a:pt x="117435" y="271976"/>
                </a:cubicBezTo>
                <a:close/>
                <a:moveTo>
                  <a:pt x="161967" y="236754"/>
                </a:moveTo>
                <a:lnTo>
                  <a:pt x="302834" y="236754"/>
                </a:lnTo>
                <a:cubicBezTo>
                  <a:pt x="308703" y="236754"/>
                  <a:pt x="308703" y="245041"/>
                  <a:pt x="302834" y="245041"/>
                </a:cubicBezTo>
                <a:lnTo>
                  <a:pt x="161967" y="245041"/>
                </a:lnTo>
                <a:cubicBezTo>
                  <a:pt x="157271" y="245041"/>
                  <a:pt x="157271" y="236754"/>
                  <a:pt x="161967" y="236754"/>
                </a:cubicBezTo>
                <a:close/>
                <a:moveTo>
                  <a:pt x="117435" y="225077"/>
                </a:moveTo>
                <a:cubicBezTo>
                  <a:pt x="124561" y="225077"/>
                  <a:pt x="130337" y="230853"/>
                  <a:pt x="130337" y="237979"/>
                </a:cubicBezTo>
                <a:cubicBezTo>
                  <a:pt x="130337" y="245105"/>
                  <a:pt x="124561" y="250881"/>
                  <a:pt x="117435" y="250881"/>
                </a:cubicBezTo>
                <a:cubicBezTo>
                  <a:pt x="110309" y="250881"/>
                  <a:pt x="104533" y="245105"/>
                  <a:pt x="104533" y="237979"/>
                </a:cubicBezTo>
                <a:cubicBezTo>
                  <a:pt x="104533" y="230853"/>
                  <a:pt x="110309" y="225077"/>
                  <a:pt x="117435" y="225077"/>
                </a:cubicBezTo>
                <a:close/>
                <a:moveTo>
                  <a:pt x="161967" y="189856"/>
                </a:moveTo>
                <a:lnTo>
                  <a:pt x="302834" y="189856"/>
                </a:lnTo>
                <a:cubicBezTo>
                  <a:pt x="308703" y="189856"/>
                  <a:pt x="308703" y="198143"/>
                  <a:pt x="302834" y="198143"/>
                </a:cubicBezTo>
                <a:lnTo>
                  <a:pt x="161967" y="198143"/>
                </a:lnTo>
                <a:cubicBezTo>
                  <a:pt x="157271" y="198143"/>
                  <a:pt x="157271" y="189856"/>
                  <a:pt x="161967" y="189856"/>
                </a:cubicBezTo>
                <a:close/>
                <a:moveTo>
                  <a:pt x="117435" y="178178"/>
                </a:moveTo>
                <a:cubicBezTo>
                  <a:pt x="124561" y="178178"/>
                  <a:pt x="130337" y="183954"/>
                  <a:pt x="130337" y="191080"/>
                </a:cubicBezTo>
                <a:cubicBezTo>
                  <a:pt x="130337" y="198206"/>
                  <a:pt x="124561" y="203982"/>
                  <a:pt x="117435" y="203982"/>
                </a:cubicBezTo>
                <a:cubicBezTo>
                  <a:pt x="110309" y="203982"/>
                  <a:pt x="104533" y="198206"/>
                  <a:pt x="104533" y="191080"/>
                </a:cubicBezTo>
                <a:cubicBezTo>
                  <a:pt x="104533" y="183954"/>
                  <a:pt x="110309" y="178178"/>
                  <a:pt x="117435" y="178178"/>
                </a:cubicBezTo>
                <a:close/>
                <a:moveTo>
                  <a:pt x="68006" y="113714"/>
                </a:moveTo>
                <a:lnTo>
                  <a:pt x="68006" y="241497"/>
                </a:lnTo>
                <a:lnTo>
                  <a:pt x="68006" y="518164"/>
                </a:lnTo>
                <a:lnTo>
                  <a:pt x="96192" y="518164"/>
                </a:lnTo>
                <a:lnTo>
                  <a:pt x="381583" y="518164"/>
                </a:lnTo>
                <a:lnTo>
                  <a:pt x="381583" y="390381"/>
                </a:lnTo>
                <a:lnTo>
                  <a:pt x="381583" y="113714"/>
                </a:lnTo>
                <a:lnTo>
                  <a:pt x="353397" y="113714"/>
                </a:lnTo>
                <a:lnTo>
                  <a:pt x="342827" y="113714"/>
                </a:lnTo>
                <a:lnTo>
                  <a:pt x="342827" y="138333"/>
                </a:lnTo>
                <a:cubicBezTo>
                  <a:pt x="342827" y="140678"/>
                  <a:pt x="341652" y="143022"/>
                  <a:pt x="340478" y="144195"/>
                </a:cubicBezTo>
                <a:cubicBezTo>
                  <a:pt x="339303" y="144195"/>
                  <a:pt x="339303" y="144195"/>
                  <a:pt x="339303" y="144195"/>
                </a:cubicBezTo>
                <a:cubicBezTo>
                  <a:pt x="338129" y="145367"/>
                  <a:pt x="336954" y="146539"/>
                  <a:pt x="334606" y="146539"/>
                </a:cubicBezTo>
                <a:lnTo>
                  <a:pt x="117332" y="146539"/>
                </a:lnTo>
                <a:cubicBezTo>
                  <a:pt x="113809" y="146539"/>
                  <a:pt x="110286" y="143022"/>
                  <a:pt x="110286" y="138333"/>
                </a:cubicBezTo>
                <a:lnTo>
                  <a:pt x="110286" y="113714"/>
                </a:lnTo>
                <a:close/>
                <a:moveTo>
                  <a:pt x="125553" y="66822"/>
                </a:moveTo>
                <a:cubicBezTo>
                  <a:pt x="125553" y="87923"/>
                  <a:pt x="125553" y="110198"/>
                  <a:pt x="125553" y="131299"/>
                </a:cubicBezTo>
                <a:lnTo>
                  <a:pt x="326384" y="131299"/>
                </a:lnTo>
                <a:lnTo>
                  <a:pt x="326384" y="66822"/>
                </a:lnTo>
                <a:lnTo>
                  <a:pt x="300547" y="66822"/>
                </a:lnTo>
                <a:cubicBezTo>
                  <a:pt x="299372" y="66822"/>
                  <a:pt x="299372" y="66822"/>
                  <a:pt x="298198" y="66822"/>
                </a:cubicBezTo>
                <a:lnTo>
                  <a:pt x="152566" y="66822"/>
                </a:lnTo>
                <a:cubicBezTo>
                  <a:pt x="152566" y="66822"/>
                  <a:pt x="152566" y="66822"/>
                  <a:pt x="151391" y="66822"/>
                </a:cubicBezTo>
                <a:close/>
                <a:moveTo>
                  <a:pt x="15261" y="59707"/>
                </a:moveTo>
                <a:lnTo>
                  <a:pt x="79830" y="59707"/>
                </a:lnTo>
                <a:cubicBezTo>
                  <a:pt x="90396" y="59707"/>
                  <a:pt x="95092" y="67915"/>
                  <a:pt x="95092" y="76122"/>
                </a:cubicBezTo>
                <a:cubicBezTo>
                  <a:pt x="93918" y="83158"/>
                  <a:pt x="89222" y="90193"/>
                  <a:pt x="79830" y="90193"/>
                </a:cubicBezTo>
                <a:lnTo>
                  <a:pt x="31697" y="90193"/>
                </a:lnTo>
                <a:lnTo>
                  <a:pt x="31697" y="315321"/>
                </a:lnTo>
                <a:lnTo>
                  <a:pt x="31697" y="565073"/>
                </a:lnTo>
                <a:lnTo>
                  <a:pt x="149094" y="565073"/>
                </a:lnTo>
                <a:lnTo>
                  <a:pt x="417935" y="565073"/>
                </a:lnTo>
                <a:lnTo>
                  <a:pt x="417935" y="338772"/>
                </a:lnTo>
                <a:lnTo>
                  <a:pt x="417935" y="90193"/>
                </a:lnTo>
                <a:lnTo>
                  <a:pt x="362758" y="90193"/>
                </a:lnTo>
                <a:cubicBezTo>
                  <a:pt x="353366" y="90193"/>
                  <a:pt x="348670" y="83158"/>
                  <a:pt x="348670" y="76122"/>
                </a:cubicBezTo>
                <a:cubicBezTo>
                  <a:pt x="347496" y="67915"/>
                  <a:pt x="352192" y="59707"/>
                  <a:pt x="362758" y="59707"/>
                </a:cubicBezTo>
                <a:lnTo>
                  <a:pt x="433197" y="59707"/>
                </a:lnTo>
                <a:cubicBezTo>
                  <a:pt x="441414" y="59707"/>
                  <a:pt x="448458" y="66742"/>
                  <a:pt x="448458" y="74950"/>
                </a:cubicBezTo>
                <a:lnTo>
                  <a:pt x="448458" y="315321"/>
                </a:lnTo>
                <a:lnTo>
                  <a:pt x="448458" y="580316"/>
                </a:lnTo>
                <a:cubicBezTo>
                  <a:pt x="448458" y="588524"/>
                  <a:pt x="441414" y="595559"/>
                  <a:pt x="433197" y="595559"/>
                </a:cubicBezTo>
                <a:lnTo>
                  <a:pt x="300538" y="595559"/>
                </a:lnTo>
                <a:lnTo>
                  <a:pt x="15261" y="595559"/>
                </a:lnTo>
                <a:cubicBezTo>
                  <a:pt x="7044" y="595559"/>
                  <a:pt x="0" y="588524"/>
                  <a:pt x="0" y="580316"/>
                </a:cubicBezTo>
                <a:lnTo>
                  <a:pt x="0" y="338772"/>
                </a:lnTo>
                <a:lnTo>
                  <a:pt x="0" y="74950"/>
                </a:lnTo>
                <a:cubicBezTo>
                  <a:pt x="0" y="66742"/>
                  <a:pt x="7044" y="59707"/>
                  <a:pt x="15261" y="59707"/>
                </a:cubicBezTo>
                <a:close/>
                <a:moveTo>
                  <a:pt x="225382" y="0"/>
                </a:moveTo>
                <a:cubicBezTo>
                  <a:pt x="258266" y="0"/>
                  <a:pt x="299372" y="16412"/>
                  <a:pt x="306419" y="51582"/>
                </a:cubicBezTo>
                <a:lnTo>
                  <a:pt x="334606" y="51582"/>
                </a:lnTo>
                <a:cubicBezTo>
                  <a:pt x="339303" y="51582"/>
                  <a:pt x="342827" y="55099"/>
                  <a:pt x="342827" y="59788"/>
                </a:cubicBezTo>
                <a:lnTo>
                  <a:pt x="342827" y="76200"/>
                </a:lnTo>
                <a:lnTo>
                  <a:pt x="342827" y="98474"/>
                </a:lnTo>
                <a:lnTo>
                  <a:pt x="389805" y="98474"/>
                </a:lnTo>
                <a:cubicBezTo>
                  <a:pt x="393328" y="98474"/>
                  <a:pt x="396851" y="101991"/>
                  <a:pt x="396851" y="106681"/>
                </a:cubicBezTo>
                <a:lnTo>
                  <a:pt x="396851" y="241497"/>
                </a:lnTo>
                <a:lnTo>
                  <a:pt x="396851" y="525198"/>
                </a:lnTo>
                <a:cubicBezTo>
                  <a:pt x="396851" y="527543"/>
                  <a:pt x="396851" y="529887"/>
                  <a:pt x="395677" y="531060"/>
                </a:cubicBezTo>
                <a:cubicBezTo>
                  <a:pt x="394502" y="531060"/>
                  <a:pt x="394502" y="531060"/>
                  <a:pt x="394502" y="531060"/>
                </a:cubicBezTo>
                <a:cubicBezTo>
                  <a:pt x="393328" y="532232"/>
                  <a:pt x="390979" y="533404"/>
                  <a:pt x="389805" y="533404"/>
                </a:cubicBezTo>
                <a:lnTo>
                  <a:pt x="353397" y="533404"/>
                </a:lnTo>
                <a:lnTo>
                  <a:pt x="60959" y="533404"/>
                </a:lnTo>
                <a:cubicBezTo>
                  <a:pt x="57436" y="533404"/>
                  <a:pt x="55087" y="532232"/>
                  <a:pt x="53912" y="529887"/>
                </a:cubicBezTo>
                <a:cubicBezTo>
                  <a:pt x="52738" y="528715"/>
                  <a:pt x="52738" y="527543"/>
                  <a:pt x="52738" y="525198"/>
                </a:cubicBezTo>
                <a:lnTo>
                  <a:pt x="52738" y="390381"/>
                </a:lnTo>
                <a:lnTo>
                  <a:pt x="52738" y="107853"/>
                </a:lnTo>
                <a:lnTo>
                  <a:pt x="52738" y="106681"/>
                </a:lnTo>
                <a:cubicBezTo>
                  <a:pt x="52738" y="101991"/>
                  <a:pt x="56261" y="98474"/>
                  <a:pt x="60959" y="98474"/>
                </a:cubicBezTo>
                <a:lnTo>
                  <a:pt x="96192" y="98474"/>
                </a:lnTo>
                <a:lnTo>
                  <a:pt x="110286" y="98474"/>
                </a:lnTo>
                <a:lnTo>
                  <a:pt x="110286" y="76200"/>
                </a:lnTo>
                <a:lnTo>
                  <a:pt x="110286" y="59788"/>
                </a:lnTo>
                <a:cubicBezTo>
                  <a:pt x="110286" y="55099"/>
                  <a:pt x="113809" y="51582"/>
                  <a:pt x="117332" y="51582"/>
                </a:cubicBezTo>
                <a:lnTo>
                  <a:pt x="145519" y="51582"/>
                </a:lnTo>
                <a:cubicBezTo>
                  <a:pt x="152566" y="16412"/>
                  <a:pt x="193672" y="0"/>
                  <a:pt x="22538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4030641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5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59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63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6C3EC2F-FDFD-4B53-B5EA-1A4B0018A825}" type="datetimeFigureOut">
              <a:rPr lang="zh-CN" altLang="en-US"/>
              <a:pPr>
                <a:defRPr/>
              </a:pPr>
              <a:t>2021/11/28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7188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188" y="6356350"/>
            <a:ext cx="28463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7EC0ED6-8318-445C-A90D-DC69EFAA5BF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6" r:id="rId3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-22226" y="0"/>
            <a:ext cx="12239625" cy="4946651"/>
          </a:xfrm>
          <a:prstGeom prst="rect">
            <a:avLst/>
          </a:prstGeom>
          <a:gradFill>
            <a:gsLst>
              <a:gs pos="32000">
                <a:srgbClr val="37812B">
                  <a:alpha val="100000"/>
                </a:srgbClr>
              </a:gs>
              <a:gs pos="0">
                <a:srgbClr val="1E4617"/>
              </a:gs>
              <a:gs pos="100000">
                <a:srgbClr val="50BC3E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15" name="矩形 14"/>
          <p:cNvSpPr/>
          <p:nvPr/>
        </p:nvSpPr>
        <p:spPr>
          <a:xfrm>
            <a:off x="0" y="4940300"/>
            <a:ext cx="12239625" cy="152400"/>
          </a:xfrm>
          <a:prstGeom prst="rect">
            <a:avLst/>
          </a:prstGeom>
          <a:solidFill>
            <a:srgbClr val="1E4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27" name="等腰三角形 26"/>
          <p:cNvSpPr/>
          <p:nvPr/>
        </p:nvSpPr>
        <p:spPr>
          <a:xfrm rot="5400000">
            <a:off x="-329406" y="2239149"/>
            <a:ext cx="1311275" cy="652463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28" name="矩形 27"/>
          <p:cNvSpPr/>
          <p:nvPr/>
        </p:nvSpPr>
        <p:spPr>
          <a:xfrm rot="2707801">
            <a:off x="838200" y="2740025"/>
            <a:ext cx="331788" cy="3317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29" name="矩形 28"/>
          <p:cNvSpPr/>
          <p:nvPr/>
        </p:nvSpPr>
        <p:spPr>
          <a:xfrm rot="2707801">
            <a:off x="804863" y="2463800"/>
            <a:ext cx="171450" cy="1714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67" name="Oval 28"/>
          <p:cNvSpPr/>
          <p:nvPr/>
        </p:nvSpPr>
        <p:spPr bwMode="auto">
          <a:xfrm>
            <a:off x="5080230" y="5977095"/>
            <a:ext cx="715962" cy="720725"/>
          </a:xfrm>
          <a:prstGeom prst="ellipse">
            <a:avLst/>
          </a:prstGeom>
          <a:gradFill>
            <a:gsLst>
              <a:gs pos="0">
                <a:srgbClr val="2A6321"/>
              </a:gs>
              <a:gs pos="100000">
                <a:srgbClr val="4AAD39"/>
              </a:gs>
            </a:gsLst>
            <a:lin ang="13800000" scaled="0"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en-US" sz="11735" noProof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9" name="矩形 3"/>
          <p:cNvSpPr>
            <a:spLocks noChangeArrowheads="1"/>
          </p:cNvSpPr>
          <p:nvPr/>
        </p:nvSpPr>
        <p:spPr bwMode="auto">
          <a:xfrm>
            <a:off x="5854930" y="6175532"/>
            <a:ext cx="1616454" cy="346243"/>
          </a:xfrm>
          <a:prstGeom prst="rect">
            <a:avLst/>
          </a:prstGeom>
          <a:noFill/>
          <a:ln>
            <a:noFill/>
          </a:ln>
        </p:spPr>
        <p:txBody>
          <a:bodyPr wrap="none" lIns="68573" tIns="34287" rIns="68573" bIns="34287">
            <a:spAutoFit/>
          </a:bodyPr>
          <a:lstStyle/>
          <a:p>
            <a:pPr fontAlgn="auto">
              <a:defRPr/>
            </a:pPr>
            <a:r>
              <a:rPr lang="zh-CN" altLang="en-US" noProof="1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日期：</a:t>
            </a:r>
            <a:r>
              <a:rPr lang="en-US" altLang="zh-CN" noProof="1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2020.1</a:t>
            </a:r>
          </a:p>
        </p:txBody>
      </p:sp>
      <p:sp>
        <p:nvSpPr>
          <p:cNvPr id="70" name="矩形 69"/>
          <p:cNvSpPr/>
          <p:nvPr/>
        </p:nvSpPr>
        <p:spPr>
          <a:xfrm>
            <a:off x="5913667" y="6548595"/>
            <a:ext cx="600075" cy="39687"/>
          </a:xfrm>
          <a:prstGeom prst="rect">
            <a:avLst/>
          </a:prstGeom>
          <a:solidFill>
            <a:srgbClr val="2A6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anchor="ctr"/>
          <a:lstStyle/>
          <a:p>
            <a:pPr algn="ctr" fontAlgn="auto">
              <a:defRPr/>
            </a:pPr>
            <a:endParaRPr lang="zh-CN" altLang="en-US" noProof="1">
              <a:solidFill>
                <a:schemeClr val="accent5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6529617" y="6548595"/>
            <a:ext cx="1214438" cy="39687"/>
          </a:xfrm>
          <a:prstGeom prst="rect">
            <a:avLst/>
          </a:prstGeom>
          <a:solidFill>
            <a:srgbClr val="50B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anchor="ctr"/>
          <a:lstStyle/>
          <a:p>
            <a:pPr algn="ctr" fontAlgn="auto">
              <a:defRPr/>
            </a:pPr>
            <a:endParaRPr lang="zh-CN" altLang="en-US" noProof="1">
              <a:solidFill>
                <a:schemeClr val="accent5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823" y="515898"/>
            <a:ext cx="2419350" cy="67627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23" y="503446"/>
            <a:ext cx="720080" cy="655390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174626" y="2454814"/>
            <a:ext cx="122396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汇报主题</a:t>
            </a:r>
            <a:endParaRPr lang="zh-CN" altLang="zh-CN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标题 1"/>
          <p:cNvSpPr txBox="1">
            <a:spLocks noChangeArrowheads="1"/>
          </p:cNvSpPr>
          <p:nvPr/>
        </p:nvSpPr>
        <p:spPr bwMode="auto">
          <a:xfrm>
            <a:off x="3764173" y="515898"/>
            <a:ext cx="3197474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7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l" eaLnBrk="1" hangingPunct="1">
              <a:buFontTx/>
            </a:pPr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后勤管理处、后勤集团</a:t>
            </a:r>
            <a:endParaRPr lang="zh-CN" sz="2800" dirty="0"/>
          </a:p>
        </p:txBody>
      </p:sp>
      <p:sp>
        <p:nvSpPr>
          <p:cNvPr id="18" name="calendar_352804"/>
          <p:cNvSpPr>
            <a:spLocks noChangeAspect="1"/>
          </p:cNvSpPr>
          <p:nvPr/>
        </p:nvSpPr>
        <p:spPr bwMode="auto">
          <a:xfrm>
            <a:off x="5239806" y="6148227"/>
            <a:ext cx="384785" cy="384204"/>
          </a:xfrm>
          <a:custGeom>
            <a:avLst/>
            <a:gdLst>
              <a:gd name="connsiteX0" fmla="*/ 75939 w 607639"/>
              <a:gd name="connsiteY0" fmla="*/ 518233 h 606722"/>
              <a:gd name="connsiteX1" fmla="*/ 81281 w 607639"/>
              <a:gd name="connsiteY1" fmla="*/ 518233 h 606722"/>
              <a:gd name="connsiteX2" fmla="*/ 93922 w 607639"/>
              <a:gd name="connsiteY2" fmla="*/ 530855 h 606722"/>
              <a:gd name="connsiteX3" fmla="*/ 81281 w 607639"/>
              <a:gd name="connsiteY3" fmla="*/ 543566 h 606722"/>
              <a:gd name="connsiteX4" fmla="*/ 75939 w 607639"/>
              <a:gd name="connsiteY4" fmla="*/ 543566 h 606722"/>
              <a:gd name="connsiteX5" fmla="*/ 63297 w 607639"/>
              <a:gd name="connsiteY5" fmla="*/ 530855 h 606722"/>
              <a:gd name="connsiteX6" fmla="*/ 75939 w 607639"/>
              <a:gd name="connsiteY6" fmla="*/ 518233 h 606722"/>
              <a:gd name="connsiteX7" fmla="*/ 468336 w 607639"/>
              <a:gd name="connsiteY7" fmla="*/ 467659 h 606722"/>
              <a:gd name="connsiteX8" fmla="*/ 468336 w 607639"/>
              <a:gd name="connsiteY8" fmla="*/ 518234 h 606722"/>
              <a:gd name="connsiteX9" fmla="*/ 518977 w 607639"/>
              <a:gd name="connsiteY9" fmla="*/ 518234 h 606722"/>
              <a:gd name="connsiteX10" fmla="*/ 518977 w 607639"/>
              <a:gd name="connsiteY10" fmla="*/ 467659 h 606722"/>
              <a:gd name="connsiteX11" fmla="*/ 392419 w 607639"/>
              <a:gd name="connsiteY11" fmla="*/ 467659 h 606722"/>
              <a:gd name="connsiteX12" fmla="*/ 392419 w 607639"/>
              <a:gd name="connsiteY12" fmla="*/ 518234 h 606722"/>
              <a:gd name="connsiteX13" fmla="*/ 443060 w 607639"/>
              <a:gd name="connsiteY13" fmla="*/ 518234 h 606722"/>
              <a:gd name="connsiteX14" fmla="*/ 443060 w 607639"/>
              <a:gd name="connsiteY14" fmla="*/ 467659 h 606722"/>
              <a:gd name="connsiteX15" fmla="*/ 316502 w 607639"/>
              <a:gd name="connsiteY15" fmla="*/ 467659 h 606722"/>
              <a:gd name="connsiteX16" fmla="*/ 316502 w 607639"/>
              <a:gd name="connsiteY16" fmla="*/ 518234 h 606722"/>
              <a:gd name="connsiteX17" fmla="*/ 367054 w 607639"/>
              <a:gd name="connsiteY17" fmla="*/ 518234 h 606722"/>
              <a:gd name="connsiteX18" fmla="*/ 367054 w 607639"/>
              <a:gd name="connsiteY18" fmla="*/ 467659 h 606722"/>
              <a:gd name="connsiteX19" fmla="*/ 240496 w 607639"/>
              <a:gd name="connsiteY19" fmla="*/ 467659 h 606722"/>
              <a:gd name="connsiteX20" fmla="*/ 240496 w 607639"/>
              <a:gd name="connsiteY20" fmla="*/ 518234 h 606722"/>
              <a:gd name="connsiteX21" fmla="*/ 291137 w 607639"/>
              <a:gd name="connsiteY21" fmla="*/ 518234 h 606722"/>
              <a:gd name="connsiteX22" fmla="*/ 291137 w 607639"/>
              <a:gd name="connsiteY22" fmla="*/ 467659 h 606722"/>
              <a:gd name="connsiteX23" fmla="*/ 164579 w 607639"/>
              <a:gd name="connsiteY23" fmla="*/ 467659 h 606722"/>
              <a:gd name="connsiteX24" fmla="*/ 164579 w 607639"/>
              <a:gd name="connsiteY24" fmla="*/ 518234 h 606722"/>
              <a:gd name="connsiteX25" fmla="*/ 215220 w 607639"/>
              <a:gd name="connsiteY25" fmla="*/ 518234 h 606722"/>
              <a:gd name="connsiteX26" fmla="*/ 215220 w 607639"/>
              <a:gd name="connsiteY26" fmla="*/ 467659 h 606722"/>
              <a:gd name="connsiteX27" fmla="*/ 468336 w 607639"/>
              <a:gd name="connsiteY27" fmla="*/ 391840 h 606722"/>
              <a:gd name="connsiteX28" fmla="*/ 468336 w 607639"/>
              <a:gd name="connsiteY28" fmla="*/ 442415 h 606722"/>
              <a:gd name="connsiteX29" fmla="*/ 518977 w 607639"/>
              <a:gd name="connsiteY29" fmla="*/ 442415 h 606722"/>
              <a:gd name="connsiteX30" fmla="*/ 518977 w 607639"/>
              <a:gd name="connsiteY30" fmla="*/ 391840 h 606722"/>
              <a:gd name="connsiteX31" fmla="*/ 392419 w 607639"/>
              <a:gd name="connsiteY31" fmla="*/ 391840 h 606722"/>
              <a:gd name="connsiteX32" fmla="*/ 392419 w 607639"/>
              <a:gd name="connsiteY32" fmla="*/ 442415 h 606722"/>
              <a:gd name="connsiteX33" fmla="*/ 443060 w 607639"/>
              <a:gd name="connsiteY33" fmla="*/ 442415 h 606722"/>
              <a:gd name="connsiteX34" fmla="*/ 443060 w 607639"/>
              <a:gd name="connsiteY34" fmla="*/ 391840 h 606722"/>
              <a:gd name="connsiteX35" fmla="*/ 316502 w 607639"/>
              <a:gd name="connsiteY35" fmla="*/ 391840 h 606722"/>
              <a:gd name="connsiteX36" fmla="*/ 316502 w 607639"/>
              <a:gd name="connsiteY36" fmla="*/ 442415 h 606722"/>
              <a:gd name="connsiteX37" fmla="*/ 367054 w 607639"/>
              <a:gd name="connsiteY37" fmla="*/ 442415 h 606722"/>
              <a:gd name="connsiteX38" fmla="*/ 367054 w 607639"/>
              <a:gd name="connsiteY38" fmla="*/ 391840 h 606722"/>
              <a:gd name="connsiteX39" fmla="*/ 240496 w 607639"/>
              <a:gd name="connsiteY39" fmla="*/ 391840 h 606722"/>
              <a:gd name="connsiteX40" fmla="*/ 240496 w 607639"/>
              <a:gd name="connsiteY40" fmla="*/ 442415 h 606722"/>
              <a:gd name="connsiteX41" fmla="*/ 291137 w 607639"/>
              <a:gd name="connsiteY41" fmla="*/ 442415 h 606722"/>
              <a:gd name="connsiteX42" fmla="*/ 291137 w 607639"/>
              <a:gd name="connsiteY42" fmla="*/ 391840 h 606722"/>
              <a:gd name="connsiteX43" fmla="*/ 164579 w 607639"/>
              <a:gd name="connsiteY43" fmla="*/ 391840 h 606722"/>
              <a:gd name="connsiteX44" fmla="*/ 164579 w 607639"/>
              <a:gd name="connsiteY44" fmla="*/ 442415 h 606722"/>
              <a:gd name="connsiteX45" fmla="*/ 215220 w 607639"/>
              <a:gd name="connsiteY45" fmla="*/ 442415 h 606722"/>
              <a:gd name="connsiteX46" fmla="*/ 215220 w 607639"/>
              <a:gd name="connsiteY46" fmla="*/ 391840 h 606722"/>
              <a:gd name="connsiteX47" fmla="*/ 88662 w 607639"/>
              <a:gd name="connsiteY47" fmla="*/ 391840 h 606722"/>
              <a:gd name="connsiteX48" fmla="*/ 88662 w 607639"/>
              <a:gd name="connsiteY48" fmla="*/ 442415 h 606722"/>
              <a:gd name="connsiteX49" fmla="*/ 139214 w 607639"/>
              <a:gd name="connsiteY49" fmla="*/ 442415 h 606722"/>
              <a:gd name="connsiteX50" fmla="*/ 139214 w 607639"/>
              <a:gd name="connsiteY50" fmla="*/ 391840 h 606722"/>
              <a:gd name="connsiteX51" fmla="*/ 468336 w 607639"/>
              <a:gd name="connsiteY51" fmla="*/ 316022 h 606722"/>
              <a:gd name="connsiteX52" fmla="*/ 468336 w 607639"/>
              <a:gd name="connsiteY52" fmla="*/ 366508 h 606722"/>
              <a:gd name="connsiteX53" fmla="*/ 518977 w 607639"/>
              <a:gd name="connsiteY53" fmla="*/ 366508 h 606722"/>
              <a:gd name="connsiteX54" fmla="*/ 518977 w 607639"/>
              <a:gd name="connsiteY54" fmla="*/ 316022 h 606722"/>
              <a:gd name="connsiteX55" fmla="*/ 392419 w 607639"/>
              <a:gd name="connsiteY55" fmla="*/ 316022 h 606722"/>
              <a:gd name="connsiteX56" fmla="*/ 392419 w 607639"/>
              <a:gd name="connsiteY56" fmla="*/ 366508 h 606722"/>
              <a:gd name="connsiteX57" fmla="*/ 443060 w 607639"/>
              <a:gd name="connsiteY57" fmla="*/ 366508 h 606722"/>
              <a:gd name="connsiteX58" fmla="*/ 443060 w 607639"/>
              <a:gd name="connsiteY58" fmla="*/ 316022 h 606722"/>
              <a:gd name="connsiteX59" fmla="*/ 316502 w 607639"/>
              <a:gd name="connsiteY59" fmla="*/ 316022 h 606722"/>
              <a:gd name="connsiteX60" fmla="*/ 316502 w 607639"/>
              <a:gd name="connsiteY60" fmla="*/ 366508 h 606722"/>
              <a:gd name="connsiteX61" fmla="*/ 367054 w 607639"/>
              <a:gd name="connsiteY61" fmla="*/ 366508 h 606722"/>
              <a:gd name="connsiteX62" fmla="*/ 367054 w 607639"/>
              <a:gd name="connsiteY62" fmla="*/ 316022 h 606722"/>
              <a:gd name="connsiteX63" fmla="*/ 240496 w 607639"/>
              <a:gd name="connsiteY63" fmla="*/ 316022 h 606722"/>
              <a:gd name="connsiteX64" fmla="*/ 240496 w 607639"/>
              <a:gd name="connsiteY64" fmla="*/ 366508 h 606722"/>
              <a:gd name="connsiteX65" fmla="*/ 291137 w 607639"/>
              <a:gd name="connsiteY65" fmla="*/ 366508 h 606722"/>
              <a:gd name="connsiteX66" fmla="*/ 291137 w 607639"/>
              <a:gd name="connsiteY66" fmla="*/ 316022 h 606722"/>
              <a:gd name="connsiteX67" fmla="*/ 164579 w 607639"/>
              <a:gd name="connsiteY67" fmla="*/ 316022 h 606722"/>
              <a:gd name="connsiteX68" fmla="*/ 164579 w 607639"/>
              <a:gd name="connsiteY68" fmla="*/ 366508 h 606722"/>
              <a:gd name="connsiteX69" fmla="*/ 215220 w 607639"/>
              <a:gd name="connsiteY69" fmla="*/ 366508 h 606722"/>
              <a:gd name="connsiteX70" fmla="*/ 215220 w 607639"/>
              <a:gd name="connsiteY70" fmla="*/ 316022 h 606722"/>
              <a:gd name="connsiteX71" fmla="*/ 88662 w 607639"/>
              <a:gd name="connsiteY71" fmla="*/ 316022 h 606722"/>
              <a:gd name="connsiteX72" fmla="*/ 88662 w 607639"/>
              <a:gd name="connsiteY72" fmla="*/ 366508 h 606722"/>
              <a:gd name="connsiteX73" fmla="*/ 139214 w 607639"/>
              <a:gd name="connsiteY73" fmla="*/ 366508 h 606722"/>
              <a:gd name="connsiteX74" fmla="*/ 139214 w 607639"/>
              <a:gd name="connsiteY74" fmla="*/ 316022 h 606722"/>
              <a:gd name="connsiteX75" fmla="*/ 468336 w 607639"/>
              <a:gd name="connsiteY75" fmla="*/ 240115 h 606722"/>
              <a:gd name="connsiteX76" fmla="*/ 468336 w 607639"/>
              <a:gd name="connsiteY76" fmla="*/ 290690 h 606722"/>
              <a:gd name="connsiteX77" fmla="*/ 518977 w 607639"/>
              <a:gd name="connsiteY77" fmla="*/ 290690 h 606722"/>
              <a:gd name="connsiteX78" fmla="*/ 518977 w 607639"/>
              <a:gd name="connsiteY78" fmla="*/ 240115 h 606722"/>
              <a:gd name="connsiteX79" fmla="*/ 392419 w 607639"/>
              <a:gd name="connsiteY79" fmla="*/ 240115 h 606722"/>
              <a:gd name="connsiteX80" fmla="*/ 392419 w 607639"/>
              <a:gd name="connsiteY80" fmla="*/ 290690 h 606722"/>
              <a:gd name="connsiteX81" fmla="*/ 443060 w 607639"/>
              <a:gd name="connsiteY81" fmla="*/ 290690 h 606722"/>
              <a:gd name="connsiteX82" fmla="*/ 443060 w 607639"/>
              <a:gd name="connsiteY82" fmla="*/ 240115 h 606722"/>
              <a:gd name="connsiteX83" fmla="*/ 316502 w 607639"/>
              <a:gd name="connsiteY83" fmla="*/ 240115 h 606722"/>
              <a:gd name="connsiteX84" fmla="*/ 316502 w 607639"/>
              <a:gd name="connsiteY84" fmla="*/ 290690 h 606722"/>
              <a:gd name="connsiteX85" fmla="*/ 367054 w 607639"/>
              <a:gd name="connsiteY85" fmla="*/ 290690 h 606722"/>
              <a:gd name="connsiteX86" fmla="*/ 367054 w 607639"/>
              <a:gd name="connsiteY86" fmla="*/ 240115 h 606722"/>
              <a:gd name="connsiteX87" fmla="*/ 240496 w 607639"/>
              <a:gd name="connsiteY87" fmla="*/ 240115 h 606722"/>
              <a:gd name="connsiteX88" fmla="*/ 240496 w 607639"/>
              <a:gd name="connsiteY88" fmla="*/ 290690 h 606722"/>
              <a:gd name="connsiteX89" fmla="*/ 291137 w 607639"/>
              <a:gd name="connsiteY89" fmla="*/ 290690 h 606722"/>
              <a:gd name="connsiteX90" fmla="*/ 291137 w 607639"/>
              <a:gd name="connsiteY90" fmla="*/ 240115 h 606722"/>
              <a:gd name="connsiteX91" fmla="*/ 164579 w 607639"/>
              <a:gd name="connsiteY91" fmla="*/ 240115 h 606722"/>
              <a:gd name="connsiteX92" fmla="*/ 164579 w 607639"/>
              <a:gd name="connsiteY92" fmla="*/ 290690 h 606722"/>
              <a:gd name="connsiteX93" fmla="*/ 215220 w 607639"/>
              <a:gd name="connsiteY93" fmla="*/ 290690 h 606722"/>
              <a:gd name="connsiteX94" fmla="*/ 215220 w 607639"/>
              <a:gd name="connsiteY94" fmla="*/ 240115 h 606722"/>
              <a:gd name="connsiteX95" fmla="*/ 88662 w 607639"/>
              <a:gd name="connsiteY95" fmla="*/ 240115 h 606722"/>
              <a:gd name="connsiteX96" fmla="*/ 88662 w 607639"/>
              <a:gd name="connsiteY96" fmla="*/ 290690 h 606722"/>
              <a:gd name="connsiteX97" fmla="*/ 139214 w 607639"/>
              <a:gd name="connsiteY97" fmla="*/ 290690 h 606722"/>
              <a:gd name="connsiteX98" fmla="*/ 139214 w 607639"/>
              <a:gd name="connsiteY98" fmla="*/ 240115 h 606722"/>
              <a:gd name="connsiteX99" fmla="*/ 75935 w 607639"/>
              <a:gd name="connsiteY99" fmla="*/ 214872 h 606722"/>
              <a:gd name="connsiteX100" fmla="*/ 531615 w 607639"/>
              <a:gd name="connsiteY100" fmla="*/ 214872 h 606722"/>
              <a:gd name="connsiteX101" fmla="*/ 544342 w 607639"/>
              <a:gd name="connsiteY101" fmla="*/ 227493 h 606722"/>
              <a:gd name="connsiteX102" fmla="*/ 544342 w 607639"/>
              <a:gd name="connsiteY102" fmla="*/ 530856 h 606722"/>
              <a:gd name="connsiteX103" fmla="*/ 531615 w 607639"/>
              <a:gd name="connsiteY103" fmla="*/ 543566 h 606722"/>
              <a:gd name="connsiteX104" fmla="*/ 120435 w 607639"/>
              <a:gd name="connsiteY104" fmla="*/ 543566 h 606722"/>
              <a:gd name="connsiteX105" fmla="*/ 107797 w 607639"/>
              <a:gd name="connsiteY105" fmla="*/ 530856 h 606722"/>
              <a:gd name="connsiteX106" fmla="*/ 120435 w 607639"/>
              <a:gd name="connsiteY106" fmla="*/ 518234 h 606722"/>
              <a:gd name="connsiteX107" fmla="*/ 139214 w 607639"/>
              <a:gd name="connsiteY107" fmla="*/ 518234 h 606722"/>
              <a:gd name="connsiteX108" fmla="*/ 139214 w 607639"/>
              <a:gd name="connsiteY108" fmla="*/ 467659 h 606722"/>
              <a:gd name="connsiteX109" fmla="*/ 75935 w 607639"/>
              <a:gd name="connsiteY109" fmla="*/ 467659 h 606722"/>
              <a:gd name="connsiteX110" fmla="*/ 63297 w 607639"/>
              <a:gd name="connsiteY110" fmla="*/ 455037 h 606722"/>
              <a:gd name="connsiteX111" fmla="*/ 63297 w 607639"/>
              <a:gd name="connsiteY111" fmla="*/ 227493 h 606722"/>
              <a:gd name="connsiteX112" fmla="*/ 75935 w 607639"/>
              <a:gd name="connsiteY112" fmla="*/ 214872 h 606722"/>
              <a:gd name="connsiteX113" fmla="*/ 542735 w 607639"/>
              <a:gd name="connsiteY113" fmla="*/ 151716 h 606722"/>
              <a:gd name="connsiteX114" fmla="*/ 550395 w 607639"/>
              <a:gd name="connsiteY114" fmla="*/ 151716 h 606722"/>
              <a:gd name="connsiteX115" fmla="*/ 563042 w 607639"/>
              <a:gd name="connsiteY115" fmla="*/ 164347 h 606722"/>
              <a:gd name="connsiteX116" fmla="*/ 550395 w 607639"/>
              <a:gd name="connsiteY116" fmla="*/ 176978 h 606722"/>
              <a:gd name="connsiteX117" fmla="*/ 542735 w 607639"/>
              <a:gd name="connsiteY117" fmla="*/ 176978 h 606722"/>
              <a:gd name="connsiteX118" fmla="*/ 530088 w 607639"/>
              <a:gd name="connsiteY118" fmla="*/ 164347 h 606722"/>
              <a:gd name="connsiteX119" fmla="*/ 542735 w 607639"/>
              <a:gd name="connsiteY119" fmla="*/ 151716 h 606722"/>
              <a:gd name="connsiteX120" fmla="*/ 63283 w 607639"/>
              <a:gd name="connsiteY120" fmla="*/ 75807 h 606722"/>
              <a:gd name="connsiteX121" fmla="*/ 25277 w 607639"/>
              <a:gd name="connsiteY121" fmla="*/ 113755 h 606722"/>
              <a:gd name="connsiteX122" fmla="*/ 25277 w 607639"/>
              <a:gd name="connsiteY122" fmla="*/ 151702 h 606722"/>
              <a:gd name="connsiteX123" fmla="*/ 503681 w 607639"/>
              <a:gd name="connsiteY123" fmla="*/ 151702 h 606722"/>
              <a:gd name="connsiteX124" fmla="*/ 516320 w 607639"/>
              <a:gd name="connsiteY124" fmla="*/ 164322 h 606722"/>
              <a:gd name="connsiteX125" fmla="*/ 503681 w 607639"/>
              <a:gd name="connsiteY125" fmla="*/ 176942 h 606722"/>
              <a:gd name="connsiteX126" fmla="*/ 25277 w 607639"/>
              <a:gd name="connsiteY126" fmla="*/ 176942 h 606722"/>
              <a:gd name="connsiteX127" fmla="*/ 25277 w 607639"/>
              <a:gd name="connsiteY127" fmla="*/ 581394 h 606722"/>
              <a:gd name="connsiteX128" fmla="*/ 582273 w 607639"/>
              <a:gd name="connsiteY128" fmla="*/ 581394 h 606722"/>
              <a:gd name="connsiteX129" fmla="*/ 582273 w 607639"/>
              <a:gd name="connsiteY129" fmla="*/ 113755 h 606722"/>
              <a:gd name="connsiteX130" fmla="*/ 544356 w 607639"/>
              <a:gd name="connsiteY130" fmla="*/ 75807 h 606722"/>
              <a:gd name="connsiteX131" fmla="*/ 493712 w 607639"/>
              <a:gd name="connsiteY131" fmla="*/ 75807 h 606722"/>
              <a:gd name="connsiteX132" fmla="*/ 493712 w 607639"/>
              <a:gd name="connsiteY132" fmla="*/ 88515 h 606722"/>
              <a:gd name="connsiteX133" fmla="*/ 455707 w 607639"/>
              <a:gd name="connsiteY133" fmla="*/ 126374 h 606722"/>
              <a:gd name="connsiteX134" fmla="*/ 417702 w 607639"/>
              <a:gd name="connsiteY134" fmla="*/ 88515 h 606722"/>
              <a:gd name="connsiteX135" fmla="*/ 417702 w 607639"/>
              <a:gd name="connsiteY135" fmla="*/ 75807 h 606722"/>
              <a:gd name="connsiteX136" fmla="*/ 189848 w 607639"/>
              <a:gd name="connsiteY136" fmla="*/ 75807 h 606722"/>
              <a:gd name="connsiteX137" fmla="*/ 189848 w 607639"/>
              <a:gd name="connsiteY137" fmla="*/ 88515 h 606722"/>
              <a:gd name="connsiteX138" fmla="*/ 151932 w 607639"/>
              <a:gd name="connsiteY138" fmla="*/ 126374 h 606722"/>
              <a:gd name="connsiteX139" fmla="*/ 113927 w 607639"/>
              <a:gd name="connsiteY139" fmla="*/ 88515 h 606722"/>
              <a:gd name="connsiteX140" fmla="*/ 113927 w 607639"/>
              <a:gd name="connsiteY140" fmla="*/ 75807 h 606722"/>
              <a:gd name="connsiteX141" fmla="*/ 455707 w 607639"/>
              <a:gd name="connsiteY141" fmla="*/ 25239 h 606722"/>
              <a:gd name="connsiteX142" fmla="*/ 443068 w 607639"/>
              <a:gd name="connsiteY142" fmla="*/ 37948 h 606722"/>
              <a:gd name="connsiteX143" fmla="*/ 443068 w 607639"/>
              <a:gd name="connsiteY143" fmla="*/ 88515 h 606722"/>
              <a:gd name="connsiteX144" fmla="*/ 455707 w 607639"/>
              <a:gd name="connsiteY144" fmla="*/ 101135 h 606722"/>
              <a:gd name="connsiteX145" fmla="*/ 468346 w 607639"/>
              <a:gd name="connsiteY145" fmla="*/ 88515 h 606722"/>
              <a:gd name="connsiteX146" fmla="*/ 468346 w 607639"/>
              <a:gd name="connsiteY146" fmla="*/ 37948 h 606722"/>
              <a:gd name="connsiteX147" fmla="*/ 455707 w 607639"/>
              <a:gd name="connsiteY147" fmla="*/ 25239 h 606722"/>
              <a:gd name="connsiteX148" fmla="*/ 151932 w 607639"/>
              <a:gd name="connsiteY148" fmla="*/ 25239 h 606722"/>
              <a:gd name="connsiteX149" fmla="*/ 139204 w 607639"/>
              <a:gd name="connsiteY149" fmla="*/ 37948 h 606722"/>
              <a:gd name="connsiteX150" fmla="*/ 139204 w 607639"/>
              <a:gd name="connsiteY150" fmla="*/ 88515 h 606722"/>
              <a:gd name="connsiteX151" fmla="*/ 151932 w 607639"/>
              <a:gd name="connsiteY151" fmla="*/ 101135 h 606722"/>
              <a:gd name="connsiteX152" fmla="*/ 164571 w 607639"/>
              <a:gd name="connsiteY152" fmla="*/ 88515 h 606722"/>
              <a:gd name="connsiteX153" fmla="*/ 164571 w 607639"/>
              <a:gd name="connsiteY153" fmla="*/ 37948 h 606722"/>
              <a:gd name="connsiteX154" fmla="*/ 151932 w 607639"/>
              <a:gd name="connsiteY154" fmla="*/ 25239 h 606722"/>
              <a:gd name="connsiteX155" fmla="*/ 151932 w 607639"/>
              <a:gd name="connsiteY155" fmla="*/ 0 h 606722"/>
              <a:gd name="connsiteX156" fmla="*/ 189848 w 607639"/>
              <a:gd name="connsiteY156" fmla="*/ 37948 h 606722"/>
              <a:gd name="connsiteX157" fmla="*/ 189848 w 607639"/>
              <a:gd name="connsiteY157" fmla="*/ 50567 h 606722"/>
              <a:gd name="connsiteX158" fmla="*/ 417702 w 607639"/>
              <a:gd name="connsiteY158" fmla="*/ 50567 h 606722"/>
              <a:gd name="connsiteX159" fmla="*/ 417702 w 607639"/>
              <a:gd name="connsiteY159" fmla="*/ 37948 h 606722"/>
              <a:gd name="connsiteX160" fmla="*/ 455707 w 607639"/>
              <a:gd name="connsiteY160" fmla="*/ 0 h 606722"/>
              <a:gd name="connsiteX161" fmla="*/ 493712 w 607639"/>
              <a:gd name="connsiteY161" fmla="*/ 37948 h 606722"/>
              <a:gd name="connsiteX162" fmla="*/ 493712 w 607639"/>
              <a:gd name="connsiteY162" fmla="*/ 50567 h 606722"/>
              <a:gd name="connsiteX163" fmla="*/ 544356 w 607639"/>
              <a:gd name="connsiteY163" fmla="*/ 50567 h 606722"/>
              <a:gd name="connsiteX164" fmla="*/ 607639 w 607639"/>
              <a:gd name="connsiteY164" fmla="*/ 113755 h 606722"/>
              <a:gd name="connsiteX165" fmla="*/ 607639 w 607639"/>
              <a:gd name="connsiteY165" fmla="*/ 594014 h 606722"/>
              <a:gd name="connsiteX166" fmla="*/ 594911 w 607639"/>
              <a:gd name="connsiteY166" fmla="*/ 606722 h 606722"/>
              <a:gd name="connsiteX167" fmla="*/ 12638 w 607639"/>
              <a:gd name="connsiteY167" fmla="*/ 606722 h 606722"/>
              <a:gd name="connsiteX168" fmla="*/ 0 w 607639"/>
              <a:gd name="connsiteY168" fmla="*/ 594014 h 606722"/>
              <a:gd name="connsiteX169" fmla="*/ 0 w 607639"/>
              <a:gd name="connsiteY169" fmla="*/ 113755 h 606722"/>
              <a:gd name="connsiteX170" fmla="*/ 63283 w 607639"/>
              <a:gd name="connsiteY170" fmla="*/ 50567 h 606722"/>
              <a:gd name="connsiteX171" fmla="*/ 113927 w 607639"/>
              <a:gd name="connsiteY171" fmla="*/ 50567 h 606722"/>
              <a:gd name="connsiteX172" fmla="*/ 113927 w 607639"/>
              <a:gd name="connsiteY172" fmla="*/ 37948 h 606722"/>
              <a:gd name="connsiteX173" fmla="*/ 151932 w 607639"/>
              <a:gd name="connsiteY173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</a:cxnLst>
            <a:rect l="l" t="t" r="r" b="b"/>
            <a:pathLst>
              <a:path w="607639" h="606722">
                <a:moveTo>
                  <a:pt x="75939" y="518233"/>
                </a:moveTo>
                <a:lnTo>
                  <a:pt x="81281" y="518233"/>
                </a:lnTo>
                <a:cubicBezTo>
                  <a:pt x="88225" y="518233"/>
                  <a:pt x="93922" y="523922"/>
                  <a:pt x="93922" y="530855"/>
                </a:cubicBezTo>
                <a:cubicBezTo>
                  <a:pt x="93922" y="537877"/>
                  <a:pt x="88225" y="543566"/>
                  <a:pt x="81281" y="543566"/>
                </a:cubicBezTo>
                <a:lnTo>
                  <a:pt x="75939" y="543566"/>
                </a:lnTo>
                <a:cubicBezTo>
                  <a:pt x="68995" y="543566"/>
                  <a:pt x="63297" y="537877"/>
                  <a:pt x="63297" y="530855"/>
                </a:cubicBezTo>
                <a:cubicBezTo>
                  <a:pt x="63297" y="523922"/>
                  <a:pt x="68995" y="518233"/>
                  <a:pt x="75939" y="518233"/>
                </a:cubicBezTo>
                <a:close/>
                <a:moveTo>
                  <a:pt x="468336" y="467659"/>
                </a:moveTo>
                <a:lnTo>
                  <a:pt x="468336" y="518234"/>
                </a:lnTo>
                <a:lnTo>
                  <a:pt x="518977" y="518234"/>
                </a:lnTo>
                <a:lnTo>
                  <a:pt x="518977" y="467659"/>
                </a:lnTo>
                <a:close/>
                <a:moveTo>
                  <a:pt x="392419" y="467659"/>
                </a:moveTo>
                <a:lnTo>
                  <a:pt x="392419" y="518234"/>
                </a:lnTo>
                <a:lnTo>
                  <a:pt x="443060" y="518234"/>
                </a:lnTo>
                <a:lnTo>
                  <a:pt x="443060" y="467659"/>
                </a:lnTo>
                <a:close/>
                <a:moveTo>
                  <a:pt x="316502" y="467659"/>
                </a:moveTo>
                <a:lnTo>
                  <a:pt x="316502" y="518234"/>
                </a:lnTo>
                <a:lnTo>
                  <a:pt x="367054" y="518234"/>
                </a:lnTo>
                <a:lnTo>
                  <a:pt x="367054" y="467659"/>
                </a:lnTo>
                <a:close/>
                <a:moveTo>
                  <a:pt x="240496" y="467659"/>
                </a:moveTo>
                <a:lnTo>
                  <a:pt x="240496" y="518234"/>
                </a:lnTo>
                <a:lnTo>
                  <a:pt x="291137" y="518234"/>
                </a:lnTo>
                <a:lnTo>
                  <a:pt x="291137" y="467659"/>
                </a:lnTo>
                <a:close/>
                <a:moveTo>
                  <a:pt x="164579" y="467659"/>
                </a:moveTo>
                <a:lnTo>
                  <a:pt x="164579" y="518234"/>
                </a:lnTo>
                <a:lnTo>
                  <a:pt x="215220" y="518234"/>
                </a:lnTo>
                <a:lnTo>
                  <a:pt x="215220" y="467659"/>
                </a:lnTo>
                <a:close/>
                <a:moveTo>
                  <a:pt x="468336" y="391840"/>
                </a:moveTo>
                <a:lnTo>
                  <a:pt x="468336" y="442415"/>
                </a:lnTo>
                <a:lnTo>
                  <a:pt x="518977" y="442415"/>
                </a:lnTo>
                <a:lnTo>
                  <a:pt x="518977" y="391840"/>
                </a:lnTo>
                <a:close/>
                <a:moveTo>
                  <a:pt x="392419" y="391840"/>
                </a:moveTo>
                <a:lnTo>
                  <a:pt x="392419" y="442415"/>
                </a:lnTo>
                <a:lnTo>
                  <a:pt x="443060" y="442415"/>
                </a:lnTo>
                <a:lnTo>
                  <a:pt x="443060" y="391840"/>
                </a:lnTo>
                <a:close/>
                <a:moveTo>
                  <a:pt x="316502" y="391840"/>
                </a:moveTo>
                <a:lnTo>
                  <a:pt x="316502" y="442415"/>
                </a:lnTo>
                <a:lnTo>
                  <a:pt x="367054" y="442415"/>
                </a:lnTo>
                <a:lnTo>
                  <a:pt x="367054" y="391840"/>
                </a:lnTo>
                <a:close/>
                <a:moveTo>
                  <a:pt x="240496" y="391840"/>
                </a:moveTo>
                <a:lnTo>
                  <a:pt x="240496" y="442415"/>
                </a:lnTo>
                <a:lnTo>
                  <a:pt x="291137" y="442415"/>
                </a:lnTo>
                <a:lnTo>
                  <a:pt x="291137" y="391840"/>
                </a:lnTo>
                <a:close/>
                <a:moveTo>
                  <a:pt x="164579" y="391840"/>
                </a:moveTo>
                <a:lnTo>
                  <a:pt x="164579" y="442415"/>
                </a:lnTo>
                <a:lnTo>
                  <a:pt x="215220" y="442415"/>
                </a:lnTo>
                <a:lnTo>
                  <a:pt x="215220" y="391840"/>
                </a:lnTo>
                <a:close/>
                <a:moveTo>
                  <a:pt x="88662" y="391840"/>
                </a:moveTo>
                <a:lnTo>
                  <a:pt x="88662" y="442415"/>
                </a:lnTo>
                <a:lnTo>
                  <a:pt x="139214" y="442415"/>
                </a:lnTo>
                <a:lnTo>
                  <a:pt x="139214" y="391840"/>
                </a:lnTo>
                <a:close/>
                <a:moveTo>
                  <a:pt x="468336" y="316022"/>
                </a:moveTo>
                <a:lnTo>
                  <a:pt x="468336" y="366508"/>
                </a:lnTo>
                <a:lnTo>
                  <a:pt x="518977" y="366508"/>
                </a:lnTo>
                <a:lnTo>
                  <a:pt x="518977" y="316022"/>
                </a:lnTo>
                <a:close/>
                <a:moveTo>
                  <a:pt x="392419" y="316022"/>
                </a:moveTo>
                <a:lnTo>
                  <a:pt x="392419" y="366508"/>
                </a:lnTo>
                <a:lnTo>
                  <a:pt x="443060" y="366508"/>
                </a:lnTo>
                <a:lnTo>
                  <a:pt x="443060" y="316022"/>
                </a:lnTo>
                <a:close/>
                <a:moveTo>
                  <a:pt x="316502" y="316022"/>
                </a:moveTo>
                <a:lnTo>
                  <a:pt x="316502" y="366508"/>
                </a:lnTo>
                <a:lnTo>
                  <a:pt x="367054" y="366508"/>
                </a:lnTo>
                <a:lnTo>
                  <a:pt x="367054" y="316022"/>
                </a:lnTo>
                <a:close/>
                <a:moveTo>
                  <a:pt x="240496" y="316022"/>
                </a:moveTo>
                <a:lnTo>
                  <a:pt x="240496" y="366508"/>
                </a:lnTo>
                <a:lnTo>
                  <a:pt x="291137" y="366508"/>
                </a:lnTo>
                <a:lnTo>
                  <a:pt x="291137" y="316022"/>
                </a:lnTo>
                <a:close/>
                <a:moveTo>
                  <a:pt x="164579" y="316022"/>
                </a:moveTo>
                <a:lnTo>
                  <a:pt x="164579" y="366508"/>
                </a:lnTo>
                <a:lnTo>
                  <a:pt x="215220" y="366508"/>
                </a:lnTo>
                <a:lnTo>
                  <a:pt x="215220" y="316022"/>
                </a:lnTo>
                <a:close/>
                <a:moveTo>
                  <a:pt x="88662" y="316022"/>
                </a:moveTo>
                <a:lnTo>
                  <a:pt x="88662" y="366508"/>
                </a:lnTo>
                <a:lnTo>
                  <a:pt x="139214" y="366508"/>
                </a:lnTo>
                <a:lnTo>
                  <a:pt x="139214" y="316022"/>
                </a:lnTo>
                <a:close/>
                <a:moveTo>
                  <a:pt x="468336" y="240115"/>
                </a:moveTo>
                <a:lnTo>
                  <a:pt x="468336" y="290690"/>
                </a:lnTo>
                <a:lnTo>
                  <a:pt x="518977" y="290690"/>
                </a:lnTo>
                <a:lnTo>
                  <a:pt x="518977" y="240115"/>
                </a:lnTo>
                <a:close/>
                <a:moveTo>
                  <a:pt x="392419" y="240115"/>
                </a:moveTo>
                <a:lnTo>
                  <a:pt x="392419" y="290690"/>
                </a:lnTo>
                <a:lnTo>
                  <a:pt x="443060" y="290690"/>
                </a:lnTo>
                <a:lnTo>
                  <a:pt x="443060" y="240115"/>
                </a:lnTo>
                <a:close/>
                <a:moveTo>
                  <a:pt x="316502" y="240115"/>
                </a:moveTo>
                <a:lnTo>
                  <a:pt x="316502" y="290690"/>
                </a:lnTo>
                <a:lnTo>
                  <a:pt x="367054" y="290690"/>
                </a:lnTo>
                <a:lnTo>
                  <a:pt x="367054" y="240115"/>
                </a:lnTo>
                <a:close/>
                <a:moveTo>
                  <a:pt x="240496" y="240115"/>
                </a:moveTo>
                <a:lnTo>
                  <a:pt x="240496" y="290690"/>
                </a:lnTo>
                <a:lnTo>
                  <a:pt x="291137" y="290690"/>
                </a:lnTo>
                <a:lnTo>
                  <a:pt x="291137" y="240115"/>
                </a:lnTo>
                <a:close/>
                <a:moveTo>
                  <a:pt x="164579" y="240115"/>
                </a:moveTo>
                <a:lnTo>
                  <a:pt x="164579" y="290690"/>
                </a:lnTo>
                <a:lnTo>
                  <a:pt x="215220" y="290690"/>
                </a:lnTo>
                <a:lnTo>
                  <a:pt x="215220" y="240115"/>
                </a:lnTo>
                <a:close/>
                <a:moveTo>
                  <a:pt x="88662" y="240115"/>
                </a:moveTo>
                <a:lnTo>
                  <a:pt x="88662" y="290690"/>
                </a:lnTo>
                <a:lnTo>
                  <a:pt x="139214" y="290690"/>
                </a:lnTo>
                <a:lnTo>
                  <a:pt x="139214" y="240115"/>
                </a:lnTo>
                <a:close/>
                <a:moveTo>
                  <a:pt x="75935" y="214872"/>
                </a:moveTo>
                <a:lnTo>
                  <a:pt x="531615" y="214872"/>
                </a:lnTo>
                <a:cubicBezTo>
                  <a:pt x="538646" y="214872"/>
                  <a:pt x="544342" y="220471"/>
                  <a:pt x="544342" y="227493"/>
                </a:cubicBezTo>
                <a:lnTo>
                  <a:pt x="544342" y="530856"/>
                </a:lnTo>
                <a:cubicBezTo>
                  <a:pt x="544342" y="537878"/>
                  <a:pt x="538646" y="543566"/>
                  <a:pt x="531615" y="543566"/>
                </a:cubicBezTo>
                <a:lnTo>
                  <a:pt x="120435" y="543566"/>
                </a:lnTo>
                <a:cubicBezTo>
                  <a:pt x="113404" y="543566"/>
                  <a:pt x="107797" y="537878"/>
                  <a:pt x="107797" y="530856"/>
                </a:cubicBezTo>
                <a:cubicBezTo>
                  <a:pt x="107797" y="523923"/>
                  <a:pt x="113404" y="518234"/>
                  <a:pt x="120435" y="518234"/>
                </a:cubicBezTo>
                <a:lnTo>
                  <a:pt x="139214" y="518234"/>
                </a:lnTo>
                <a:lnTo>
                  <a:pt x="139214" y="467659"/>
                </a:lnTo>
                <a:lnTo>
                  <a:pt x="75935" y="467659"/>
                </a:lnTo>
                <a:cubicBezTo>
                  <a:pt x="68993" y="467659"/>
                  <a:pt x="63297" y="462059"/>
                  <a:pt x="63297" y="455037"/>
                </a:cubicBezTo>
                <a:lnTo>
                  <a:pt x="63297" y="227493"/>
                </a:lnTo>
                <a:cubicBezTo>
                  <a:pt x="63297" y="220471"/>
                  <a:pt x="68993" y="214872"/>
                  <a:pt x="75935" y="214872"/>
                </a:cubicBezTo>
                <a:close/>
                <a:moveTo>
                  <a:pt x="542735" y="151716"/>
                </a:moveTo>
                <a:lnTo>
                  <a:pt x="550395" y="151716"/>
                </a:lnTo>
                <a:cubicBezTo>
                  <a:pt x="557342" y="151716"/>
                  <a:pt x="563042" y="157320"/>
                  <a:pt x="563042" y="164347"/>
                </a:cubicBezTo>
                <a:cubicBezTo>
                  <a:pt x="563042" y="171285"/>
                  <a:pt x="557342" y="176978"/>
                  <a:pt x="550395" y="176978"/>
                </a:cubicBezTo>
                <a:lnTo>
                  <a:pt x="542735" y="176978"/>
                </a:lnTo>
                <a:cubicBezTo>
                  <a:pt x="535699" y="176978"/>
                  <a:pt x="530088" y="171285"/>
                  <a:pt x="530088" y="164347"/>
                </a:cubicBezTo>
                <a:cubicBezTo>
                  <a:pt x="530088" y="157320"/>
                  <a:pt x="535699" y="151716"/>
                  <a:pt x="542735" y="151716"/>
                </a:cubicBezTo>
                <a:close/>
                <a:moveTo>
                  <a:pt x="63283" y="75807"/>
                </a:moveTo>
                <a:cubicBezTo>
                  <a:pt x="42366" y="75807"/>
                  <a:pt x="25277" y="92870"/>
                  <a:pt x="25277" y="113755"/>
                </a:cubicBezTo>
                <a:lnTo>
                  <a:pt x="25277" y="151702"/>
                </a:lnTo>
                <a:lnTo>
                  <a:pt x="503681" y="151702"/>
                </a:lnTo>
                <a:cubicBezTo>
                  <a:pt x="510623" y="151702"/>
                  <a:pt x="516320" y="157301"/>
                  <a:pt x="516320" y="164322"/>
                </a:cubicBezTo>
                <a:cubicBezTo>
                  <a:pt x="516320" y="171254"/>
                  <a:pt x="510623" y="176942"/>
                  <a:pt x="503681" y="176942"/>
                </a:cubicBezTo>
                <a:lnTo>
                  <a:pt x="25277" y="176942"/>
                </a:lnTo>
                <a:lnTo>
                  <a:pt x="25277" y="581394"/>
                </a:lnTo>
                <a:lnTo>
                  <a:pt x="582273" y="581394"/>
                </a:lnTo>
                <a:lnTo>
                  <a:pt x="582273" y="113755"/>
                </a:lnTo>
                <a:cubicBezTo>
                  <a:pt x="582273" y="92870"/>
                  <a:pt x="565273" y="75807"/>
                  <a:pt x="544356" y="75807"/>
                </a:cubicBezTo>
                <a:lnTo>
                  <a:pt x="493712" y="75807"/>
                </a:lnTo>
                <a:lnTo>
                  <a:pt x="493712" y="88515"/>
                </a:lnTo>
                <a:cubicBezTo>
                  <a:pt x="493712" y="109400"/>
                  <a:pt x="476623" y="126374"/>
                  <a:pt x="455707" y="126374"/>
                </a:cubicBezTo>
                <a:cubicBezTo>
                  <a:pt x="434791" y="126374"/>
                  <a:pt x="417702" y="109400"/>
                  <a:pt x="417702" y="88515"/>
                </a:cubicBezTo>
                <a:lnTo>
                  <a:pt x="417702" y="75807"/>
                </a:lnTo>
                <a:lnTo>
                  <a:pt x="189848" y="75807"/>
                </a:lnTo>
                <a:lnTo>
                  <a:pt x="189848" y="88515"/>
                </a:lnTo>
                <a:cubicBezTo>
                  <a:pt x="189848" y="109400"/>
                  <a:pt x="172848" y="126374"/>
                  <a:pt x="151932" y="126374"/>
                </a:cubicBezTo>
                <a:cubicBezTo>
                  <a:pt x="130927" y="126374"/>
                  <a:pt x="113927" y="109400"/>
                  <a:pt x="113927" y="88515"/>
                </a:cubicBezTo>
                <a:lnTo>
                  <a:pt x="113927" y="75807"/>
                </a:lnTo>
                <a:close/>
                <a:moveTo>
                  <a:pt x="455707" y="25239"/>
                </a:moveTo>
                <a:cubicBezTo>
                  <a:pt x="448765" y="25239"/>
                  <a:pt x="443068" y="30927"/>
                  <a:pt x="443068" y="37948"/>
                </a:cubicBezTo>
                <a:lnTo>
                  <a:pt x="443068" y="88515"/>
                </a:lnTo>
                <a:cubicBezTo>
                  <a:pt x="443068" y="95447"/>
                  <a:pt x="448765" y="101135"/>
                  <a:pt x="455707" y="101135"/>
                </a:cubicBezTo>
                <a:cubicBezTo>
                  <a:pt x="462650" y="101135"/>
                  <a:pt x="468346" y="95447"/>
                  <a:pt x="468346" y="88515"/>
                </a:cubicBezTo>
                <a:lnTo>
                  <a:pt x="468346" y="37948"/>
                </a:lnTo>
                <a:cubicBezTo>
                  <a:pt x="468346" y="30927"/>
                  <a:pt x="462650" y="25239"/>
                  <a:pt x="455707" y="25239"/>
                </a:cubicBezTo>
                <a:close/>
                <a:moveTo>
                  <a:pt x="151932" y="25239"/>
                </a:moveTo>
                <a:cubicBezTo>
                  <a:pt x="144901" y="25239"/>
                  <a:pt x="139204" y="30927"/>
                  <a:pt x="139204" y="37948"/>
                </a:cubicBezTo>
                <a:lnTo>
                  <a:pt x="139204" y="88515"/>
                </a:lnTo>
                <a:cubicBezTo>
                  <a:pt x="139204" y="95447"/>
                  <a:pt x="144901" y="101135"/>
                  <a:pt x="151932" y="101135"/>
                </a:cubicBezTo>
                <a:cubicBezTo>
                  <a:pt x="158875" y="101135"/>
                  <a:pt x="164571" y="95447"/>
                  <a:pt x="164571" y="88515"/>
                </a:cubicBezTo>
                <a:lnTo>
                  <a:pt x="164571" y="37948"/>
                </a:lnTo>
                <a:cubicBezTo>
                  <a:pt x="164571" y="30927"/>
                  <a:pt x="158875" y="25239"/>
                  <a:pt x="151932" y="25239"/>
                </a:cubicBezTo>
                <a:close/>
                <a:moveTo>
                  <a:pt x="151932" y="0"/>
                </a:moveTo>
                <a:cubicBezTo>
                  <a:pt x="172848" y="0"/>
                  <a:pt x="189848" y="16974"/>
                  <a:pt x="189848" y="37948"/>
                </a:cubicBezTo>
                <a:lnTo>
                  <a:pt x="189848" y="50567"/>
                </a:lnTo>
                <a:lnTo>
                  <a:pt x="417702" y="50567"/>
                </a:lnTo>
                <a:lnTo>
                  <a:pt x="417702" y="37948"/>
                </a:lnTo>
                <a:cubicBezTo>
                  <a:pt x="417702" y="16974"/>
                  <a:pt x="434791" y="0"/>
                  <a:pt x="455707" y="0"/>
                </a:cubicBezTo>
                <a:cubicBezTo>
                  <a:pt x="476623" y="0"/>
                  <a:pt x="493712" y="16974"/>
                  <a:pt x="493712" y="37948"/>
                </a:cubicBezTo>
                <a:lnTo>
                  <a:pt x="493712" y="50567"/>
                </a:lnTo>
                <a:lnTo>
                  <a:pt x="544356" y="50567"/>
                </a:lnTo>
                <a:cubicBezTo>
                  <a:pt x="579247" y="50567"/>
                  <a:pt x="607639" y="78917"/>
                  <a:pt x="607639" y="113755"/>
                </a:cubicBezTo>
                <a:lnTo>
                  <a:pt x="607639" y="594014"/>
                </a:lnTo>
                <a:cubicBezTo>
                  <a:pt x="607639" y="601034"/>
                  <a:pt x="601943" y="606722"/>
                  <a:pt x="594911" y="606722"/>
                </a:cubicBezTo>
                <a:lnTo>
                  <a:pt x="12638" y="606722"/>
                </a:lnTo>
                <a:cubicBezTo>
                  <a:pt x="5696" y="606722"/>
                  <a:pt x="0" y="601034"/>
                  <a:pt x="0" y="594014"/>
                </a:cubicBezTo>
                <a:lnTo>
                  <a:pt x="0" y="113755"/>
                </a:lnTo>
                <a:cubicBezTo>
                  <a:pt x="0" y="78917"/>
                  <a:pt x="28392" y="50567"/>
                  <a:pt x="63283" y="50567"/>
                </a:cubicBezTo>
                <a:lnTo>
                  <a:pt x="113927" y="50567"/>
                </a:lnTo>
                <a:lnTo>
                  <a:pt x="113927" y="37948"/>
                </a:lnTo>
                <a:cubicBezTo>
                  <a:pt x="113927" y="16974"/>
                  <a:pt x="130927" y="0"/>
                  <a:pt x="15193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8E01FEB-CAB0-174C-AD42-AB34913C8C82}"/>
              </a:ext>
            </a:extLst>
          </p:cNvPr>
          <p:cNvSpPr/>
          <p:nvPr/>
        </p:nvSpPr>
        <p:spPr>
          <a:xfrm>
            <a:off x="3937437" y="1988900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b="1" kern="1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XXXXXX</a:t>
            </a:r>
            <a:endParaRPr lang="zh-CN" altLang="zh-CN" sz="2800" b="1" kern="1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986215FA-F84F-5942-9D02-EF04895EB0A7}"/>
              </a:ext>
            </a:extLst>
          </p:cNvPr>
          <p:cNvSpPr txBox="1"/>
          <p:nvPr/>
        </p:nvSpPr>
        <p:spPr>
          <a:xfrm>
            <a:off x="2353327" y="1628875"/>
            <a:ext cx="1022103" cy="1138789"/>
          </a:xfrm>
          <a:prstGeom prst="rect">
            <a:avLst/>
          </a:prstGeom>
          <a:noFill/>
        </p:spPr>
        <p:txBody>
          <a:bodyPr wrap="none" lIns="121934" tIns="60968" rIns="121934" bIns="60968" rtlCol="0">
            <a:spAutoFit/>
          </a:bodyPr>
          <a:lstStyle/>
          <a:p>
            <a:pPr algn="ctr"/>
            <a:r>
              <a:rPr lang="en-US" altLang="zh-CN" sz="6600" dirty="0">
                <a:solidFill>
                  <a:srgbClr val="0062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sz="6600" dirty="0">
              <a:solidFill>
                <a:srgbClr val="0062A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8E01FEB-CAB0-174C-AD42-AB34913C8C82}"/>
              </a:ext>
            </a:extLst>
          </p:cNvPr>
          <p:cNvSpPr/>
          <p:nvPr/>
        </p:nvSpPr>
        <p:spPr>
          <a:xfrm>
            <a:off x="3975129" y="3175464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b="1" kern="1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XXXXXX</a:t>
            </a:r>
            <a:endParaRPr lang="zh-CN" altLang="zh-CN" sz="2800" b="1" kern="1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86215FA-F84F-5942-9D02-EF04895EB0A7}"/>
              </a:ext>
            </a:extLst>
          </p:cNvPr>
          <p:cNvSpPr txBox="1"/>
          <p:nvPr/>
        </p:nvSpPr>
        <p:spPr>
          <a:xfrm>
            <a:off x="2339724" y="2815439"/>
            <a:ext cx="1124695" cy="1138789"/>
          </a:xfrm>
          <a:prstGeom prst="rect">
            <a:avLst/>
          </a:prstGeom>
          <a:noFill/>
        </p:spPr>
        <p:txBody>
          <a:bodyPr wrap="none" lIns="121934" tIns="60968" rIns="121934" bIns="60968" rtlCol="0">
            <a:spAutoFit/>
          </a:bodyPr>
          <a:lstStyle/>
          <a:p>
            <a:pPr algn="ctr"/>
            <a:r>
              <a:rPr lang="en-US" altLang="zh-CN" sz="6600" dirty="0">
                <a:solidFill>
                  <a:srgbClr val="0062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sz="6600" dirty="0">
              <a:solidFill>
                <a:srgbClr val="0062A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8E01FEB-CAB0-174C-AD42-AB34913C8C82}"/>
              </a:ext>
            </a:extLst>
          </p:cNvPr>
          <p:cNvSpPr/>
          <p:nvPr/>
        </p:nvSpPr>
        <p:spPr>
          <a:xfrm>
            <a:off x="3975129" y="4385056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b="1" kern="1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XXXXXX</a:t>
            </a:r>
            <a:endParaRPr lang="zh-CN" altLang="zh-CN" sz="2800" b="1" kern="1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986215FA-F84F-5942-9D02-EF04895EB0A7}"/>
              </a:ext>
            </a:extLst>
          </p:cNvPr>
          <p:cNvSpPr txBox="1"/>
          <p:nvPr/>
        </p:nvSpPr>
        <p:spPr>
          <a:xfrm>
            <a:off x="2327700" y="4025031"/>
            <a:ext cx="1148740" cy="1138789"/>
          </a:xfrm>
          <a:prstGeom prst="rect">
            <a:avLst/>
          </a:prstGeom>
          <a:noFill/>
        </p:spPr>
        <p:txBody>
          <a:bodyPr wrap="none" lIns="121934" tIns="60968" rIns="121934" bIns="60968" rtlCol="0">
            <a:spAutoFit/>
          </a:bodyPr>
          <a:lstStyle/>
          <a:p>
            <a:pPr algn="ctr"/>
            <a:r>
              <a:rPr lang="en-US" altLang="zh-CN" sz="6600" dirty="0">
                <a:solidFill>
                  <a:srgbClr val="0062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sz="6600" dirty="0">
              <a:solidFill>
                <a:srgbClr val="0062A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8" name="直接连接符 70">
            <a:extLst>
              <a:ext uri="{FF2B5EF4-FFF2-40B4-BE49-F238E27FC236}">
                <a16:creationId xmlns:a16="http://schemas.microsoft.com/office/drawing/2014/main" id="{B5BA4274-D109-A544-A2AC-8C9EE534F96B}"/>
              </a:ext>
            </a:extLst>
          </p:cNvPr>
          <p:cNvCxnSpPr/>
          <p:nvPr/>
        </p:nvCxnSpPr>
        <p:spPr>
          <a:xfrm flipV="1">
            <a:off x="3289392" y="2559895"/>
            <a:ext cx="5976415" cy="43438"/>
          </a:xfrm>
          <a:prstGeom prst="line">
            <a:avLst/>
          </a:prstGeom>
          <a:ln w="381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直接连接符 70">
            <a:extLst>
              <a:ext uri="{FF2B5EF4-FFF2-40B4-BE49-F238E27FC236}">
                <a16:creationId xmlns:a16="http://schemas.microsoft.com/office/drawing/2014/main" id="{B5BA4274-D109-A544-A2AC-8C9EE534F96B}"/>
              </a:ext>
            </a:extLst>
          </p:cNvPr>
          <p:cNvCxnSpPr/>
          <p:nvPr/>
        </p:nvCxnSpPr>
        <p:spPr>
          <a:xfrm flipV="1">
            <a:off x="3210397" y="3905152"/>
            <a:ext cx="5976415" cy="43438"/>
          </a:xfrm>
          <a:prstGeom prst="line">
            <a:avLst/>
          </a:prstGeom>
          <a:ln w="381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直接连接符 70">
            <a:extLst>
              <a:ext uri="{FF2B5EF4-FFF2-40B4-BE49-F238E27FC236}">
                <a16:creationId xmlns:a16="http://schemas.microsoft.com/office/drawing/2014/main" id="{B5BA4274-D109-A544-A2AC-8C9EE534F96B}"/>
              </a:ext>
            </a:extLst>
          </p:cNvPr>
          <p:cNvCxnSpPr/>
          <p:nvPr/>
        </p:nvCxnSpPr>
        <p:spPr>
          <a:xfrm flipV="1">
            <a:off x="3220619" y="5163820"/>
            <a:ext cx="5976415" cy="43438"/>
          </a:xfrm>
          <a:prstGeom prst="line">
            <a:avLst/>
          </a:prstGeom>
          <a:ln w="381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22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 flipH="1">
            <a:off x="0" y="6524625"/>
            <a:ext cx="12195175" cy="361950"/>
          </a:xfrm>
          <a:prstGeom prst="rect">
            <a:avLst/>
          </a:prstGeom>
          <a:gradFill>
            <a:gsLst>
              <a:gs pos="0">
                <a:srgbClr val="1E4617"/>
              </a:gs>
              <a:gs pos="100000">
                <a:srgbClr val="50BC3E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20" name="矩形 19"/>
          <p:cNvSpPr/>
          <p:nvPr/>
        </p:nvSpPr>
        <p:spPr>
          <a:xfrm flipH="1">
            <a:off x="0" y="6596063"/>
            <a:ext cx="12195175" cy="2889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21" name="矩形 5"/>
          <p:cNvSpPr/>
          <p:nvPr/>
        </p:nvSpPr>
        <p:spPr>
          <a:xfrm>
            <a:off x="9975850" y="6492875"/>
            <a:ext cx="1019175" cy="112713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22" name="矩形 21"/>
          <p:cNvSpPr/>
          <p:nvPr/>
        </p:nvSpPr>
        <p:spPr>
          <a:xfrm>
            <a:off x="10067925" y="6492875"/>
            <a:ext cx="1069975" cy="392113"/>
          </a:xfrm>
          <a:prstGeom prst="rect">
            <a:avLst/>
          </a:prstGeom>
          <a:gradFill>
            <a:gsLst>
              <a:gs pos="0">
                <a:srgbClr val="1E4617"/>
              </a:gs>
              <a:gs pos="100000">
                <a:srgbClr val="50BC3E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 bwMode="auto">
          <a:xfrm>
            <a:off x="10201275" y="6492875"/>
            <a:ext cx="79375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fld id="{6A145555-825F-4A93-8571-65343E4CA037}" type="slidenum">
              <a:rPr lang="en-US" altLang="zh-CN" sz="2000" b="1" smtClean="0">
                <a:solidFill>
                  <a:schemeClr val="bg1"/>
                </a:solidFill>
                <a:ea typeface="方正兰亭超细黑简体" pitchFamily="2" charset="-122"/>
              </a:rPr>
              <a:t>3</a:t>
            </a:fld>
            <a:endParaRPr lang="en-US" altLang="zh-CN" sz="2000" b="1" dirty="0">
              <a:solidFill>
                <a:schemeClr val="bg1"/>
              </a:solidFill>
              <a:ea typeface="方正兰亭超细黑简体" pitchFamily="2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81682" y="14669"/>
            <a:ext cx="7644608" cy="743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en-US" sz="3200" b="1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419384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组合 11"/>
          <p:cNvGrpSpPr>
            <a:grpSpLocks/>
          </p:cNvGrpSpPr>
          <p:nvPr/>
        </p:nvGrpSpPr>
        <p:grpSpPr bwMode="auto">
          <a:xfrm flipH="1">
            <a:off x="0" y="4522788"/>
            <a:ext cx="4032250" cy="2197100"/>
            <a:chOff x="5917425" y="3435846"/>
            <a:chExt cx="3226575" cy="1707654"/>
          </a:xfrm>
        </p:grpSpPr>
        <p:pic>
          <p:nvPicPr>
            <p:cNvPr id="2663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47" b="26929"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47" b="26929"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627" name="组合 14"/>
          <p:cNvGrpSpPr>
            <a:grpSpLocks/>
          </p:cNvGrpSpPr>
          <p:nvPr/>
        </p:nvGrpSpPr>
        <p:grpSpPr bwMode="auto">
          <a:xfrm>
            <a:off x="7894638" y="4483100"/>
            <a:ext cx="4300537" cy="2276475"/>
            <a:chOff x="5917425" y="3435846"/>
            <a:chExt cx="3226575" cy="1707654"/>
          </a:xfrm>
        </p:grpSpPr>
        <p:pic>
          <p:nvPicPr>
            <p:cNvPr id="2663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47" b="26929"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47" b="26929"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矩形 17"/>
          <p:cNvSpPr/>
          <p:nvPr/>
        </p:nvSpPr>
        <p:spPr>
          <a:xfrm>
            <a:off x="2281238" y="2060575"/>
            <a:ext cx="9937750" cy="2422525"/>
          </a:xfrm>
          <a:prstGeom prst="rect">
            <a:avLst/>
          </a:prstGeom>
          <a:solidFill>
            <a:schemeClr val="bg1">
              <a:lumMod val="50000"/>
              <a:alpha val="1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21" name="矩形 20"/>
          <p:cNvSpPr/>
          <p:nvPr/>
        </p:nvSpPr>
        <p:spPr>
          <a:xfrm flipH="1">
            <a:off x="0" y="2060575"/>
            <a:ext cx="12193588" cy="2592388"/>
          </a:xfrm>
          <a:prstGeom prst="rect">
            <a:avLst/>
          </a:prstGeom>
          <a:gradFill>
            <a:gsLst>
              <a:gs pos="0">
                <a:srgbClr val="4AAD39"/>
              </a:gs>
              <a:gs pos="100000">
                <a:srgbClr val="2A6321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22" name="矩形 21"/>
          <p:cNvSpPr/>
          <p:nvPr/>
        </p:nvSpPr>
        <p:spPr>
          <a:xfrm flipH="1">
            <a:off x="0" y="6596063"/>
            <a:ext cx="12195175" cy="2889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19" name="TextBox 7"/>
          <p:cNvSpPr>
            <a:spLocks noChangeArrowheads="1"/>
          </p:cNvSpPr>
          <p:nvPr/>
        </p:nvSpPr>
        <p:spPr bwMode="auto">
          <a:xfrm>
            <a:off x="3289300" y="2986088"/>
            <a:ext cx="5472113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谢   谢</a:t>
            </a:r>
          </a:p>
        </p:txBody>
      </p:sp>
    </p:spTree>
    <p:extLst>
      <p:ext uri="{BB962C8B-B14F-4D97-AF65-F5344CB8AC3E}">
        <p14:creationId xmlns:p14="http://schemas.microsoft.com/office/powerpoint/2010/main" val="306971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3248;"/>
</p:tagLst>
</file>

<file path=ppt/theme/theme1.xml><?xml version="1.0" encoding="utf-8"?>
<a:theme xmlns:a="http://schemas.openxmlformats.org/drawingml/2006/main" name="Office 主题​​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indent="266700" algn="ctr">
          <a:lnSpc>
            <a:spcPct val="150000"/>
          </a:lnSpc>
          <a:spcAft>
            <a:spcPts val="0"/>
          </a:spcAft>
          <a:defRPr sz="2400" b="1" dirty="0" smtClean="0">
            <a:solidFill>
              <a:srgbClr val="808080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spDef>
    <a:lnDef>
      <a:spPr>
        <a:ln w="25400">
          <a:solidFill>
            <a:schemeClr val="accent6">
              <a:lumMod val="50000"/>
            </a:scheme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lang="zh-CN" altLang="en-US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5311</TotalTime>
  <Words>22</Words>
  <Application>Microsoft Macintosh PowerPoint</Application>
  <PresentationFormat>自定义</PresentationFormat>
  <Paragraphs>14</Paragraphs>
  <Slides>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0" baseType="lpstr">
      <vt:lpstr>Microsoft YaHei</vt:lpstr>
      <vt:lpstr>Microsoft YaHei</vt:lpstr>
      <vt:lpstr>Arial</vt:lpstr>
      <vt:lpstr>Calibri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Company>http://www.deepbbs.org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张平</dc:creator>
  <cp:lastModifiedBy>1</cp:lastModifiedBy>
  <cp:revision>696</cp:revision>
  <dcterms:created xsi:type="dcterms:W3CDTF">2015-12-30T00:59:00Z</dcterms:created>
  <dcterms:modified xsi:type="dcterms:W3CDTF">2021-11-28T09:26:50Z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