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sldIdLst>
    <p:sldId id="490" r:id="rId2"/>
    <p:sldId id="281" r:id="rId3"/>
    <p:sldId id="292" r:id="rId4"/>
    <p:sldId id="503" r:id="rId5"/>
    <p:sldId id="504" r:id="rId6"/>
    <p:sldId id="260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889B"/>
    <a:srgbClr val="6BA6B9"/>
    <a:srgbClr val="347A91"/>
    <a:srgbClr val="417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4" d="100"/>
          <a:sy n="54" d="100"/>
        </p:scale>
        <p:origin x="918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47B2-D573-4D7F-86B4-979C544C0E7E}" type="datetimeFigureOut">
              <a:rPr lang="zh-CN" altLang="en-US" smtClean="0"/>
              <a:t>2019/9/19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B3570-1901-4791-89B4-2EEBE84D18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84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41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98EC-4FAB-41E3-87D1-8CFB80D28F6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073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644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98EC-4FAB-41E3-87D1-8CFB80D28F6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654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121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98EC-4FAB-41E3-87D1-8CFB80D28F6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631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514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98EC-4FAB-41E3-87D1-8CFB80D28F6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093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529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98EC-4FAB-41E3-87D1-8CFB80D28F6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716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>
                <a:solidFill>
                  <a:prstClr val="black"/>
                </a:solidFill>
              </a:rPr>
              <a:pPr/>
              <a:t>19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2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553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035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98EC-4FAB-41E3-87D1-8CFB80D28F6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739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211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98EC-4FAB-41E3-87D1-8CFB80D28F6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549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286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C98EC-4FAB-41E3-87D1-8CFB80D28F6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0155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28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347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035C5D1-AD16-4B01-871F-DE047A6CFB67}" type="datetimeFigureOut">
              <a:rPr lang="zh-CN" altLang="en-US" smtClean="0"/>
              <a:t>2019/9/19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BCDE635-3FC4-4B83-A3D1-632FFA341E9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35" name="图片 34">
            <a:extLst>
              <a:ext uri="{FF2B5EF4-FFF2-40B4-BE49-F238E27FC236}">
                <a16:creationId xmlns:a16="http://schemas.microsoft.com/office/drawing/2014/main" id="{40AF6AED-0647-4BD4-8B0C-1B23450438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172" y="-109281"/>
            <a:ext cx="10967655" cy="48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0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8333" fill="hold" nodeType="withEffect" p14:presetBounceEnd="41667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1667">
                                          <p:cBhvr additive="base">
                                            <p:cTn id="7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1667">
                                          <p:cBhvr additive="base">
                                            <p:cTn id="8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8333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6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bg>
      <p:bgPr>
        <a:solidFill>
          <a:srgbClr val="4988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4423774C-D3B2-49C1-989E-3130FF61CE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124" y="-311345"/>
            <a:ext cx="10973751" cy="654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8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8333" fill="hold" nodeType="withEffect" p14:presetBounceEnd="41667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1667">
                                          <p:cBhvr additive="base">
                                            <p:cTn id="7" dur="6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1667">
                                          <p:cBhvr additive="base">
                                            <p:cTn id="8" dur="6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8333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6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6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Pr>
        <a:solidFill>
          <a:srgbClr val="4988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CD70BB41-C4D8-48E5-89C8-B3161348C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12F7D-A22D-447D-8CD1-D10F54029B4D}" type="datetimeFigureOut">
              <a:rPr lang="zh-CN" altLang="en-US"/>
              <a:pPr>
                <a:defRPr/>
              </a:pPr>
              <a:t>2019/9/19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70E2398B-5AD3-4E69-B2FF-8ACD9404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632CFFF9-5271-4F26-8623-F2FABF07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B22C8E7-2B26-4B06-9323-307D8359DA72}" type="slidenum">
              <a:rPr lang="zh-CN" altLang="en-US"/>
              <a:pPr/>
              <a:t>‹#›</a:t>
            </a:fld>
            <a:endParaRPr lang="zh-CN" altLang="en-US"/>
          </a:p>
        </p:txBody>
      </p:sp>
      <p:pic>
        <p:nvPicPr>
          <p:cNvPr id="29" name="图片 28">
            <a:extLst>
              <a:ext uri="{FF2B5EF4-FFF2-40B4-BE49-F238E27FC236}">
                <a16:creationId xmlns:a16="http://schemas.microsoft.com/office/drawing/2014/main" id="{5DFD539B-99C6-46F5-AFDF-ACBDE72218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2258" y="-160019"/>
            <a:ext cx="10595766" cy="46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4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8333" fill="hold" nodeType="withEffect" p14:presetBounceEnd="41667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1667">
                                          <p:cBhvr additive="base">
                                            <p:cTn id="7" dur="6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1667">
                                          <p:cBhvr additive="base">
                                            <p:cTn id="8" dur="6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8333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6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6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602D0341-C2C0-42BF-A5F2-510A82213D82}"/>
              </a:ext>
            </a:extLst>
          </p:cNvPr>
          <p:cNvSpPr/>
          <p:nvPr userDrawn="1"/>
        </p:nvSpPr>
        <p:spPr>
          <a:xfrm>
            <a:off x="0" y="0"/>
            <a:ext cx="12192000" cy="105120"/>
          </a:xfrm>
          <a:prstGeom prst="rect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C8B8CC2-A666-43CB-A045-BDCF99AD1739}"/>
              </a:ext>
            </a:extLst>
          </p:cNvPr>
          <p:cNvSpPr/>
          <p:nvPr userDrawn="1"/>
        </p:nvSpPr>
        <p:spPr>
          <a:xfrm>
            <a:off x="11588" y="6752880"/>
            <a:ext cx="12192000" cy="105120"/>
          </a:xfrm>
          <a:prstGeom prst="rect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06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98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14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705" r:id="rId3"/>
    <p:sldLayoutId id="2147483706" r:id="rId4"/>
    <p:sldLayoutId id="2147483679" r:id="rId5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839F5C0D-865D-41F2-941D-827C798E5DCC}"/>
              </a:ext>
            </a:extLst>
          </p:cNvPr>
          <p:cNvSpPr txBox="1"/>
          <p:nvPr/>
        </p:nvSpPr>
        <p:spPr>
          <a:xfrm>
            <a:off x="3117206" y="5111469"/>
            <a:ext cx="3049272" cy="3089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896678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姓名：小北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CB7D1D1A-1067-4370-85A6-2D37279C98C8}"/>
              </a:ext>
            </a:extLst>
          </p:cNvPr>
          <p:cNvSpPr txBox="1"/>
          <p:nvPr/>
        </p:nvSpPr>
        <p:spPr>
          <a:xfrm>
            <a:off x="6762636" y="5111469"/>
            <a:ext cx="3049272" cy="3089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896678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导师：小北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D25328A3-0D31-4792-8A9E-6EB24DD03F1E}"/>
              </a:ext>
            </a:extLst>
          </p:cNvPr>
          <p:cNvSpPr txBox="1"/>
          <p:nvPr/>
        </p:nvSpPr>
        <p:spPr>
          <a:xfrm>
            <a:off x="6762636" y="5615525"/>
            <a:ext cx="3049272" cy="3185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896678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学号：   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XXXX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11FF3B4E-45E8-45AC-9B72-F00AFECAEC77}"/>
              </a:ext>
            </a:extLst>
          </p:cNvPr>
          <p:cNvSpPr txBox="1"/>
          <p:nvPr/>
        </p:nvSpPr>
        <p:spPr>
          <a:xfrm>
            <a:off x="3117206" y="5615525"/>
            <a:ext cx="3049272" cy="3323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896678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专业：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	XXXX</a:t>
            </a: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PA_文本框 24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>
            <a:extLst>
              <a:ext uri="{FF2B5EF4-FFF2-40B4-BE49-F238E27FC236}">
                <a16:creationId xmlns:a16="http://schemas.microsoft.com/office/drawing/2014/main" id="{CF62AD35-2D67-4A18-96A4-8682FC0E2D6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202501" y="2701884"/>
            <a:ext cx="7529625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6000" b="1" dirty="0">
                <a:solidFill>
                  <a:srgbClr val="347A91"/>
                </a:solidFill>
                <a:cs typeface="+mn-ea"/>
                <a:sym typeface="+mn-lt"/>
              </a:rPr>
              <a:t>江苏科技大学</a:t>
            </a:r>
            <a:r>
              <a:rPr lang="en-US" altLang="zh-CN" sz="6000" b="1" dirty="0">
                <a:solidFill>
                  <a:srgbClr val="347A91"/>
                </a:solidFill>
                <a:cs typeface="+mn-ea"/>
                <a:sym typeface="+mn-lt"/>
              </a:rPr>
              <a:t>PPT</a:t>
            </a:r>
            <a:r>
              <a:rPr lang="zh-CN" altLang="en-US" sz="6000" b="1" dirty="0">
                <a:solidFill>
                  <a:srgbClr val="347A91"/>
                </a:solidFill>
                <a:cs typeface="+mn-ea"/>
                <a:sym typeface="+mn-lt"/>
              </a:rPr>
              <a:t>模板</a:t>
            </a:r>
            <a:endParaRPr lang="zh-CN" altLang="en-US" sz="6000" dirty="0">
              <a:solidFill>
                <a:srgbClr val="347A91"/>
              </a:solidFill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FF5D1F6-B6CB-430C-83F4-21E8674E82B3}"/>
              </a:ext>
            </a:extLst>
          </p:cNvPr>
          <p:cNvSpPr/>
          <p:nvPr/>
        </p:nvSpPr>
        <p:spPr>
          <a:xfrm>
            <a:off x="882594" y="1894148"/>
            <a:ext cx="2071621" cy="466823"/>
          </a:xfrm>
          <a:prstGeom prst="rect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江苏科技大学</a:t>
            </a:r>
          </a:p>
        </p:txBody>
      </p:sp>
    </p:spTree>
    <p:extLst>
      <p:ext uri="{BB962C8B-B14F-4D97-AF65-F5344CB8AC3E}">
        <p14:creationId xmlns:p14="http://schemas.microsoft.com/office/powerpoint/2010/main" val="157505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48834" y="1304066"/>
            <a:ext cx="3388038" cy="1799419"/>
            <a:chOff x="1895707" y="1831751"/>
            <a:chExt cx="3388038" cy="1807566"/>
          </a:xfrm>
        </p:grpSpPr>
        <p:sp>
          <p:nvSpPr>
            <p:cNvPr id="3" name="Rounded Rectangle 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4" name="Rounded Rectangle 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5" name="Rounded Rectangle 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3441110" y="2252440"/>
            <a:ext cx="4099526" cy="2177298"/>
            <a:chOff x="1895707" y="1831751"/>
            <a:chExt cx="3388038" cy="1807566"/>
          </a:xfrm>
        </p:grpSpPr>
        <p:sp>
          <p:nvSpPr>
            <p:cNvPr id="8" name="Rounded Rectangle 9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9" name="Rounded Rectangle 10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0" name="Rounded Rectangle 11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1" name="Freeform 12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7303976" y="1598206"/>
            <a:ext cx="3726843" cy="1979361"/>
            <a:chOff x="1895707" y="1831751"/>
            <a:chExt cx="3388038" cy="1807566"/>
          </a:xfrm>
        </p:grpSpPr>
        <p:sp>
          <p:nvSpPr>
            <p:cNvPr id="13" name="Rounded Rectangle 1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4" name="Rounded Rectangle 1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5" name="Rounded Rectangle 1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6" name="Freeform 17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sp>
        <p:nvSpPr>
          <p:cNvPr id="17" name="Oval 20"/>
          <p:cNvSpPr/>
          <p:nvPr/>
        </p:nvSpPr>
        <p:spPr>
          <a:xfrm>
            <a:off x="848835" y="3975988"/>
            <a:ext cx="696934" cy="693793"/>
          </a:xfrm>
          <a:prstGeom prst="ellipse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1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8" name="Oval 23"/>
          <p:cNvSpPr/>
          <p:nvPr/>
        </p:nvSpPr>
        <p:spPr>
          <a:xfrm>
            <a:off x="4385875" y="5366304"/>
            <a:ext cx="696934" cy="693793"/>
          </a:xfrm>
          <a:prstGeom prst="ellipse">
            <a:avLst/>
          </a:prstGeom>
          <a:solidFill>
            <a:srgbClr val="6BA6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2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Oval 26"/>
          <p:cNvSpPr/>
          <p:nvPr/>
        </p:nvSpPr>
        <p:spPr>
          <a:xfrm>
            <a:off x="8256079" y="4294057"/>
            <a:ext cx="696934" cy="693793"/>
          </a:xfrm>
          <a:prstGeom prst="ellipse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3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965292" y="2251459"/>
            <a:ext cx="1372820" cy="4314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438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438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692827" y="3407478"/>
            <a:ext cx="1372820" cy="5033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44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844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541780" y="2626856"/>
            <a:ext cx="1372820" cy="5033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44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844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666305" y="3975991"/>
            <a:ext cx="2333999" cy="1221053"/>
            <a:chOff x="762113" y="4680836"/>
            <a:chExt cx="2333999" cy="1226580"/>
          </a:xfrm>
        </p:grpSpPr>
        <p:sp>
          <p:nvSpPr>
            <p:cNvPr id="24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208939" y="5332329"/>
            <a:ext cx="2333999" cy="1221053"/>
            <a:chOff x="762113" y="4680836"/>
            <a:chExt cx="2333999" cy="1226580"/>
          </a:xfrm>
        </p:grpSpPr>
        <p:sp>
          <p:nvSpPr>
            <p:cNvPr id="27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8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143326" y="4294060"/>
            <a:ext cx="2333999" cy="1221053"/>
            <a:chOff x="762113" y="4680836"/>
            <a:chExt cx="2333999" cy="1226580"/>
          </a:xfrm>
        </p:grpSpPr>
        <p:sp>
          <p:nvSpPr>
            <p:cNvPr id="30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sp>
        <p:nvSpPr>
          <p:cNvPr id="34" name="Rectangle 39">
            <a:extLst>
              <a:ext uri="{FF2B5EF4-FFF2-40B4-BE49-F238E27FC236}">
                <a16:creationId xmlns:a16="http://schemas.microsoft.com/office/drawing/2014/main" id="{BC48F4D5-2B51-4242-8AEB-6A3020732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9" y="371042"/>
            <a:ext cx="3704079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49889B"/>
                </a:solidFill>
                <a:cs typeface="+mn-ea"/>
                <a:sym typeface="+mn-lt"/>
              </a:rPr>
              <a:t>此处输入你的标题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8110615-28D1-4D05-9F13-88E31E9A5033}"/>
              </a:ext>
            </a:extLst>
          </p:cNvPr>
          <p:cNvGrpSpPr/>
          <p:nvPr/>
        </p:nvGrpSpPr>
        <p:grpSpPr>
          <a:xfrm>
            <a:off x="554877" y="932724"/>
            <a:ext cx="1199456" cy="74689"/>
            <a:chOff x="0" y="2842590"/>
            <a:chExt cx="7054752" cy="89199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6EDFF7C-BA6B-42F9-A71B-014D5DC453DF}"/>
                </a:ext>
              </a:extLst>
            </p:cNvPr>
            <p:cNvSpPr/>
            <p:nvPr/>
          </p:nvSpPr>
          <p:spPr>
            <a:xfrm>
              <a:off x="0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F85402D-051A-45CA-9023-28304A47064D}"/>
                </a:ext>
              </a:extLst>
            </p:cNvPr>
            <p:cNvSpPr/>
            <p:nvPr/>
          </p:nvSpPr>
          <p:spPr>
            <a:xfrm>
              <a:off x="1763688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9AB5B2B-9270-4B81-8D43-9A3F8C18C60E}"/>
                </a:ext>
              </a:extLst>
            </p:cNvPr>
            <p:cNvSpPr/>
            <p:nvPr/>
          </p:nvSpPr>
          <p:spPr>
            <a:xfrm>
              <a:off x="3527376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F387F08-85AE-46C4-B78F-F2BF884DDB18}"/>
                </a:ext>
              </a:extLst>
            </p:cNvPr>
            <p:cNvSpPr/>
            <p:nvPr/>
          </p:nvSpPr>
          <p:spPr>
            <a:xfrm>
              <a:off x="5291064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2878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CA41F8FF-F7C7-4A98-8BB7-80EB8BF480D0}"/>
              </a:ext>
            </a:extLst>
          </p:cNvPr>
          <p:cNvGrpSpPr/>
          <p:nvPr/>
        </p:nvGrpSpPr>
        <p:grpSpPr>
          <a:xfrm>
            <a:off x="1165160" y="2516056"/>
            <a:ext cx="1510077" cy="1514445"/>
            <a:chOff x="4584701" y="522287"/>
            <a:chExt cx="2744788" cy="2752726"/>
          </a:xfrm>
          <a:solidFill>
            <a:srgbClr val="202A36"/>
          </a:solidFill>
        </p:grpSpPr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A2BC192C-29E0-4EC9-972C-E531B4861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04685D28-EFD1-4371-80AC-43206AF458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1" name="Freeform 28">
            <a:extLst>
              <a:ext uri="{FF2B5EF4-FFF2-40B4-BE49-F238E27FC236}">
                <a16:creationId xmlns:a16="http://schemas.microsoft.com/office/drawing/2014/main" id="{A4C1B7C8-7A08-4A8E-B241-3488BB7F72D5}"/>
              </a:ext>
            </a:extLst>
          </p:cNvPr>
          <p:cNvSpPr>
            <a:spLocks noEditPoints="1"/>
          </p:cNvSpPr>
          <p:nvPr/>
        </p:nvSpPr>
        <p:spPr bwMode="auto">
          <a:xfrm>
            <a:off x="1419617" y="2924177"/>
            <a:ext cx="992681" cy="745868"/>
          </a:xfrm>
          <a:custGeom>
            <a:avLst/>
            <a:gdLst>
              <a:gd name="T0" fmla="*/ 40 w 192"/>
              <a:gd name="T1" fmla="*/ 118 h 144"/>
              <a:gd name="T2" fmla="*/ 40 w 192"/>
              <a:gd name="T3" fmla="*/ 118 h 144"/>
              <a:gd name="T4" fmla="*/ 56 w 192"/>
              <a:gd name="T5" fmla="*/ 116 h 144"/>
              <a:gd name="T6" fmla="*/ 97 w 192"/>
              <a:gd name="T7" fmla="*/ 137 h 144"/>
              <a:gd name="T8" fmla="*/ 99 w 192"/>
              <a:gd name="T9" fmla="*/ 137 h 144"/>
              <a:gd name="T10" fmla="*/ 140 w 192"/>
              <a:gd name="T11" fmla="*/ 116 h 144"/>
              <a:gd name="T12" fmla="*/ 156 w 192"/>
              <a:gd name="T13" fmla="*/ 118 h 144"/>
              <a:gd name="T14" fmla="*/ 156 w 192"/>
              <a:gd name="T15" fmla="*/ 118 h 144"/>
              <a:gd name="T16" fmla="*/ 156 w 192"/>
              <a:gd name="T17" fmla="*/ 70 h 144"/>
              <a:gd name="T18" fmla="*/ 96 w 192"/>
              <a:gd name="T19" fmla="*/ 98 h 144"/>
              <a:gd name="T20" fmla="*/ 40 w 192"/>
              <a:gd name="T21" fmla="*/ 72 h 144"/>
              <a:gd name="T22" fmla="*/ 40 w 192"/>
              <a:gd name="T23" fmla="*/ 118 h 144"/>
              <a:gd name="T24" fmla="*/ 96 w 192"/>
              <a:gd name="T25" fmla="*/ 0 h 144"/>
              <a:gd name="T26" fmla="*/ 0 w 192"/>
              <a:gd name="T27" fmla="*/ 44 h 144"/>
              <a:gd name="T28" fmla="*/ 96 w 192"/>
              <a:gd name="T29" fmla="*/ 88 h 144"/>
              <a:gd name="T30" fmla="*/ 192 w 192"/>
              <a:gd name="T31" fmla="*/ 44 h 144"/>
              <a:gd name="T32" fmla="*/ 96 w 192"/>
              <a:gd name="T33" fmla="*/ 0 h 144"/>
              <a:gd name="T34" fmla="*/ 8 w 192"/>
              <a:gd name="T35" fmla="*/ 56 h 144"/>
              <a:gd name="T36" fmla="*/ 4 w 192"/>
              <a:gd name="T37" fmla="*/ 104 h 144"/>
              <a:gd name="T38" fmla="*/ 12 w 192"/>
              <a:gd name="T39" fmla="*/ 104 h 144"/>
              <a:gd name="T40" fmla="*/ 12 w 192"/>
              <a:gd name="T41" fmla="*/ 58 h 144"/>
              <a:gd name="T42" fmla="*/ 8 w 192"/>
              <a:gd name="T43" fmla="*/ 56 h 144"/>
              <a:gd name="T44" fmla="*/ 16 w 192"/>
              <a:gd name="T45" fmla="*/ 144 h 144"/>
              <a:gd name="T46" fmla="*/ 9 w 192"/>
              <a:gd name="T47" fmla="*/ 124 h 144"/>
              <a:gd name="T48" fmla="*/ 16 w 192"/>
              <a:gd name="T49" fmla="*/ 116 h 144"/>
              <a:gd name="T50" fmla="*/ 8 w 192"/>
              <a:gd name="T51" fmla="*/ 108 h 144"/>
              <a:gd name="T52" fmla="*/ 0 w 192"/>
              <a:gd name="T53" fmla="*/ 116 h 144"/>
              <a:gd name="T54" fmla="*/ 7 w 192"/>
              <a:gd name="T55" fmla="*/ 124 h 144"/>
              <a:gd name="T56" fmla="*/ 0 w 192"/>
              <a:gd name="T57" fmla="*/ 144 h 144"/>
              <a:gd name="T58" fmla="*/ 16 w 192"/>
              <a:gd name="T5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2" h="144">
                <a:moveTo>
                  <a:pt x="40" y="118"/>
                </a:moveTo>
                <a:cubicBezTo>
                  <a:pt x="40" y="118"/>
                  <a:pt x="40" y="118"/>
                  <a:pt x="40" y="118"/>
                </a:cubicBezTo>
                <a:cubicBezTo>
                  <a:pt x="45" y="116"/>
                  <a:pt x="50" y="116"/>
                  <a:pt x="56" y="116"/>
                </a:cubicBezTo>
                <a:cubicBezTo>
                  <a:pt x="72" y="116"/>
                  <a:pt x="91" y="127"/>
                  <a:pt x="97" y="137"/>
                </a:cubicBezTo>
                <a:cubicBezTo>
                  <a:pt x="99" y="137"/>
                  <a:pt x="99" y="137"/>
                  <a:pt x="99" y="137"/>
                </a:cubicBezTo>
                <a:cubicBezTo>
                  <a:pt x="105" y="127"/>
                  <a:pt x="123" y="116"/>
                  <a:pt x="140" y="116"/>
                </a:cubicBezTo>
                <a:cubicBezTo>
                  <a:pt x="145" y="116"/>
                  <a:pt x="151" y="116"/>
                  <a:pt x="156" y="118"/>
                </a:cubicBezTo>
                <a:cubicBezTo>
                  <a:pt x="156" y="118"/>
                  <a:pt x="156" y="118"/>
                  <a:pt x="156" y="118"/>
                </a:cubicBezTo>
                <a:cubicBezTo>
                  <a:pt x="156" y="70"/>
                  <a:pt x="156" y="70"/>
                  <a:pt x="156" y="70"/>
                </a:cubicBezTo>
                <a:cubicBezTo>
                  <a:pt x="96" y="98"/>
                  <a:pt x="96" y="98"/>
                  <a:pt x="96" y="98"/>
                </a:cubicBezTo>
                <a:cubicBezTo>
                  <a:pt x="40" y="72"/>
                  <a:pt x="40" y="72"/>
                  <a:pt x="40" y="72"/>
                </a:cubicBezTo>
                <a:lnTo>
                  <a:pt x="40" y="118"/>
                </a:lnTo>
                <a:close/>
                <a:moveTo>
                  <a:pt x="96" y="0"/>
                </a:moveTo>
                <a:cubicBezTo>
                  <a:pt x="0" y="44"/>
                  <a:pt x="0" y="44"/>
                  <a:pt x="0" y="44"/>
                </a:cubicBezTo>
                <a:cubicBezTo>
                  <a:pt x="96" y="88"/>
                  <a:pt x="96" y="88"/>
                  <a:pt x="96" y="88"/>
                </a:cubicBezTo>
                <a:cubicBezTo>
                  <a:pt x="192" y="44"/>
                  <a:pt x="192" y="44"/>
                  <a:pt x="192" y="44"/>
                </a:cubicBezTo>
                <a:lnTo>
                  <a:pt x="96" y="0"/>
                </a:lnTo>
                <a:close/>
                <a:moveTo>
                  <a:pt x="8" y="56"/>
                </a:moveTo>
                <a:cubicBezTo>
                  <a:pt x="4" y="104"/>
                  <a:pt x="4" y="104"/>
                  <a:pt x="4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2" y="58"/>
                  <a:pt x="12" y="58"/>
                  <a:pt x="12" y="58"/>
                </a:cubicBezTo>
                <a:lnTo>
                  <a:pt x="8" y="56"/>
                </a:lnTo>
                <a:close/>
                <a:moveTo>
                  <a:pt x="16" y="144"/>
                </a:moveTo>
                <a:cubicBezTo>
                  <a:pt x="9" y="124"/>
                  <a:pt x="9" y="124"/>
                  <a:pt x="9" y="124"/>
                </a:cubicBezTo>
                <a:cubicBezTo>
                  <a:pt x="13" y="123"/>
                  <a:pt x="16" y="120"/>
                  <a:pt x="16" y="116"/>
                </a:cubicBezTo>
                <a:cubicBezTo>
                  <a:pt x="16" y="111"/>
                  <a:pt x="12" y="108"/>
                  <a:pt x="8" y="108"/>
                </a:cubicBezTo>
                <a:cubicBezTo>
                  <a:pt x="3" y="108"/>
                  <a:pt x="0" y="111"/>
                  <a:pt x="0" y="116"/>
                </a:cubicBezTo>
                <a:cubicBezTo>
                  <a:pt x="0" y="120"/>
                  <a:pt x="3" y="123"/>
                  <a:pt x="7" y="124"/>
                </a:cubicBezTo>
                <a:cubicBezTo>
                  <a:pt x="0" y="144"/>
                  <a:pt x="0" y="144"/>
                  <a:pt x="0" y="144"/>
                </a:cubicBezTo>
                <a:lnTo>
                  <a:pt x="16" y="1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04141B5-1126-40ED-B9A4-7CACFC74C7C8}"/>
              </a:ext>
            </a:extLst>
          </p:cNvPr>
          <p:cNvSpPr/>
          <p:nvPr/>
        </p:nvSpPr>
        <p:spPr>
          <a:xfrm>
            <a:off x="3274541" y="2890468"/>
            <a:ext cx="81925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kern="100" dirty="0">
                <a:solidFill>
                  <a:srgbClr val="49889B"/>
                </a:solidFill>
                <a:cs typeface="+mn-ea"/>
                <a:sym typeface="+mn-lt"/>
              </a:rPr>
              <a:t>三、关键技术与实践难点</a:t>
            </a:r>
          </a:p>
        </p:txBody>
      </p:sp>
    </p:spTree>
    <p:extLst>
      <p:ext uri="{BB962C8B-B14F-4D97-AF65-F5344CB8AC3E}">
        <p14:creationId xmlns:p14="http://schemas.microsoft.com/office/powerpoint/2010/main" val="150774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9">
            <a:extLst>
              <a:ext uri="{FF2B5EF4-FFF2-40B4-BE49-F238E27FC236}">
                <a16:creationId xmlns:a16="http://schemas.microsoft.com/office/drawing/2014/main" id="{BC48F4D5-2B51-4242-8AEB-6A3020732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9" y="371042"/>
            <a:ext cx="3704079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49889B"/>
                </a:solidFill>
                <a:cs typeface="+mn-ea"/>
                <a:sym typeface="+mn-lt"/>
              </a:rPr>
              <a:t>此处输入你的标题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8110615-28D1-4D05-9F13-88E31E9A5033}"/>
              </a:ext>
            </a:extLst>
          </p:cNvPr>
          <p:cNvGrpSpPr/>
          <p:nvPr/>
        </p:nvGrpSpPr>
        <p:grpSpPr>
          <a:xfrm>
            <a:off x="554877" y="932724"/>
            <a:ext cx="1199456" cy="74689"/>
            <a:chOff x="0" y="2842590"/>
            <a:chExt cx="7054752" cy="89199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6EDFF7C-BA6B-42F9-A71B-014D5DC453DF}"/>
                </a:ext>
              </a:extLst>
            </p:cNvPr>
            <p:cNvSpPr/>
            <p:nvPr/>
          </p:nvSpPr>
          <p:spPr>
            <a:xfrm>
              <a:off x="0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F85402D-051A-45CA-9023-28304A47064D}"/>
                </a:ext>
              </a:extLst>
            </p:cNvPr>
            <p:cNvSpPr/>
            <p:nvPr/>
          </p:nvSpPr>
          <p:spPr>
            <a:xfrm>
              <a:off x="1763688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9AB5B2B-9270-4B81-8D43-9A3F8C18C60E}"/>
                </a:ext>
              </a:extLst>
            </p:cNvPr>
            <p:cNvSpPr/>
            <p:nvPr/>
          </p:nvSpPr>
          <p:spPr>
            <a:xfrm>
              <a:off x="3527376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F387F08-85AE-46C4-B78F-F2BF884DDB18}"/>
                </a:ext>
              </a:extLst>
            </p:cNvPr>
            <p:cNvSpPr/>
            <p:nvPr/>
          </p:nvSpPr>
          <p:spPr>
            <a:xfrm>
              <a:off x="5291064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32637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22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48834" y="1304066"/>
            <a:ext cx="3388038" cy="1799419"/>
            <a:chOff x="1895707" y="1831751"/>
            <a:chExt cx="3388038" cy="1807566"/>
          </a:xfrm>
        </p:grpSpPr>
        <p:sp>
          <p:nvSpPr>
            <p:cNvPr id="3" name="Rounded Rectangle 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4" name="Rounded Rectangle 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5" name="Rounded Rectangle 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3441110" y="2252440"/>
            <a:ext cx="4099526" cy="2177298"/>
            <a:chOff x="1895707" y="1831751"/>
            <a:chExt cx="3388038" cy="1807566"/>
          </a:xfrm>
        </p:grpSpPr>
        <p:sp>
          <p:nvSpPr>
            <p:cNvPr id="8" name="Rounded Rectangle 9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9" name="Rounded Rectangle 10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0" name="Rounded Rectangle 11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1" name="Freeform 12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7303976" y="1598206"/>
            <a:ext cx="3726843" cy="1979361"/>
            <a:chOff x="1895707" y="1831751"/>
            <a:chExt cx="3388038" cy="1807566"/>
          </a:xfrm>
        </p:grpSpPr>
        <p:sp>
          <p:nvSpPr>
            <p:cNvPr id="13" name="Rounded Rectangle 1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4" name="Rounded Rectangle 1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5" name="Rounded Rectangle 1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6" name="Freeform 17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sp>
        <p:nvSpPr>
          <p:cNvPr id="17" name="Oval 20"/>
          <p:cNvSpPr/>
          <p:nvPr/>
        </p:nvSpPr>
        <p:spPr>
          <a:xfrm>
            <a:off x="848835" y="3975988"/>
            <a:ext cx="696934" cy="693793"/>
          </a:xfrm>
          <a:prstGeom prst="ellipse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1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8" name="Oval 23"/>
          <p:cNvSpPr/>
          <p:nvPr/>
        </p:nvSpPr>
        <p:spPr>
          <a:xfrm>
            <a:off x="4385875" y="5366304"/>
            <a:ext cx="696934" cy="693793"/>
          </a:xfrm>
          <a:prstGeom prst="ellipse">
            <a:avLst/>
          </a:prstGeom>
          <a:solidFill>
            <a:srgbClr val="6BA6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2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Oval 26"/>
          <p:cNvSpPr/>
          <p:nvPr/>
        </p:nvSpPr>
        <p:spPr>
          <a:xfrm>
            <a:off x="8256079" y="4294057"/>
            <a:ext cx="696934" cy="693793"/>
          </a:xfrm>
          <a:prstGeom prst="ellipse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3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965292" y="2251459"/>
            <a:ext cx="1372820" cy="4314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438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438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692827" y="3407478"/>
            <a:ext cx="1372820" cy="5033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44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844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541780" y="2626856"/>
            <a:ext cx="1372820" cy="5033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44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844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666305" y="3975991"/>
            <a:ext cx="2333999" cy="1221053"/>
            <a:chOff x="762113" y="4680836"/>
            <a:chExt cx="2333999" cy="1226580"/>
          </a:xfrm>
        </p:grpSpPr>
        <p:sp>
          <p:nvSpPr>
            <p:cNvPr id="24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208939" y="5332329"/>
            <a:ext cx="2333999" cy="1221053"/>
            <a:chOff x="762113" y="4680836"/>
            <a:chExt cx="2333999" cy="1226580"/>
          </a:xfrm>
        </p:grpSpPr>
        <p:sp>
          <p:nvSpPr>
            <p:cNvPr id="27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8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143326" y="4294060"/>
            <a:ext cx="2333999" cy="1221053"/>
            <a:chOff x="762113" y="4680836"/>
            <a:chExt cx="2333999" cy="1226580"/>
          </a:xfrm>
        </p:grpSpPr>
        <p:sp>
          <p:nvSpPr>
            <p:cNvPr id="30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sp>
        <p:nvSpPr>
          <p:cNvPr id="34" name="Rectangle 39">
            <a:extLst>
              <a:ext uri="{FF2B5EF4-FFF2-40B4-BE49-F238E27FC236}">
                <a16:creationId xmlns:a16="http://schemas.microsoft.com/office/drawing/2014/main" id="{BC48F4D5-2B51-4242-8AEB-6A3020732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9" y="371042"/>
            <a:ext cx="3704079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49889B"/>
                </a:solidFill>
                <a:cs typeface="+mn-ea"/>
                <a:sym typeface="+mn-lt"/>
              </a:rPr>
              <a:t>此处输入你的标题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8110615-28D1-4D05-9F13-88E31E9A5033}"/>
              </a:ext>
            </a:extLst>
          </p:cNvPr>
          <p:cNvGrpSpPr/>
          <p:nvPr/>
        </p:nvGrpSpPr>
        <p:grpSpPr>
          <a:xfrm>
            <a:off x="554877" y="932724"/>
            <a:ext cx="1199456" cy="74689"/>
            <a:chOff x="0" y="2842590"/>
            <a:chExt cx="7054752" cy="89199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6EDFF7C-BA6B-42F9-A71B-014D5DC453DF}"/>
                </a:ext>
              </a:extLst>
            </p:cNvPr>
            <p:cNvSpPr/>
            <p:nvPr/>
          </p:nvSpPr>
          <p:spPr>
            <a:xfrm>
              <a:off x="0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F85402D-051A-45CA-9023-28304A47064D}"/>
                </a:ext>
              </a:extLst>
            </p:cNvPr>
            <p:cNvSpPr/>
            <p:nvPr/>
          </p:nvSpPr>
          <p:spPr>
            <a:xfrm>
              <a:off x="1763688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9AB5B2B-9270-4B81-8D43-9A3F8C18C60E}"/>
                </a:ext>
              </a:extLst>
            </p:cNvPr>
            <p:cNvSpPr/>
            <p:nvPr/>
          </p:nvSpPr>
          <p:spPr>
            <a:xfrm>
              <a:off x="3527376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F387F08-85AE-46C4-B78F-F2BF884DDB18}"/>
                </a:ext>
              </a:extLst>
            </p:cNvPr>
            <p:cNvSpPr/>
            <p:nvPr/>
          </p:nvSpPr>
          <p:spPr>
            <a:xfrm>
              <a:off x="5291064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5554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CA41F8FF-F7C7-4A98-8BB7-80EB8BF480D0}"/>
              </a:ext>
            </a:extLst>
          </p:cNvPr>
          <p:cNvGrpSpPr/>
          <p:nvPr/>
        </p:nvGrpSpPr>
        <p:grpSpPr>
          <a:xfrm>
            <a:off x="1165160" y="2516056"/>
            <a:ext cx="1510077" cy="1514445"/>
            <a:chOff x="4584701" y="522287"/>
            <a:chExt cx="2744788" cy="2752726"/>
          </a:xfrm>
          <a:solidFill>
            <a:srgbClr val="202A36"/>
          </a:solidFill>
        </p:grpSpPr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A2BC192C-29E0-4EC9-972C-E531B4861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04685D28-EFD1-4371-80AC-43206AF458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1" name="Freeform 28">
            <a:extLst>
              <a:ext uri="{FF2B5EF4-FFF2-40B4-BE49-F238E27FC236}">
                <a16:creationId xmlns:a16="http://schemas.microsoft.com/office/drawing/2014/main" id="{A4C1B7C8-7A08-4A8E-B241-3488BB7F72D5}"/>
              </a:ext>
            </a:extLst>
          </p:cNvPr>
          <p:cNvSpPr>
            <a:spLocks noEditPoints="1"/>
          </p:cNvSpPr>
          <p:nvPr/>
        </p:nvSpPr>
        <p:spPr bwMode="auto">
          <a:xfrm>
            <a:off x="1419617" y="2924177"/>
            <a:ext cx="992681" cy="745868"/>
          </a:xfrm>
          <a:custGeom>
            <a:avLst/>
            <a:gdLst>
              <a:gd name="T0" fmla="*/ 40 w 192"/>
              <a:gd name="T1" fmla="*/ 118 h 144"/>
              <a:gd name="T2" fmla="*/ 40 w 192"/>
              <a:gd name="T3" fmla="*/ 118 h 144"/>
              <a:gd name="T4" fmla="*/ 56 w 192"/>
              <a:gd name="T5" fmla="*/ 116 h 144"/>
              <a:gd name="T6" fmla="*/ 97 w 192"/>
              <a:gd name="T7" fmla="*/ 137 h 144"/>
              <a:gd name="T8" fmla="*/ 99 w 192"/>
              <a:gd name="T9" fmla="*/ 137 h 144"/>
              <a:gd name="T10" fmla="*/ 140 w 192"/>
              <a:gd name="T11" fmla="*/ 116 h 144"/>
              <a:gd name="T12" fmla="*/ 156 w 192"/>
              <a:gd name="T13" fmla="*/ 118 h 144"/>
              <a:gd name="T14" fmla="*/ 156 w 192"/>
              <a:gd name="T15" fmla="*/ 118 h 144"/>
              <a:gd name="T16" fmla="*/ 156 w 192"/>
              <a:gd name="T17" fmla="*/ 70 h 144"/>
              <a:gd name="T18" fmla="*/ 96 w 192"/>
              <a:gd name="T19" fmla="*/ 98 h 144"/>
              <a:gd name="T20" fmla="*/ 40 w 192"/>
              <a:gd name="T21" fmla="*/ 72 h 144"/>
              <a:gd name="T22" fmla="*/ 40 w 192"/>
              <a:gd name="T23" fmla="*/ 118 h 144"/>
              <a:gd name="T24" fmla="*/ 96 w 192"/>
              <a:gd name="T25" fmla="*/ 0 h 144"/>
              <a:gd name="T26" fmla="*/ 0 w 192"/>
              <a:gd name="T27" fmla="*/ 44 h 144"/>
              <a:gd name="T28" fmla="*/ 96 w 192"/>
              <a:gd name="T29" fmla="*/ 88 h 144"/>
              <a:gd name="T30" fmla="*/ 192 w 192"/>
              <a:gd name="T31" fmla="*/ 44 h 144"/>
              <a:gd name="T32" fmla="*/ 96 w 192"/>
              <a:gd name="T33" fmla="*/ 0 h 144"/>
              <a:gd name="T34" fmla="*/ 8 w 192"/>
              <a:gd name="T35" fmla="*/ 56 h 144"/>
              <a:gd name="T36" fmla="*/ 4 w 192"/>
              <a:gd name="T37" fmla="*/ 104 h 144"/>
              <a:gd name="T38" fmla="*/ 12 w 192"/>
              <a:gd name="T39" fmla="*/ 104 h 144"/>
              <a:gd name="T40" fmla="*/ 12 w 192"/>
              <a:gd name="T41" fmla="*/ 58 h 144"/>
              <a:gd name="T42" fmla="*/ 8 w 192"/>
              <a:gd name="T43" fmla="*/ 56 h 144"/>
              <a:gd name="T44" fmla="*/ 16 w 192"/>
              <a:gd name="T45" fmla="*/ 144 h 144"/>
              <a:gd name="T46" fmla="*/ 9 w 192"/>
              <a:gd name="T47" fmla="*/ 124 h 144"/>
              <a:gd name="T48" fmla="*/ 16 w 192"/>
              <a:gd name="T49" fmla="*/ 116 h 144"/>
              <a:gd name="T50" fmla="*/ 8 w 192"/>
              <a:gd name="T51" fmla="*/ 108 h 144"/>
              <a:gd name="T52" fmla="*/ 0 w 192"/>
              <a:gd name="T53" fmla="*/ 116 h 144"/>
              <a:gd name="T54" fmla="*/ 7 w 192"/>
              <a:gd name="T55" fmla="*/ 124 h 144"/>
              <a:gd name="T56" fmla="*/ 0 w 192"/>
              <a:gd name="T57" fmla="*/ 144 h 144"/>
              <a:gd name="T58" fmla="*/ 16 w 192"/>
              <a:gd name="T5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2" h="144">
                <a:moveTo>
                  <a:pt x="40" y="118"/>
                </a:moveTo>
                <a:cubicBezTo>
                  <a:pt x="40" y="118"/>
                  <a:pt x="40" y="118"/>
                  <a:pt x="40" y="118"/>
                </a:cubicBezTo>
                <a:cubicBezTo>
                  <a:pt x="45" y="116"/>
                  <a:pt x="50" y="116"/>
                  <a:pt x="56" y="116"/>
                </a:cubicBezTo>
                <a:cubicBezTo>
                  <a:pt x="72" y="116"/>
                  <a:pt x="91" y="127"/>
                  <a:pt x="97" y="137"/>
                </a:cubicBezTo>
                <a:cubicBezTo>
                  <a:pt x="99" y="137"/>
                  <a:pt x="99" y="137"/>
                  <a:pt x="99" y="137"/>
                </a:cubicBezTo>
                <a:cubicBezTo>
                  <a:pt x="105" y="127"/>
                  <a:pt x="123" y="116"/>
                  <a:pt x="140" y="116"/>
                </a:cubicBezTo>
                <a:cubicBezTo>
                  <a:pt x="145" y="116"/>
                  <a:pt x="151" y="116"/>
                  <a:pt x="156" y="118"/>
                </a:cubicBezTo>
                <a:cubicBezTo>
                  <a:pt x="156" y="118"/>
                  <a:pt x="156" y="118"/>
                  <a:pt x="156" y="118"/>
                </a:cubicBezTo>
                <a:cubicBezTo>
                  <a:pt x="156" y="70"/>
                  <a:pt x="156" y="70"/>
                  <a:pt x="156" y="70"/>
                </a:cubicBezTo>
                <a:cubicBezTo>
                  <a:pt x="96" y="98"/>
                  <a:pt x="96" y="98"/>
                  <a:pt x="96" y="98"/>
                </a:cubicBezTo>
                <a:cubicBezTo>
                  <a:pt x="40" y="72"/>
                  <a:pt x="40" y="72"/>
                  <a:pt x="40" y="72"/>
                </a:cubicBezTo>
                <a:lnTo>
                  <a:pt x="40" y="118"/>
                </a:lnTo>
                <a:close/>
                <a:moveTo>
                  <a:pt x="96" y="0"/>
                </a:moveTo>
                <a:cubicBezTo>
                  <a:pt x="0" y="44"/>
                  <a:pt x="0" y="44"/>
                  <a:pt x="0" y="44"/>
                </a:cubicBezTo>
                <a:cubicBezTo>
                  <a:pt x="96" y="88"/>
                  <a:pt x="96" y="88"/>
                  <a:pt x="96" y="88"/>
                </a:cubicBezTo>
                <a:cubicBezTo>
                  <a:pt x="192" y="44"/>
                  <a:pt x="192" y="44"/>
                  <a:pt x="192" y="44"/>
                </a:cubicBezTo>
                <a:lnTo>
                  <a:pt x="96" y="0"/>
                </a:lnTo>
                <a:close/>
                <a:moveTo>
                  <a:pt x="8" y="56"/>
                </a:moveTo>
                <a:cubicBezTo>
                  <a:pt x="4" y="104"/>
                  <a:pt x="4" y="104"/>
                  <a:pt x="4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2" y="58"/>
                  <a:pt x="12" y="58"/>
                  <a:pt x="12" y="58"/>
                </a:cubicBezTo>
                <a:lnTo>
                  <a:pt x="8" y="56"/>
                </a:lnTo>
                <a:close/>
                <a:moveTo>
                  <a:pt x="16" y="144"/>
                </a:moveTo>
                <a:cubicBezTo>
                  <a:pt x="9" y="124"/>
                  <a:pt x="9" y="124"/>
                  <a:pt x="9" y="124"/>
                </a:cubicBezTo>
                <a:cubicBezTo>
                  <a:pt x="13" y="123"/>
                  <a:pt x="16" y="120"/>
                  <a:pt x="16" y="116"/>
                </a:cubicBezTo>
                <a:cubicBezTo>
                  <a:pt x="16" y="111"/>
                  <a:pt x="12" y="108"/>
                  <a:pt x="8" y="108"/>
                </a:cubicBezTo>
                <a:cubicBezTo>
                  <a:pt x="3" y="108"/>
                  <a:pt x="0" y="111"/>
                  <a:pt x="0" y="116"/>
                </a:cubicBezTo>
                <a:cubicBezTo>
                  <a:pt x="0" y="120"/>
                  <a:pt x="3" y="123"/>
                  <a:pt x="7" y="124"/>
                </a:cubicBezTo>
                <a:cubicBezTo>
                  <a:pt x="0" y="144"/>
                  <a:pt x="0" y="144"/>
                  <a:pt x="0" y="144"/>
                </a:cubicBezTo>
                <a:lnTo>
                  <a:pt x="16" y="1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04141B5-1126-40ED-B9A4-7CACFC74C7C8}"/>
              </a:ext>
            </a:extLst>
          </p:cNvPr>
          <p:cNvSpPr/>
          <p:nvPr/>
        </p:nvSpPr>
        <p:spPr>
          <a:xfrm>
            <a:off x="3274541" y="2890468"/>
            <a:ext cx="81925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kern="100" dirty="0">
                <a:solidFill>
                  <a:srgbClr val="49889B"/>
                </a:solidFill>
                <a:cs typeface="+mn-ea"/>
                <a:sym typeface="+mn-lt"/>
              </a:rPr>
              <a:t>四、研究成果与应用</a:t>
            </a:r>
          </a:p>
        </p:txBody>
      </p:sp>
    </p:spTree>
    <p:extLst>
      <p:ext uri="{BB962C8B-B14F-4D97-AF65-F5344CB8AC3E}">
        <p14:creationId xmlns:p14="http://schemas.microsoft.com/office/powerpoint/2010/main" val="69830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9">
            <a:extLst>
              <a:ext uri="{FF2B5EF4-FFF2-40B4-BE49-F238E27FC236}">
                <a16:creationId xmlns:a16="http://schemas.microsoft.com/office/drawing/2014/main" id="{BC48F4D5-2B51-4242-8AEB-6A3020732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9" y="371042"/>
            <a:ext cx="3704079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49889B"/>
                </a:solidFill>
                <a:cs typeface="+mn-ea"/>
                <a:sym typeface="+mn-lt"/>
              </a:rPr>
              <a:t>此处输入你的标题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8110615-28D1-4D05-9F13-88E31E9A5033}"/>
              </a:ext>
            </a:extLst>
          </p:cNvPr>
          <p:cNvGrpSpPr/>
          <p:nvPr/>
        </p:nvGrpSpPr>
        <p:grpSpPr>
          <a:xfrm>
            <a:off x="554877" y="932724"/>
            <a:ext cx="1199456" cy="74689"/>
            <a:chOff x="0" y="2842590"/>
            <a:chExt cx="7054752" cy="89199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6EDFF7C-BA6B-42F9-A71B-014D5DC453DF}"/>
                </a:ext>
              </a:extLst>
            </p:cNvPr>
            <p:cNvSpPr/>
            <p:nvPr/>
          </p:nvSpPr>
          <p:spPr>
            <a:xfrm>
              <a:off x="0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F85402D-051A-45CA-9023-28304A47064D}"/>
                </a:ext>
              </a:extLst>
            </p:cNvPr>
            <p:cNvSpPr/>
            <p:nvPr/>
          </p:nvSpPr>
          <p:spPr>
            <a:xfrm>
              <a:off x="1763688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9AB5B2B-9270-4B81-8D43-9A3F8C18C60E}"/>
                </a:ext>
              </a:extLst>
            </p:cNvPr>
            <p:cNvSpPr/>
            <p:nvPr/>
          </p:nvSpPr>
          <p:spPr>
            <a:xfrm>
              <a:off x="3527376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F387F08-85AE-46C4-B78F-F2BF884DDB18}"/>
                </a:ext>
              </a:extLst>
            </p:cNvPr>
            <p:cNvSpPr/>
            <p:nvPr/>
          </p:nvSpPr>
          <p:spPr>
            <a:xfrm>
              <a:off x="5291064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3753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73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48834" y="1304066"/>
            <a:ext cx="3388038" cy="1799419"/>
            <a:chOff x="1895707" y="1831751"/>
            <a:chExt cx="3388038" cy="1807566"/>
          </a:xfrm>
        </p:grpSpPr>
        <p:sp>
          <p:nvSpPr>
            <p:cNvPr id="3" name="Rounded Rectangle 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4" name="Rounded Rectangle 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5" name="Rounded Rectangle 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3441110" y="2252440"/>
            <a:ext cx="4099526" cy="2177298"/>
            <a:chOff x="1895707" y="1831751"/>
            <a:chExt cx="3388038" cy="1807566"/>
          </a:xfrm>
        </p:grpSpPr>
        <p:sp>
          <p:nvSpPr>
            <p:cNvPr id="8" name="Rounded Rectangle 9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9" name="Rounded Rectangle 10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0" name="Rounded Rectangle 11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1" name="Freeform 12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7303976" y="1598206"/>
            <a:ext cx="3726843" cy="1979361"/>
            <a:chOff x="1895707" y="1831751"/>
            <a:chExt cx="3388038" cy="1807566"/>
          </a:xfrm>
        </p:grpSpPr>
        <p:sp>
          <p:nvSpPr>
            <p:cNvPr id="13" name="Rounded Rectangle 1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4" name="Rounded Rectangle 1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5" name="Rounded Rectangle 1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6" name="Freeform 17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sp>
        <p:nvSpPr>
          <p:cNvPr id="17" name="Oval 20"/>
          <p:cNvSpPr/>
          <p:nvPr/>
        </p:nvSpPr>
        <p:spPr>
          <a:xfrm>
            <a:off x="848835" y="3975988"/>
            <a:ext cx="696934" cy="693793"/>
          </a:xfrm>
          <a:prstGeom prst="ellipse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1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8" name="Oval 23"/>
          <p:cNvSpPr/>
          <p:nvPr/>
        </p:nvSpPr>
        <p:spPr>
          <a:xfrm>
            <a:off x="4385875" y="5366304"/>
            <a:ext cx="696934" cy="693793"/>
          </a:xfrm>
          <a:prstGeom prst="ellipse">
            <a:avLst/>
          </a:prstGeom>
          <a:solidFill>
            <a:srgbClr val="6BA6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2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Oval 26"/>
          <p:cNvSpPr/>
          <p:nvPr/>
        </p:nvSpPr>
        <p:spPr>
          <a:xfrm>
            <a:off x="8256079" y="4294057"/>
            <a:ext cx="696934" cy="693793"/>
          </a:xfrm>
          <a:prstGeom prst="ellipse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3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965292" y="2251459"/>
            <a:ext cx="1372820" cy="4314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438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438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692827" y="3407478"/>
            <a:ext cx="1372820" cy="5033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44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844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541780" y="2626856"/>
            <a:ext cx="1372820" cy="5033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44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844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666305" y="3975991"/>
            <a:ext cx="2333999" cy="1221053"/>
            <a:chOff x="762113" y="4680836"/>
            <a:chExt cx="2333999" cy="1226580"/>
          </a:xfrm>
        </p:grpSpPr>
        <p:sp>
          <p:nvSpPr>
            <p:cNvPr id="24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208939" y="5332329"/>
            <a:ext cx="2333999" cy="1221053"/>
            <a:chOff x="762113" y="4680836"/>
            <a:chExt cx="2333999" cy="1226580"/>
          </a:xfrm>
        </p:grpSpPr>
        <p:sp>
          <p:nvSpPr>
            <p:cNvPr id="27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8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143326" y="4294060"/>
            <a:ext cx="2333999" cy="1221053"/>
            <a:chOff x="762113" y="4680836"/>
            <a:chExt cx="2333999" cy="1226580"/>
          </a:xfrm>
        </p:grpSpPr>
        <p:sp>
          <p:nvSpPr>
            <p:cNvPr id="30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sp>
        <p:nvSpPr>
          <p:cNvPr id="34" name="Rectangle 39">
            <a:extLst>
              <a:ext uri="{FF2B5EF4-FFF2-40B4-BE49-F238E27FC236}">
                <a16:creationId xmlns:a16="http://schemas.microsoft.com/office/drawing/2014/main" id="{BC48F4D5-2B51-4242-8AEB-6A3020732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9" y="371042"/>
            <a:ext cx="3704079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49889B"/>
                </a:solidFill>
                <a:cs typeface="+mn-ea"/>
                <a:sym typeface="+mn-lt"/>
              </a:rPr>
              <a:t>此处输入你的标题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8110615-28D1-4D05-9F13-88E31E9A5033}"/>
              </a:ext>
            </a:extLst>
          </p:cNvPr>
          <p:cNvGrpSpPr/>
          <p:nvPr/>
        </p:nvGrpSpPr>
        <p:grpSpPr>
          <a:xfrm>
            <a:off x="554877" y="932724"/>
            <a:ext cx="1199456" cy="74689"/>
            <a:chOff x="0" y="2842590"/>
            <a:chExt cx="7054752" cy="89199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6EDFF7C-BA6B-42F9-A71B-014D5DC453DF}"/>
                </a:ext>
              </a:extLst>
            </p:cNvPr>
            <p:cNvSpPr/>
            <p:nvPr/>
          </p:nvSpPr>
          <p:spPr>
            <a:xfrm>
              <a:off x="0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F85402D-051A-45CA-9023-28304A47064D}"/>
                </a:ext>
              </a:extLst>
            </p:cNvPr>
            <p:cNvSpPr/>
            <p:nvPr/>
          </p:nvSpPr>
          <p:spPr>
            <a:xfrm>
              <a:off x="1763688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9AB5B2B-9270-4B81-8D43-9A3F8C18C60E}"/>
                </a:ext>
              </a:extLst>
            </p:cNvPr>
            <p:cNvSpPr/>
            <p:nvPr/>
          </p:nvSpPr>
          <p:spPr>
            <a:xfrm>
              <a:off x="3527376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F387F08-85AE-46C4-B78F-F2BF884DDB18}"/>
                </a:ext>
              </a:extLst>
            </p:cNvPr>
            <p:cNvSpPr/>
            <p:nvPr/>
          </p:nvSpPr>
          <p:spPr>
            <a:xfrm>
              <a:off x="5291064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9877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>
            <a:extLst>
              <a:ext uri="{FF2B5EF4-FFF2-40B4-BE49-F238E27FC236}">
                <a16:creationId xmlns:a16="http://schemas.microsoft.com/office/drawing/2014/main" id="{839F5C0D-865D-41F2-941D-827C798E5DCC}"/>
              </a:ext>
            </a:extLst>
          </p:cNvPr>
          <p:cNvSpPr txBox="1"/>
          <p:nvPr/>
        </p:nvSpPr>
        <p:spPr>
          <a:xfrm>
            <a:off x="3117206" y="5111469"/>
            <a:ext cx="3049272" cy="3089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896678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rgbClr val="FFFFFF"/>
                </a:solidFill>
                <a:cs typeface="+mn-ea"/>
                <a:sym typeface="+mn-lt"/>
              </a:rPr>
              <a:t>姓名：小北</a:t>
            </a:r>
            <a:endParaRPr lang="en-US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TextBox 13">
            <a:extLst>
              <a:ext uri="{FF2B5EF4-FFF2-40B4-BE49-F238E27FC236}">
                <a16:creationId xmlns:a16="http://schemas.microsoft.com/office/drawing/2014/main" id="{CB7D1D1A-1067-4370-85A6-2D37279C98C8}"/>
              </a:ext>
            </a:extLst>
          </p:cNvPr>
          <p:cNvSpPr txBox="1"/>
          <p:nvPr/>
        </p:nvSpPr>
        <p:spPr>
          <a:xfrm>
            <a:off x="6762636" y="5111469"/>
            <a:ext cx="3049272" cy="30893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896678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rgbClr val="FFFFFF"/>
                </a:solidFill>
                <a:cs typeface="+mn-ea"/>
                <a:sym typeface="+mn-lt"/>
              </a:rPr>
              <a:t>导师：小北</a:t>
            </a:r>
            <a:endParaRPr lang="en-US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D25328A3-0D31-4792-8A9E-6EB24DD03F1E}"/>
              </a:ext>
            </a:extLst>
          </p:cNvPr>
          <p:cNvSpPr txBox="1"/>
          <p:nvPr/>
        </p:nvSpPr>
        <p:spPr>
          <a:xfrm>
            <a:off x="6762636" y="5615525"/>
            <a:ext cx="3049272" cy="3185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896678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rgbClr val="FFFFFF"/>
                </a:solidFill>
                <a:cs typeface="+mn-ea"/>
                <a:sym typeface="+mn-lt"/>
              </a:rPr>
              <a:t>学号：   </a:t>
            </a:r>
            <a:r>
              <a:rPr lang="en-US" altLang="zh-CN" dirty="0">
                <a:solidFill>
                  <a:srgbClr val="FFFFFF"/>
                </a:solidFill>
                <a:cs typeface="+mn-ea"/>
                <a:sym typeface="+mn-lt"/>
              </a:rPr>
              <a:t>XXXX</a:t>
            </a: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11FF3B4E-45E8-45AC-9B72-F00AFECAEC77}"/>
              </a:ext>
            </a:extLst>
          </p:cNvPr>
          <p:cNvSpPr txBox="1"/>
          <p:nvPr/>
        </p:nvSpPr>
        <p:spPr>
          <a:xfrm>
            <a:off x="3117206" y="5615525"/>
            <a:ext cx="3049272" cy="3323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896678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rgbClr val="FFFFFF"/>
                </a:solidFill>
                <a:cs typeface="+mn-ea"/>
                <a:sym typeface="+mn-lt"/>
              </a:rPr>
              <a:t>专业：</a:t>
            </a:r>
            <a:r>
              <a:rPr lang="en-US" altLang="zh-CN" dirty="0">
                <a:solidFill>
                  <a:srgbClr val="FFFFFF"/>
                </a:solidFill>
                <a:cs typeface="+mn-ea"/>
                <a:sym typeface="+mn-lt"/>
              </a:rPr>
              <a:t>	XXXX</a:t>
            </a:r>
            <a:endParaRPr lang="en-US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2" name="PA_文本框 24" descr="e7d195523061f1c07f83f732a5522b9b3ebe164d7250580aEF66DE1A1ABCD1416532D3433F8BE1C4DD26AF8C595CA3B8FBFFDC471B28313D41FC0B29AEB12651AEAC05881CD0265D4CB30185DEC2EB287A3DCBE2E99F13933C1E803DDF331C0150FEA0675F290631D1EDC3C927CD0AA74DD8F417A5B73495B4C9A5AA47CFEB588A1D25B820586C98">
            <a:extLst>
              <a:ext uri="{FF2B5EF4-FFF2-40B4-BE49-F238E27FC236}">
                <a16:creationId xmlns:a16="http://schemas.microsoft.com/office/drawing/2014/main" id="{CF62AD35-2D67-4A18-96A4-8682FC0E2D6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202501" y="2701884"/>
            <a:ext cx="7529625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6000" b="1" dirty="0">
                <a:solidFill>
                  <a:srgbClr val="347A91"/>
                </a:solidFill>
                <a:cs typeface="+mn-ea"/>
                <a:sym typeface="+mn-lt"/>
              </a:rPr>
              <a:t>江苏科技大学</a:t>
            </a:r>
            <a:r>
              <a:rPr lang="en-US" altLang="zh-CN" sz="6000" b="1" dirty="0">
                <a:solidFill>
                  <a:srgbClr val="347A91"/>
                </a:solidFill>
                <a:cs typeface="+mn-ea"/>
                <a:sym typeface="+mn-lt"/>
              </a:rPr>
              <a:t>PPT</a:t>
            </a:r>
            <a:r>
              <a:rPr lang="zh-CN" altLang="en-US" sz="6000" b="1" dirty="0">
                <a:solidFill>
                  <a:srgbClr val="347A91"/>
                </a:solidFill>
                <a:cs typeface="+mn-ea"/>
                <a:sym typeface="+mn-lt"/>
              </a:rPr>
              <a:t>模板</a:t>
            </a:r>
            <a:endParaRPr lang="zh-CN" altLang="en-US" sz="6000" dirty="0">
              <a:solidFill>
                <a:srgbClr val="347A91"/>
              </a:solidFill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FF5D1F6-B6CB-430C-83F4-21E8674E82B3}"/>
              </a:ext>
            </a:extLst>
          </p:cNvPr>
          <p:cNvSpPr/>
          <p:nvPr/>
        </p:nvSpPr>
        <p:spPr>
          <a:xfrm>
            <a:off x="882594" y="1894148"/>
            <a:ext cx="2071621" cy="466823"/>
          </a:xfrm>
          <a:prstGeom prst="rect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FFFFFF"/>
                </a:solidFill>
                <a:cs typeface="+mn-ea"/>
                <a:sym typeface="+mn-lt"/>
              </a:rPr>
              <a:t>江苏科技大学</a:t>
            </a:r>
          </a:p>
        </p:txBody>
      </p:sp>
    </p:spTree>
    <p:extLst>
      <p:ext uri="{BB962C8B-B14F-4D97-AF65-F5344CB8AC3E}">
        <p14:creationId xmlns:p14="http://schemas.microsoft.com/office/powerpoint/2010/main" val="414527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id="{6E4B7601-2AD9-4602-8359-146E9DBCB21D}"/>
              </a:ext>
            </a:extLst>
          </p:cNvPr>
          <p:cNvGrpSpPr/>
          <p:nvPr/>
        </p:nvGrpSpPr>
        <p:grpSpPr>
          <a:xfrm>
            <a:off x="4392149" y="2495185"/>
            <a:ext cx="3407701" cy="63239"/>
            <a:chOff x="2190216" y="0"/>
            <a:chExt cx="4752528" cy="108012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61C273BC-6D81-4137-A74F-52AADCE5B94E}"/>
                </a:ext>
              </a:extLst>
            </p:cNvPr>
            <p:cNvSpPr/>
            <p:nvPr/>
          </p:nvSpPr>
          <p:spPr>
            <a:xfrm>
              <a:off x="2190216" y="0"/>
              <a:ext cx="1188132" cy="108012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CEA043A5-9385-4369-AEAC-717C5ADC6BDD}"/>
                </a:ext>
              </a:extLst>
            </p:cNvPr>
            <p:cNvSpPr/>
            <p:nvPr/>
          </p:nvSpPr>
          <p:spPr>
            <a:xfrm>
              <a:off x="3378348" y="0"/>
              <a:ext cx="1188132" cy="108012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4E535CCC-74A8-4830-8597-2578DD4197A5}"/>
                </a:ext>
              </a:extLst>
            </p:cNvPr>
            <p:cNvSpPr/>
            <p:nvPr/>
          </p:nvSpPr>
          <p:spPr>
            <a:xfrm>
              <a:off x="4566480" y="0"/>
              <a:ext cx="1188132" cy="108012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3DB1BE84-A620-4523-8C75-9A7ACBAF4154}"/>
                </a:ext>
              </a:extLst>
            </p:cNvPr>
            <p:cNvSpPr/>
            <p:nvPr/>
          </p:nvSpPr>
          <p:spPr>
            <a:xfrm>
              <a:off x="5754612" y="0"/>
              <a:ext cx="1188132" cy="108012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3" name="TextBox 35">
            <a:extLst>
              <a:ext uri="{FF2B5EF4-FFF2-40B4-BE49-F238E27FC236}">
                <a16:creationId xmlns:a16="http://schemas.microsoft.com/office/drawing/2014/main" id="{496B0AF6-49EB-4B9D-8E22-4F239B624906}"/>
              </a:ext>
            </a:extLst>
          </p:cNvPr>
          <p:cNvSpPr txBox="1"/>
          <p:nvPr/>
        </p:nvSpPr>
        <p:spPr>
          <a:xfrm>
            <a:off x="5110479" y="1412379"/>
            <a:ext cx="1971040" cy="99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sz="3733" b="1" dirty="0">
                <a:ln w="6350">
                  <a:noFill/>
                </a:ln>
                <a:solidFill>
                  <a:srgbClr val="6BA6B9"/>
                </a:solidFill>
                <a:cs typeface="+mn-ea"/>
                <a:sym typeface="+mn-lt"/>
              </a:rPr>
              <a:t>目  录</a:t>
            </a:r>
            <a:endParaRPr lang="en-US" altLang="zh-CN" sz="3733" b="1" dirty="0">
              <a:ln w="6350">
                <a:noFill/>
              </a:ln>
              <a:solidFill>
                <a:srgbClr val="6BA6B9"/>
              </a:solidFill>
              <a:cs typeface="+mn-ea"/>
              <a:sym typeface="+mn-lt"/>
            </a:endParaRPr>
          </a:p>
          <a:p>
            <a:pPr algn="ctr" defTabSz="1219170"/>
            <a:r>
              <a:rPr lang="en-US" altLang="zh-CN" sz="2133" dirty="0">
                <a:ln w="6350">
                  <a:noFill/>
                </a:ln>
                <a:solidFill>
                  <a:srgbClr val="333333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CONTENTS</a:t>
            </a:r>
            <a:endParaRPr lang="zh-CN" altLang="en-US" sz="2133" dirty="0">
              <a:ln w="6350">
                <a:noFill/>
              </a:ln>
              <a:solidFill>
                <a:srgbClr val="333333">
                  <a:lumMod val="50000"/>
                  <a:lumOff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1D5AE5F3-5788-423C-9FD7-50262C3C0F4F}"/>
              </a:ext>
            </a:extLst>
          </p:cNvPr>
          <p:cNvSpPr/>
          <p:nvPr/>
        </p:nvSpPr>
        <p:spPr>
          <a:xfrm>
            <a:off x="1599206" y="4504717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01/</a:t>
            </a:r>
            <a:r>
              <a:rPr kumimoji="0" lang="zh-CN" alt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绪论</a:t>
            </a:r>
            <a:endParaRPr kumimoji="0" lang="zh-CN" altLang="zh-CN" sz="1800" b="0" i="0" u="none" strike="noStrike" kern="100" cap="none" spc="0" normalizeH="0" baseline="0" noProof="0" dirty="0">
              <a:ln>
                <a:noFill/>
              </a:ln>
              <a:solidFill>
                <a:srgbClr val="202A3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4325126A-78C0-4F84-8859-3B605FEAE6CC}"/>
              </a:ext>
            </a:extLst>
          </p:cNvPr>
          <p:cNvSpPr/>
          <p:nvPr/>
        </p:nvSpPr>
        <p:spPr>
          <a:xfrm>
            <a:off x="2933973" y="4504717"/>
            <a:ext cx="1495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02/</a:t>
            </a:r>
            <a:r>
              <a:rPr kumimoji="0" lang="zh-CN" alt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研究方法</a:t>
            </a:r>
            <a:endParaRPr kumimoji="0" lang="en-US" altLang="zh-CN" sz="1800" b="0" i="0" u="none" strike="noStrike" kern="100" cap="none" spc="0" normalizeH="0" baseline="0" noProof="0" dirty="0">
              <a:ln>
                <a:noFill/>
              </a:ln>
              <a:solidFill>
                <a:srgbClr val="202A36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与思路</a:t>
            </a:r>
            <a:endParaRPr kumimoji="0" lang="zh-CN" altLang="zh-CN" sz="1800" b="0" i="0" u="none" strike="noStrike" kern="100" cap="none" spc="0" normalizeH="0" baseline="0" noProof="0" dirty="0">
              <a:ln>
                <a:noFill/>
              </a:ln>
              <a:solidFill>
                <a:srgbClr val="202A3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9D0D4513-638B-4A5C-BCB0-D9683368FA81}"/>
              </a:ext>
            </a:extLst>
          </p:cNvPr>
          <p:cNvSpPr/>
          <p:nvPr/>
        </p:nvSpPr>
        <p:spPr>
          <a:xfrm>
            <a:off x="4515457" y="4504717"/>
            <a:ext cx="1494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03/</a:t>
            </a:r>
            <a:r>
              <a:rPr kumimoji="0" lang="zh-CN" alt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关键技术</a:t>
            </a:r>
            <a:endParaRPr kumimoji="0" lang="en-US" altLang="zh-CN" sz="1800" b="0" i="0" u="none" strike="noStrike" kern="100" cap="none" spc="0" normalizeH="0" baseline="0" noProof="0" dirty="0">
              <a:ln>
                <a:noFill/>
              </a:ln>
              <a:solidFill>
                <a:srgbClr val="202A36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与实践难点</a:t>
            </a:r>
            <a:endParaRPr kumimoji="0" lang="zh-CN" altLang="zh-CN" sz="1800" b="0" i="0" u="none" strike="noStrike" kern="100" cap="none" spc="0" normalizeH="0" baseline="0" noProof="0" dirty="0">
              <a:ln>
                <a:noFill/>
              </a:ln>
              <a:solidFill>
                <a:srgbClr val="202A3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BE7BC6B6-C681-481B-B934-EC36B4DE1BA9}"/>
              </a:ext>
            </a:extLst>
          </p:cNvPr>
          <p:cNvSpPr/>
          <p:nvPr/>
        </p:nvSpPr>
        <p:spPr>
          <a:xfrm>
            <a:off x="6100003" y="4504717"/>
            <a:ext cx="1497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04/</a:t>
            </a:r>
            <a:r>
              <a:rPr kumimoji="0" lang="zh-CN" alt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研究成果</a:t>
            </a:r>
            <a:endParaRPr kumimoji="0" lang="en-US" altLang="zh-CN" sz="1800" b="0" i="0" u="none" strike="noStrike" kern="100" cap="none" spc="0" normalizeH="0" baseline="0" noProof="0" dirty="0">
              <a:ln>
                <a:noFill/>
              </a:ln>
              <a:solidFill>
                <a:srgbClr val="202A36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与应用</a:t>
            </a:r>
            <a:endParaRPr kumimoji="0" lang="zh-CN" altLang="zh-CN" sz="1800" b="0" i="0" u="none" strike="noStrike" kern="100" cap="none" spc="0" normalizeH="0" baseline="0" noProof="0" dirty="0">
              <a:ln>
                <a:noFill/>
              </a:ln>
              <a:solidFill>
                <a:srgbClr val="202A3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537A30D-B674-443D-A11A-4057E34E0E06}"/>
              </a:ext>
            </a:extLst>
          </p:cNvPr>
          <p:cNvSpPr/>
          <p:nvPr/>
        </p:nvSpPr>
        <p:spPr>
          <a:xfrm>
            <a:off x="7740487" y="4504717"/>
            <a:ext cx="1492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05/</a:t>
            </a:r>
            <a:r>
              <a:rPr kumimoji="0" lang="zh-CN" alt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相关建议</a:t>
            </a:r>
            <a:endParaRPr kumimoji="0" lang="zh-CN" altLang="zh-CN" sz="1800" b="0" i="0" u="none" strike="noStrike" kern="100" cap="none" spc="0" normalizeH="0" baseline="0" noProof="0" dirty="0">
              <a:ln>
                <a:noFill/>
              </a:ln>
              <a:solidFill>
                <a:srgbClr val="202A3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5CFD90A-97AA-4F8E-8621-E3A4F434A1F9}"/>
              </a:ext>
            </a:extLst>
          </p:cNvPr>
          <p:cNvSpPr/>
          <p:nvPr/>
        </p:nvSpPr>
        <p:spPr>
          <a:xfrm>
            <a:off x="9300045" y="4504717"/>
            <a:ext cx="149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06/</a:t>
            </a:r>
            <a:r>
              <a:rPr kumimoji="0" lang="zh-CN" altLang="en-US" sz="1800" b="0" i="0" u="none" strike="noStrike" kern="100" cap="none" spc="0" normalizeH="0" baseline="0" noProof="0" dirty="0">
                <a:ln>
                  <a:noFill/>
                </a:ln>
                <a:solidFill>
                  <a:srgbClr val="202A36"/>
                </a:solidFill>
                <a:effectLst/>
                <a:uLnTx/>
                <a:uFillTx/>
                <a:cs typeface="+mn-ea"/>
                <a:sym typeface="+mn-lt"/>
              </a:rPr>
              <a:t>论文总结</a:t>
            </a:r>
            <a:endParaRPr kumimoji="0" lang="zh-CN" altLang="zh-CN" sz="1800" b="0" i="0" u="none" strike="noStrike" kern="100" cap="none" spc="0" normalizeH="0" baseline="0" noProof="0" dirty="0">
              <a:ln>
                <a:noFill/>
              </a:ln>
              <a:solidFill>
                <a:srgbClr val="202A3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E56D5A24-7E3D-427F-A0C2-89B7F7DF0DDE}"/>
              </a:ext>
            </a:extLst>
          </p:cNvPr>
          <p:cNvGrpSpPr/>
          <p:nvPr/>
        </p:nvGrpSpPr>
        <p:grpSpPr>
          <a:xfrm>
            <a:off x="1504972" y="3267845"/>
            <a:ext cx="1086966" cy="1090110"/>
            <a:chOff x="4584701" y="522287"/>
            <a:chExt cx="2744788" cy="2752726"/>
          </a:xfrm>
          <a:solidFill>
            <a:srgbClr val="202A36"/>
          </a:solidFill>
        </p:grpSpPr>
        <p:sp>
          <p:nvSpPr>
            <p:cNvPr id="51" name="Oval 5">
              <a:extLst>
                <a:ext uri="{FF2B5EF4-FFF2-40B4-BE49-F238E27FC236}">
                  <a16:creationId xmlns:a16="http://schemas.microsoft.com/office/drawing/2014/main" id="{D42FC730-EAB7-4BF1-B2AF-9B438F2C3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6A100004-7656-4E7C-8E51-47FA0EC9CE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45E11592-2216-4954-9C2E-46150CCD7B91}"/>
              </a:ext>
            </a:extLst>
          </p:cNvPr>
          <p:cNvGrpSpPr/>
          <p:nvPr/>
        </p:nvGrpSpPr>
        <p:grpSpPr>
          <a:xfrm>
            <a:off x="3127934" y="3267845"/>
            <a:ext cx="1086966" cy="1090110"/>
            <a:chOff x="4584701" y="522287"/>
            <a:chExt cx="2744788" cy="2752726"/>
          </a:xfrm>
          <a:solidFill>
            <a:srgbClr val="49889B"/>
          </a:solidFill>
        </p:grpSpPr>
        <p:sp>
          <p:nvSpPr>
            <p:cNvPr id="54" name="Oval 5">
              <a:extLst>
                <a:ext uri="{FF2B5EF4-FFF2-40B4-BE49-F238E27FC236}">
                  <a16:creationId xmlns:a16="http://schemas.microsoft.com/office/drawing/2014/main" id="{52CB3691-2E8D-4AB1-BBB8-2DBD40E76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37FAFA80-3009-4B2D-8F5C-99613864CE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9E5A1C73-D378-4646-9626-EAB949C88809}"/>
              </a:ext>
            </a:extLst>
          </p:cNvPr>
          <p:cNvGrpSpPr/>
          <p:nvPr/>
        </p:nvGrpSpPr>
        <p:grpSpPr>
          <a:xfrm>
            <a:off x="4719133" y="3267845"/>
            <a:ext cx="1086966" cy="1090110"/>
            <a:chOff x="4584701" y="522287"/>
            <a:chExt cx="2744788" cy="2752726"/>
          </a:xfrm>
          <a:solidFill>
            <a:srgbClr val="49889B"/>
          </a:solidFill>
        </p:grpSpPr>
        <p:sp>
          <p:nvSpPr>
            <p:cNvPr id="57" name="Oval 5">
              <a:extLst>
                <a:ext uri="{FF2B5EF4-FFF2-40B4-BE49-F238E27FC236}">
                  <a16:creationId xmlns:a16="http://schemas.microsoft.com/office/drawing/2014/main" id="{CE78BAEB-EB12-4539-8A21-1C199C584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90A64A10-FB17-4209-8B38-41D50AEC9B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7DC9688F-DE22-4735-826B-1B5169AF0B6F}"/>
              </a:ext>
            </a:extLst>
          </p:cNvPr>
          <p:cNvGrpSpPr/>
          <p:nvPr/>
        </p:nvGrpSpPr>
        <p:grpSpPr>
          <a:xfrm>
            <a:off x="6294766" y="3267845"/>
            <a:ext cx="1086966" cy="1090110"/>
            <a:chOff x="4584701" y="522287"/>
            <a:chExt cx="2744788" cy="2752726"/>
          </a:xfrm>
          <a:solidFill>
            <a:srgbClr val="49889B"/>
          </a:solidFill>
        </p:grpSpPr>
        <p:sp>
          <p:nvSpPr>
            <p:cNvPr id="60" name="Oval 5">
              <a:extLst>
                <a:ext uri="{FF2B5EF4-FFF2-40B4-BE49-F238E27FC236}">
                  <a16:creationId xmlns:a16="http://schemas.microsoft.com/office/drawing/2014/main" id="{FCB1C2AB-DFB1-4004-AF33-033667163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0E58B1DD-461F-4B4F-B74A-53CCC54C3C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72807845-3C0D-48C2-8B13-A73D9DEC0958}"/>
              </a:ext>
            </a:extLst>
          </p:cNvPr>
          <p:cNvGrpSpPr/>
          <p:nvPr/>
        </p:nvGrpSpPr>
        <p:grpSpPr>
          <a:xfrm>
            <a:off x="7905427" y="3267845"/>
            <a:ext cx="1086966" cy="1090110"/>
            <a:chOff x="4584701" y="522287"/>
            <a:chExt cx="2744788" cy="2752726"/>
          </a:xfrm>
          <a:solidFill>
            <a:srgbClr val="49889B"/>
          </a:solidFill>
        </p:grpSpPr>
        <p:sp>
          <p:nvSpPr>
            <p:cNvPr id="63" name="Oval 5">
              <a:extLst>
                <a:ext uri="{FF2B5EF4-FFF2-40B4-BE49-F238E27FC236}">
                  <a16:creationId xmlns:a16="http://schemas.microsoft.com/office/drawing/2014/main" id="{C5DCCFC0-066B-4B52-B0FC-E9C3E1696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Freeform 6">
              <a:extLst>
                <a:ext uri="{FF2B5EF4-FFF2-40B4-BE49-F238E27FC236}">
                  <a16:creationId xmlns:a16="http://schemas.microsoft.com/office/drawing/2014/main" id="{A7001E7D-B996-4809-B7CD-9876DE272B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961B2FAE-95BF-43BB-8070-0E13F50445DE}"/>
              </a:ext>
            </a:extLst>
          </p:cNvPr>
          <p:cNvGrpSpPr/>
          <p:nvPr/>
        </p:nvGrpSpPr>
        <p:grpSpPr>
          <a:xfrm>
            <a:off x="9456135" y="3267845"/>
            <a:ext cx="1086966" cy="1090110"/>
            <a:chOff x="4584701" y="522287"/>
            <a:chExt cx="2744788" cy="2752726"/>
          </a:xfrm>
          <a:solidFill>
            <a:srgbClr val="49889B"/>
          </a:solidFill>
        </p:grpSpPr>
        <p:sp>
          <p:nvSpPr>
            <p:cNvPr id="66" name="Oval 5">
              <a:extLst>
                <a:ext uri="{FF2B5EF4-FFF2-40B4-BE49-F238E27FC236}">
                  <a16:creationId xmlns:a16="http://schemas.microsoft.com/office/drawing/2014/main" id="{A5A899D1-240C-4BCE-8CFE-0210B0866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id="{B27B50A9-4440-4361-86FD-9A6F9CA3D3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8" name="Freeform 28">
            <a:extLst>
              <a:ext uri="{FF2B5EF4-FFF2-40B4-BE49-F238E27FC236}">
                <a16:creationId xmlns:a16="http://schemas.microsoft.com/office/drawing/2014/main" id="{F2E42976-05ED-450D-8EE4-1098B2DBF578}"/>
              </a:ext>
            </a:extLst>
          </p:cNvPr>
          <p:cNvSpPr>
            <a:spLocks noEditPoints="1"/>
          </p:cNvSpPr>
          <p:nvPr/>
        </p:nvSpPr>
        <p:spPr bwMode="auto">
          <a:xfrm>
            <a:off x="1690870" y="3541071"/>
            <a:ext cx="714540" cy="536882"/>
          </a:xfrm>
          <a:custGeom>
            <a:avLst/>
            <a:gdLst>
              <a:gd name="T0" fmla="*/ 40 w 192"/>
              <a:gd name="T1" fmla="*/ 118 h 144"/>
              <a:gd name="T2" fmla="*/ 40 w 192"/>
              <a:gd name="T3" fmla="*/ 118 h 144"/>
              <a:gd name="T4" fmla="*/ 56 w 192"/>
              <a:gd name="T5" fmla="*/ 116 h 144"/>
              <a:gd name="T6" fmla="*/ 97 w 192"/>
              <a:gd name="T7" fmla="*/ 137 h 144"/>
              <a:gd name="T8" fmla="*/ 99 w 192"/>
              <a:gd name="T9" fmla="*/ 137 h 144"/>
              <a:gd name="T10" fmla="*/ 140 w 192"/>
              <a:gd name="T11" fmla="*/ 116 h 144"/>
              <a:gd name="T12" fmla="*/ 156 w 192"/>
              <a:gd name="T13" fmla="*/ 118 h 144"/>
              <a:gd name="T14" fmla="*/ 156 w 192"/>
              <a:gd name="T15" fmla="*/ 118 h 144"/>
              <a:gd name="T16" fmla="*/ 156 w 192"/>
              <a:gd name="T17" fmla="*/ 70 h 144"/>
              <a:gd name="T18" fmla="*/ 96 w 192"/>
              <a:gd name="T19" fmla="*/ 98 h 144"/>
              <a:gd name="T20" fmla="*/ 40 w 192"/>
              <a:gd name="T21" fmla="*/ 72 h 144"/>
              <a:gd name="T22" fmla="*/ 40 w 192"/>
              <a:gd name="T23" fmla="*/ 118 h 144"/>
              <a:gd name="T24" fmla="*/ 96 w 192"/>
              <a:gd name="T25" fmla="*/ 0 h 144"/>
              <a:gd name="T26" fmla="*/ 0 w 192"/>
              <a:gd name="T27" fmla="*/ 44 h 144"/>
              <a:gd name="T28" fmla="*/ 96 w 192"/>
              <a:gd name="T29" fmla="*/ 88 h 144"/>
              <a:gd name="T30" fmla="*/ 192 w 192"/>
              <a:gd name="T31" fmla="*/ 44 h 144"/>
              <a:gd name="T32" fmla="*/ 96 w 192"/>
              <a:gd name="T33" fmla="*/ 0 h 144"/>
              <a:gd name="T34" fmla="*/ 8 w 192"/>
              <a:gd name="T35" fmla="*/ 56 h 144"/>
              <a:gd name="T36" fmla="*/ 4 w 192"/>
              <a:gd name="T37" fmla="*/ 104 h 144"/>
              <a:gd name="T38" fmla="*/ 12 w 192"/>
              <a:gd name="T39" fmla="*/ 104 h 144"/>
              <a:gd name="T40" fmla="*/ 12 w 192"/>
              <a:gd name="T41" fmla="*/ 58 h 144"/>
              <a:gd name="T42" fmla="*/ 8 w 192"/>
              <a:gd name="T43" fmla="*/ 56 h 144"/>
              <a:gd name="T44" fmla="*/ 16 w 192"/>
              <a:gd name="T45" fmla="*/ 144 h 144"/>
              <a:gd name="T46" fmla="*/ 9 w 192"/>
              <a:gd name="T47" fmla="*/ 124 h 144"/>
              <a:gd name="T48" fmla="*/ 16 w 192"/>
              <a:gd name="T49" fmla="*/ 116 h 144"/>
              <a:gd name="T50" fmla="*/ 8 w 192"/>
              <a:gd name="T51" fmla="*/ 108 h 144"/>
              <a:gd name="T52" fmla="*/ 0 w 192"/>
              <a:gd name="T53" fmla="*/ 116 h 144"/>
              <a:gd name="T54" fmla="*/ 7 w 192"/>
              <a:gd name="T55" fmla="*/ 124 h 144"/>
              <a:gd name="T56" fmla="*/ 0 w 192"/>
              <a:gd name="T57" fmla="*/ 144 h 144"/>
              <a:gd name="T58" fmla="*/ 16 w 192"/>
              <a:gd name="T5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2" h="144">
                <a:moveTo>
                  <a:pt x="40" y="118"/>
                </a:moveTo>
                <a:cubicBezTo>
                  <a:pt x="40" y="118"/>
                  <a:pt x="40" y="118"/>
                  <a:pt x="40" y="118"/>
                </a:cubicBezTo>
                <a:cubicBezTo>
                  <a:pt x="45" y="116"/>
                  <a:pt x="50" y="116"/>
                  <a:pt x="56" y="116"/>
                </a:cubicBezTo>
                <a:cubicBezTo>
                  <a:pt x="72" y="116"/>
                  <a:pt x="91" y="127"/>
                  <a:pt x="97" y="137"/>
                </a:cubicBezTo>
                <a:cubicBezTo>
                  <a:pt x="99" y="137"/>
                  <a:pt x="99" y="137"/>
                  <a:pt x="99" y="137"/>
                </a:cubicBezTo>
                <a:cubicBezTo>
                  <a:pt x="105" y="127"/>
                  <a:pt x="123" y="116"/>
                  <a:pt x="140" y="116"/>
                </a:cubicBezTo>
                <a:cubicBezTo>
                  <a:pt x="145" y="116"/>
                  <a:pt x="151" y="116"/>
                  <a:pt x="156" y="118"/>
                </a:cubicBezTo>
                <a:cubicBezTo>
                  <a:pt x="156" y="118"/>
                  <a:pt x="156" y="118"/>
                  <a:pt x="156" y="118"/>
                </a:cubicBezTo>
                <a:cubicBezTo>
                  <a:pt x="156" y="70"/>
                  <a:pt x="156" y="70"/>
                  <a:pt x="156" y="70"/>
                </a:cubicBezTo>
                <a:cubicBezTo>
                  <a:pt x="96" y="98"/>
                  <a:pt x="96" y="98"/>
                  <a:pt x="96" y="98"/>
                </a:cubicBezTo>
                <a:cubicBezTo>
                  <a:pt x="40" y="72"/>
                  <a:pt x="40" y="72"/>
                  <a:pt x="40" y="72"/>
                </a:cubicBezTo>
                <a:lnTo>
                  <a:pt x="40" y="118"/>
                </a:lnTo>
                <a:close/>
                <a:moveTo>
                  <a:pt x="96" y="0"/>
                </a:moveTo>
                <a:cubicBezTo>
                  <a:pt x="0" y="44"/>
                  <a:pt x="0" y="44"/>
                  <a:pt x="0" y="44"/>
                </a:cubicBezTo>
                <a:cubicBezTo>
                  <a:pt x="96" y="88"/>
                  <a:pt x="96" y="88"/>
                  <a:pt x="96" y="88"/>
                </a:cubicBezTo>
                <a:cubicBezTo>
                  <a:pt x="192" y="44"/>
                  <a:pt x="192" y="44"/>
                  <a:pt x="192" y="44"/>
                </a:cubicBezTo>
                <a:lnTo>
                  <a:pt x="96" y="0"/>
                </a:lnTo>
                <a:close/>
                <a:moveTo>
                  <a:pt x="8" y="56"/>
                </a:moveTo>
                <a:cubicBezTo>
                  <a:pt x="4" y="104"/>
                  <a:pt x="4" y="104"/>
                  <a:pt x="4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2" y="58"/>
                  <a:pt x="12" y="58"/>
                  <a:pt x="12" y="58"/>
                </a:cubicBezTo>
                <a:lnTo>
                  <a:pt x="8" y="56"/>
                </a:lnTo>
                <a:close/>
                <a:moveTo>
                  <a:pt x="16" y="144"/>
                </a:moveTo>
                <a:cubicBezTo>
                  <a:pt x="9" y="124"/>
                  <a:pt x="9" y="124"/>
                  <a:pt x="9" y="124"/>
                </a:cubicBezTo>
                <a:cubicBezTo>
                  <a:pt x="13" y="123"/>
                  <a:pt x="16" y="120"/>
                  <a:pt x="16" y="116"/>
                </a:cubicBezTo>
                <a:cubicBezTo>
                  <a:pt x="16" y="111"/>
                  <a:pt x="12" y="108"/>
                  <a:pt x="8" y="108"/>
                </a:cubicBezTo>
                <a:cubicBezTo>
                  <a:pt x="3" y="108"/>
                  <a:pt x="0" y="111"/>
                  <a:pt x="0" y="116"/>
                </a:cubicBezTo>
                <a:cubicBezTo>
                  <a:pt x="0" y="120"/>
                  <a:pt x="3" y="123"/>
                  <a:pt x="7" y="124"/>
                </a:cubicBezTo>
                <a:cubicBezTo>
                  <a:pt x="0" y="144"/>
                  <a:pt x="0" y="144"/>
                  <a:pt x="0" y="144"/>
                </a:cubicBezTo>
                <a:lnTo>
                  <a:pt x="16" y="1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9" name="Freeform 12">
            <a:extLst>
              <a:ext uri="{FF2B5EF4-FFF2-40B4-BE49-F238E27FC236}">
                <a16:creationId xmlns:a16="http://schemas.microsoft.com/office/drawing/2014/main" id="{D92B95F9-709C-462F-BA1B-15A50EF39249}"/>
              </a:ext>
            </a:extLst>
          </p:cNvPr>
          <p:cNvSpPr>
            <a:spLocks noEditPoints="1"/>
          </p:cNvSpPr>
          <p:nvPr/>
        </p:nvSpPr>
        <p:spPr bwMode="auto">
          <a:xfrm>
            <a:off x="3384159" y="3490393"/>
            <a:ext cx="573885" cy="613375"/>
          </a:xfrm>
          <a:custGeom>
            <a:avLst/>
            <a:gdLst>
              <a:gd name="T0" fmla="*/ 127 w 358"/>
              <a:gd name="T1" fmla="*/ 292 h 382"/>
              <a:gd name="T2" fmla="*/ 322 w 358"/>
              <a:gd name="T3" fmla="*/ 63 h 382"/>
              <a:gd name="T4" fmla="*/ 333 w 358"/>
              <a:gd name="T5" fmla="*/ 113 h 382"/>
              <a:gd name="T6" fmla="*/ 336 w 358"/>
              <a:gd name="T7" fmla="*/ 178 h 382"/>
              <a:gd name="T8" fmla="*/ 338 w 358"/>
              <a:gd name="T9" fmla="*/ 245 h 382"/>
              <a:gd name="T10" fmla="*/ 321 w 358"/>
              <a:gd name="T11" fmla="*/ 314 h 382"/>
              <a:gd name="T12" fmla="*/ 271 w 358"/>
              <a:gd name="T13" fmla="*/ 382 h 382"/>
              <a:gd name="T14" fmla="*/ 172 w 358"/>
              <a:gd name="T15" fmla="*/ 226 h 382"/>
              <a:gd name="T16" fmla="*/ 123 w 358"/>
              <a:gd name="T17" fmla="*/ 197 h 382"/>
              <a:gd name="T18" fmla="*/ 125 w 358"/>
              <a:gd name="T19" fmla="*/ 208 h 382"/>
              <a:gd name="T20" fmla="*/ 174 w 358"/>
              <a:gd name="T21" fmla="*/ 236 h 382"/>
              <a:gd name="T22" fmla="*/ 172 w 358"/>
              <a:gd name="T23" fmla="*/ 226 h 382"/>
              <a:gd name="T24" fmla="*/ 288 w 358"/>
              <a:gd name="T25" fmla="*/ 136 h 382"/>
              <a:gd name="T26" fmla="*/ 263 w 358"/>
              <a:gd name="T27" fmla="*/ 125 h 382"/>
              <a:gd name="T28" fmla="*/ 171 w 358"/>
              <a:gd name="T29" fmla="*/ 70 h 382"/>
              <a:gd name="T30" fmla="*/ 148 w 358"/>
              <a:gd name="T31" fmla="*/ 54 h 382"/>
              <a:gd name="T32" fmla="*/ 171 w 358"/>
              <a:gd name="T33" fmla="*/ 70 h 382"/>
              <a:gd name="T34" fmla="*/ 204 w 358"/>
              <a:gd name="T35" fmla="*/ 39 h 382"/>
              <a:gd name="T36" fmla="*/ 193 w 358"/>
              <a:gd name="T37" fmla="*/ 64 h 382"/>
              <a:gd name="T38" fmla="*/ 258 w 358"/>
              <a:gd name="T39" fmla="*/ 103 h 382"/>
              <a:gd name="T40" fmla="*/ 274 w 358"/>
              <a:gd name="T41" fmla="*/ 80 h 382"/>
              <a:gd name="T42" fmla="*/ 258 w 358"/>
              <a:gd name="T43" fmla="*/ 103 h 382"/>
              <a:gd name="T44" fmla="*/ 249 w 358"/>
              <a:gd name="T45" fmla="*/ 55 h 382"/>
              <a:gd name="T46" fmla="*/ 226 w 358"/>
              <a:gd name="T47" fmla="*/ 71 h 382"/>
              <a:gd name="T48" fmla="*/ 182 w 358"/>
              <a:gd name="T49" fmla="*/ 209 h 382"/>
              <a:gd name="T50" fmla="*/ 133 w 358"/>
              <a:gd name="T51" fmla="*/ 180 h 382"/>
              <a:gd name="T52" fmla="*/ 135 w 358"/>
              <a:gd name="T53" fmla="*/ 190 h 382"/>
              <a:gd name="T54" fmla="*/ 184 w 358"/>
              <a:gd name="T55" fmla="*/ 219 h 382"/>
              <a:gd name="T56" fmla="*/ 182 w 358"/>
              <a:gd name="T57" fmla="*/ 209 h 382"/>
              <a:gd name="T58" fmla="*/ 157 w 358"/>
              <a:gd name="T59" fmla="*/ 104 h 382"/>
              <a:gd name="T60" fmla="*/ 186 w 358"/>
              <a:gd name="T61" fmla="*/ 195 h 382"/>
              <a:gd name="T62" fmla="*/ 222 w 358"/>
              <a:gd name="T63" fmla="*/ 90 h 382"/>
              <a:gd name="T64" fmla="*/ 136 w 358"/>
              <a:gd name="T65" fmla="*/ 238 h 382"/>
              <a:gd name="T66" fmla="*/ 129 w 358"/>
              <a:gd name="T67" fmla="*/ 21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8" h="382">
                <a:moveTo>
                  <a:pt x="131" y="382"/>
                </a:moveTo>
                <a:cubicBezTo>
                  <a:pt x="135" y="352"/>
                  <a:pt x="135" y="320"/>
                  <a:pt x="127" y="292"/>
                </a:cubicBezTo>
                <a:cubicBezTo>
                  <a:pt x="0" y="220"/>
                  <a:pt x="33" y="56"/>
                  <a:pt x="140" y="23"/>
                </a:cubicBezTo>
                <a:cubicBezTo>
                  <a:pt x="196" y="0"/>
                  <a:pt x="272" y="14"/>
                  <a:pt x="322" y="63"/>
                </a:cubicBezTo>
                <a:cubicBezTo>
                  <a:pt x="358" y="99"/>
                  <a:pt x="340" y="109"/>
                  <a:pt x="340" y="109"/>
                </a:cubicBezTo>
                <a:cubicBezTo>
                  <a:pt x="333" y="113"/>
                  <a:pt x="333" y="113"/>
                  <a:pt x="333" y="113"/>
                </a:cubicBezTo>
                <a:cubicBezTo>
                  <a:pt x="337" y="130"/>
                  <a:pt x="345" y="162"/>
                  <a:pt x="344" y="166"/>
                </a:cubicBezTo>
                <a:cubicBezTo>
                  <a:pt x="342" y="172"/>
                  <a:pt x="336" y="178"/>
                  <a:pt x="336" y="178"/>
                </a:cubicBezTo>
                <a:cubicBezTo>
                  <a:pt x="354" y="239"/>
                  <a:pt x="354" y="239"/>
                  <a:pt x="354" y="239"/>
                </a:cubicBezTo>
                <a:cubicBezTo>
                  <a:pt x="338" y="245"/>
                  <a:pt x="338" y="245"/>
                  <a:pt x="338" y="245"/>
                </a:cubicBezTo>
                <a:cubicBezTo>
                  <a:pt x="341" y="265"/>
                  <a:pt x="343" y="281"/>
                  <a:pt x="341" y="300"/>
                </a:cubicBezTo>
                <a:cubicBezTo>
                  <a:pt x="341" y="304"/>
                  <a:pt x="330" y="313"/>
                  <a:pt x="321" y="314"/>
                </a:cubicBezTo>
                <a:cubicBezTo>
                  <a:pt x="267" y="317"/>
                  <a:pt x="267" y="317"/>
                  <a:pt x="267" y="317"/>
                </a:cubicBezTo>
                <a:cubicBezTo>
                  <a:pt x="271" y="382"/>
                  <a:pt x="271" y="382"/>
                  <a:pt x="271" y="382"/>
                </a:cubicBezTo>
                <a:cubicBezTo>
                  <a:pt x="131" y="382"/>
                  <a:pt x="131" y="382"/>
                  <a:pt x="131" y="382"/>
                </a:cubicBezTo>
                <a:close/>
                <a:moveTo>
                  <a:pt x="172" y="226"/>
                </a:moveTo>
                <a:cubicBezTo>
                  <a:pt x="132" y="196"/>
                  <a:pt x="132" y="196"/>
                  <a:pt x="132" y="196"/>
                </a:cubicBezTo>
                <a:cubicBezTo>
                  <a:pt x="129" y="193"/>
                  <a:pt x="125" y="194"/>
                  <a:pt x="123" y="197"/>
                </a:cubicBezTo>
                <a:cubicBezTo>
                  <a:pt x="123" y="197"/>
                  <a:pt x="123" y="197"/>
                  <a:pt x="123" y="197"/>
                </a:cubicBezTo>
                <a:cubicBezTo>
                  <a:pt x="121" y="201"/>
                  <a:pt x="122" y="205"/>
                  <a:pt x="125" y="208"/>
                </a:cubicBezTo>
                <a:cubicBezTo>
                  <a:pt x="165" y="238"/>
                  <a:pt x="165" y="238"/>
                  <a:pt x="165" y="238"/>
                </a:cubicBezTo>
                <a:cubicBezTo>
                  <a:pt x="168" y="240"/>
                  <a:pt x="172" y="239"/>
                  <a:pt x="174" y="236"/>
                </a:cubicBezTo>
                <a:cubicBezTo>
                  <a:pt x="174" y="236"/>
                  <a:pt x="174" y="236"/>
                  <a:pt x="174" y="236"/>
                </a:cubicBezTo>
                <a:cubicBezTo>
                  <a:pt x="176" y="233"/>
                  <a:pt x="175" y="228"/>
                  <a:pt x="172" y="226"/>
                </a:cubicBezTo>
                <a:close/>
                <a:moveTo>
                  <a:pt x="263" y="136"/>
                </a:moveTo>
                <a:cubicBezTo>
                  <a:pt x="288" y="136"/>
                  <a:pt x="288" y="136"/>
                  <a:pt x="288" y="136"/>
                </a:cubicBezTo>
                <a:cubicBezTo>
                  <a:pt x="288" y="125"/>
                  <a:pt x="288" y="125"/>
                  <a:pt x="288" y="125"/>
                </a:cubicBezTo>
                <a:cubicBezTo>
                  <a:pt x="263" y="125"/>
                  <a:pt x="263" y="125"/>
                  <a:pt x="263" y="125"/>
                </a:cubicBezTo>
                <a:cubicBezTo>
                  <a:pt x="263" y="136"/>
                  <a:pt x="263" y="136"/>
                  <a:pt x="263" y="136"/>
                </a:cubicBezTo>
                <a:close/>
                <a:moveTo>
                  <a:pt x="171" y="70"/>
                </a:moveTo>
                <a:cubicBezTo>
                  <a:pt x="158" y="48"/>
                  <a:pt x="158" y="48"/>
                  <a:pt x="158" y="48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71" y="70"/>
                  <a:pt x="171" y="70"/>
                  <a:pt x="171" y="70"/>
                </a:cubicBezTo>
                <a:close/>
                <a:moveTo>
                  <a:pt x="204" y="64"/>
                </a:moveTo>
                <a:cubicBezTo>
                  <a:pt x="204" y="39"/>
                  <a:pt x="204" y="39"/>
                  <a:pt x="204" y="39"/>
                </a:cubicBezTo>
                <a:cubicBezTo>
                  <a:pt x="193" y="39"/>
                  <a:pt x="193" y="39"/>
                  <a:pt x="193" y="39"/>
                </a:cubicBezTo>
                <a:cubicBezTo>
                  <a:pt x="193" y="64"/>
                  <a:pt x="193" y="64"/>
                  <a:pt x="193" y="64"/>
                </a:cubicBezTo>
                <a:cubicBezTo>
                  <a:pt x="204" y="64"/>
                  <a:pt x="204" y="64"/>
                  <a:pt x="204" y="64"/>
                </a:cubicBezTo>
                <a:close/>
                <a:moveTo>
                  <a:pt x="258" y="103"/>
                </a:moveTo>
                <a:cubicBezTo>
                  <a:pt x="279" y="90"/>
                  <a:pt x="279" y="90"/>
                  <a:pt x="279" y="90"/>
                </a:cubicBezTo>
                <a:cubicBezTo>
                  <a:pt x="274" y="80"/>
                  <a:pt x="274" y="80"/>
                  <a:pt x="274" y="80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8" y="103"/>
                  <a:pt x="258" y="103"/>
                  <a:pt x="258" y="103"/>
                </a:cubicBezTo>
                <a:close/>
                <a:moveTo>
                  <a:pt x="236" y="76"/>
                </a:moveTo>
                <a:cubicBezTo>
                  <a:pt x="249" y="55"/>
                  <a:pt x="249" y="55"/>
                  <a:pt x="249" y="55"/>
                </a:cubicBezTo>
                <a:cubicBezTo>
                  <a:pt x="239" y="49"/>
                  <a:pt x="239" y="49"/>
                  <a:pt x="239" y="49"/>
                </a:cubicBezTo>
                <a:cubicBezTo>
                  <a:pt x="226" y="71"/>
                  <a:pt x="226" y="71"/>
                  <a:pt x="226" y="71"/>
                </a:cubicBezTo>
                <a:cubicBezTo>
                  <a:pt x="236" y="76"/>
                  <a:pt x="236" y="76"/>
                  <a:pt x="236" y="76"/>
                </a:cubicBezTo>
                <a:close/>
                <a:moveTo>
                  <a:pt x="182" y="209"/>
                </a:moveTo>
                <a:cubicBezTo>
                  <a:pt x="142" y="178"/>
                  <a:pt x="142" y="178"/>
                  <a:pt x="142" y="178"/>
                </a:cubicBezTo>
                <a:cubicBezTo>
                  <a:pt x="139" y="176"/>
                  <a:pt x="135" y="177"/>
                  <a:pt x="133" y="180"/>
                </a:cubicBezTo>
                <a:cubicBezTo>
                  <a:pt x="133" y="180"/>
                  <a:pt x="133" y="180"/>
                  <a:pt x="133" y="180"/>
                </a:cubicBezTo>
                <a:cubicBezTo>
                  <a:pt x="131" y="183"/>
                  <a:pt x="132" y="188"/>
                  <a:pt x="135" y="190"/>
                </a:cubicBezTo>
                <a:cubicBezTo>
                  <a:pt x="175" y="221"/>
                  <a:pt x="175" y="221"/>
                  <a:pt x="175" y="221"/>
                </a:cubicBezTo>
                <a:cubicBezTo>
                  <a:pt x="178" y="223"/>
                  <a:pt x="182" y="222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6" y="216"/>
                  <a:pt x="185" y="211"/>
                  <a:pt x="182" y="209"/>
                </a:cubicBezTo>
                <a:close/>
                <a:moveTo>
                  <a:pt x="222" y="90"/>
                </a:moveTo>
                <a:cubicBezTo>
                  <a:pt x="198" y="76"/>
                  <a:pt x="169" y="83"/>
                  <a:pt x="157" y="104"/>
                </a:cubicBezTo>
                <a:cubicBezTo>
                  <a:pt x="144" y="126"/>
                  <a:pt x="160" y="151"/>
                  <a:pt x="149" y="174"/>
                </a:cubicBezTo>
                <a:cubicBezTo>
                  <a:pt x="186" y="195"/>
                  <a:pt x="186" y="195"/>
                  <a:pt x="186" y="195"/>
                </a:cubicBezTo>
                <a:cubicBezTo>
                  <a:pt x="200" y="174"/>
                  <a:pt x="229" y="176"/>
                  <a:pt x="242" y="154"/>
                </a:cubicBezTo>
                <a:cubicBezTo>
                  <a:pt x="255" y="132"/>
                  <a:pt x="245" y="104"/>
                  <a:pt x="222" y="90"/>
                </a:cubicBezTo>
                <a:close/>
                <a:moveTo>
                  <a:pt x="129" y="216"/>
                </a:moveTo>
                <a:cubicBezTo>
                  <a:pt x="125" y="224"/>
                  <a:pt x="128" y="233"/>
                  <a:pt x="136" y="238"/>
                </a:cubicBezTo>
                <a:cubicBezTo>
                  <a:pt x="142" y="241"/>
                  <a:pt x="150" y="240"/>
                  <a:pt x="155" y="236"/>
                </a:cubicBezTo>
                <a:lnTo>
                  <a:pt x="129" y="2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0" name="Freeform 8">
            <a:extLst>
              <a:ext uri="{FF2B5EF4-FFF2-40B4-BE49-F238E27FC236}">
                <a16:creationId xmlns:a16="http://schemas.microsoft.com/office/drawing/2014/main" id="{AE73EB12-1629-4BB7-9D7A-DFD829934F04}"/>
              </a:ext>
            </a:extLst>
          </p:cNvPr>
          <p:cNvSpPr>
            <a:spLocks noEditPoints="1"/>
          </p:cNvSpPr>
          <p:nvPr/>
        </p:nvSpPr>
        <p:spPr bwMode="auto">
          <a:xfrm rot="2925393">
            <a:off x="5104577" y="3539025"/>
            <a:ext cx="315446" cy="540976"/>
          </a:xfrm>
          <a:custGeom>
            <a:avLst/>
            <a:gdLst>
              <a:gd name="T0" fmla="*/ 24 w 112"/>
              <a:gd name="T1" fmla="*/ 148 h 192"/>
              <a:gd name="T2" fmla="*/ 28 w 112"/>
              <a:gd name="T3" fmla="*/ 52 h 192"/>
              <a:gd name="T4" fmla="*/ 32 w 112"/>
              <a:gd name="T5" fmla="*/ 172 h 192"/>
              <a:gd name="T6" fmla="*/ 8 w 112"/>
              <a:gd name="T7" fmla="*/ 184 h 192"/>
              <a:gd name="T8" fmla="*/ 32 w 112"/>
              <a:gd name="T9" fmla="*/ 172 h 192"/>
              <a:gd name="T10" fmla="*/ 8 w 112"/>
              <a:gd name="T11" fmla="*/ 35 h 192"/>
              <a:gd name="T12" fmla="*/ 32 w 112"/>
              <a:gd name="T13" fmla="*/ 164 h 192"/>
              <a:gd name="T14" fmla="*/ 32 w 112"/>
              <a:gd name="T15" fmla="*/ 192 h 192"/>
              <a:gd name="T16" fmla="*/ 0 w 112"/>
              <a:gd name="T17" fmla="*/ 184 h 192"/>
              <a:gd name="T18" fmla="*/ 0 w 112"/>
              <a:gd name="T19" fmla="*/ 32 h 192"/>
              <a:gd name="T20" fmla="*/ 20 w 112"/>
              <a:gd name="T21" fmla="*/ 0 h 192"/>
              <a:gd name="T22" fmla="*/ 39 w 112"/>
              <a:gd name="T23" fmla="*/ 32 h 192"/>
              <a:gd name="T24" fmla="*/ 40 w 112"/>
              <a:gd name="T25" fmla="*/ 184 h 192"/>
              <a:gd name="T26" fmla="*/ 108 w 112"/>
              <a:gd name="T27" fmla="*/ 164 h 192"/>
              <a:gd name="T28" fmla="*/ 84 w 112"/>
              <a:gd name="T29" fmla="*/ 172 h 192"/>
              <a:gd name="T30" fmla="*/ 108 w 112"/>
              <a:gd name="T31" fmla="*/ 164 h 192"/>
              <a:gd name="T32" fmla="*/ 92 w 112"/>
              <a:gd name="T33" fmla="*/ 140 h 192"/>
              <a:gd name="T34" fmla="*/ 108 w 112"/>
              <a:gd name="T35" fmla="*/ 148 h 192"/>
              <a:gd name="T36" fmla="*/ 108 w 112"/>
              <a:gd name="T37" fmla="*/ 116 h 192"/>
              <a:gd name="T38" fmla="*/ 84 w 112"/>
              <a:gd name="T39" fmla="*/ 124 h 192"/>
              <a:gd name="T40" fmla="*/ 108 w 112"/>
              <a:gd name="T41" fmla="*/ 116 h 192"/>
              <a:gd name="T42" fmla="*/ 92 w 112"/>
              <a:gd name="T43" fmla="*/ 92 h 192"/>
              <a:gd name="T44" fmla="*/ 108 w 112"/>
              <a:gd name="T45" fmla="*/ 100 h 192"/>
              <a:gd name="T46" fmla="*/ 108 w 112"/>
              <a:gd name="T47" fmla="*/ 68 h 192"/>
              <a:gd name="T48" fmla="*/ 84 w 112"/>
              <a:gd name="T49" fmla="*/ 76 h 192"/>
              <a:gd name="T50" fmla="*/ 108 w 112"/>
              <a:gd name="T51" fmla="*/ 68 h 192"/>
              <a:gd name="T52" fmla="*/ 92 w 112"/>
              <a:gd name="T53" fmla="*/ 44 h 192"/>
              <a:gd name="T54" fmla="*/ 108 w 112"/>
              <a:gd name="T55" fmla="*/ 52 h 192"/>
              <a:gd name="T56" fmla="*/ 108 w 112"/>
              <a:gd name="T57" fmla="*/ 20 h 192"/>
              <a:gd name="T58" fmla="*/ 84 w 112"/>
              <a:gd name="T59" fmla="*/ 28 h 192"/>
              <a:gd name="T60" fmla="*/ 108 w 112"/>
              <a:gd name="T61" fmla="*/ 20 h 192"/>
              <a:gd name="T62" fmla="*/ 64 w 112"/>
              <a:gd name="T63" fmla="*/ 192 h 192"/>
              <a:gd name="T64" fmla="*/ 56 w 112"/>
              <a:gd name="T65" fmla="*/ 8 h 192"/>
              <a:gd name="T66" fmla="*/ 104 w 112"/>
              <a:gd name="T67" fmla="*/ 0 h 192"/>
              <a:gd name="T68" fmla="*/ 112 w 112"/>
              <a:gd name="T69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2" h="192">
                <a:moveTo>
                  <a:pt x="28" y="148"/>
                </a:moveTo>
                <a:cubicBezTo>
                  <a:pt x="24" y="148"/>
                  <a:pt x="24" y="148"/>
                  <a:pt x="24" y="148"/>
                </a:cubicBezTo>
                <a:cubicBezTo>
                  <a:pt x="24" y="52"/>
                  <a:pt x="24" y="52"/>
                  <a:pt x="24" y="52"/>
                </a:cubicBezTo>
                <a:cubicBezTo>
                  <a:pt x="28" y="52"/>
                  <a:pt x="28" y="52"/>
                  <a:pt x="28" y="52"/>
                </a:cubicBezTo>
                <a:lnTo>
                  <a:pt x="28" y="148"/>
                </a:lnTo>
                <a:close/>
                <a:moveTo>
                  <a:pt x="32" y="172"/>
                </a:moveTo>
                <a:cubicBezTo>
                  <a:pt x="8" y="172"/>
                  <a:pt x="8" y="172"/>
                  <a:pt x="8" y="172"/>
                </a:cubicBezTo>
                <a:cubicBezTo>
                  <a:pt x="8" y="184"/>
                  <a:pt x="8" y="184"/>
                  <a:pt x="8" y="184"/>
                </a:cubicBezTo>
                <a:cubicBezTo>
                  <a:pt x="32" y="184"/>
                  <a:pt x="32" y="184"/>
                  <a:pt x="32" y="184"/>
                </a:cubicBezTo>
                <a:lnTo>
                  <a:pt x="32" y="172"/>
                </a:lnTo>
                <a:close/>
                <a:moveTo>
                  <a:pt x="32" y="35"/>
                </a:moveTo>
                <a:cubicBezTo>
                  <a:pt x="8" y="35"/>
                  <a:pt x="8" y="35"/>
                  <a:pt x="8" y="35"/>
                </a:cubicBezTo>
                <a:cubicBezTo>
                  <a:pt x="8" y="164"/>
                  <a:pt x="8" y="164"/>
                  <a:pt x="8" y="164"/>
                </a:cubicBezTo>
                <a:cubicBezTo>
                  <a:pt x="32" y="164"/>
                  <a:pt x="32" y="164"/>
                  <a:pt x="32" y="164"/>
                </a:cubicBezTo>
                <a:lnTo>
                  <a:pt x="32" y="35"/>
                </a:lnTo>
                <a:close/>
                <a:moveTo>
                  <a:pt x="32" y="192"/>
                </a:moveTo>
                <a:cubicBezTo>
                  <a:pt x="8" y="192"/>
                  <a:pt x="8" y="192"/>
                  <a:pt x="8" y="192"/>
                </a:cubicBezTo>
                <a:cubicBezTo>
                  <a:pt x="3" y="192"/>
                  <a:pt x="0" y="188"/>
                  <a:pt x="0" y="184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4"/>
                  <a:pt x="0" y="33"/>
                  <a:pt x="0" y="32"/>
                </a:cubicBezTo>
                <a:cubicBezTo>
                  <a:pt x="12" y="4"/>
                  <a:pt x="12" y="4"/>
                  <a:pt x="12" y="4"/>
                </a:cubicBezTo>
                <a:cubicBezTo>
                  <a:pt x="14" y="2"/>
                  <a:pt x="16" y="0"/>
                  <a:pt x="20" y="0"/>
                </a:cubicBezTo>
                <a:cubicBezTo>
                  <a:pt x="23" y="0"/>
                  <a:pt x="26" y="2"/>
                  <a:pt x="27" y="4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3"/>
                  <a:pt x="40" y="34"/>
                  <a:pt x="40" y="35"/>
                </a:cubicBezTo>
                <a:cubicBezTo>
                  <a:pt x="40" y="184"/>
                  <a:pt x="40" y="184"/>
                  <a:pt x="40" y="184"/>
                </a:cubicBezTo>
                <a:cubicBezTo>
                  <a:pt x="40" y="188"/>
                  <a:pt x="36" y="192"/>
                  <a:pt x="32" y="192"/>
                </a:cubicBezTo>
                <a:close/>
                <a:moveTo>
                  <a:pt x="108" y="164"/>
                </a:moveTo>
                <a:cubicBezTo>
                  <a:pt x="84" y="164"/>
                  <a:pt x="84" y="164"/>
                  <a:pt x="84" y="164"/>
                </a:cubicBezTo>
                <a:cubicBezTo>
                  <a:pt x="84" y="172"/>
                  <a:pt x="84" y="172"/>
                  <a:pt x="84" y="172"/>
                </a:cubicBezTo>
                <a:cubicBezTo>
                  <a:pt x="108" y="172"/>
                  <a:pt x="108" y="172"/>
                  <a:pt x="108" y="172"/>
                </a:cubicBezTo>
                <a:lnTo>
                  <a:pt x="108" y="164"/>
                </a:lnTo>
                <a:close/>
                <a:moveTo>
                  <a:pt x="108" y="140"/>
                </a:moveTo>
                <a:cubicBezTo>
                  <a:pt x="92" y="140"/>
                  <a:pt x="92" y="140"/>
                  <a:pt x="92" y="140"/>
                </a:cubicBezTo>
                <a:cubicBezTo>
                  <a:pt x="92" y="148"/>
                  <a:pt x="92" y="148"/>
                  <a:pt x="92" y="148"/>
                </a:cubicBezTo>
                <a:cubicBezTo>
                  <a:pt x="108" y="148"/>
                  <a:pt x="108" y="148"/>
                  <a:pt x="108" y="148"/>
                </a:cubicBezTo>
                <a:lnTo>
                  <a:pt x="108" y="140"/>
                </a:lnTo>
                <a:close/>
                <a:moveTo>
                  <a:pt x="108" y="116"/>
                </a:moveTo>
                <a:cubicBezTo>
                  <a:pt x="84" y="116"/>
                  <a:pt x="84" y="116"/>
                  <a:pt x="84" y="116"/>
                </a:cubicBezTo>
                <a:cubicBezTo>
                  <a:pt x="84" y="124"/>
                  <a:pt x="84" y="124"/>
                  <a:pt x="84" y="124"/>
                </a:cubicBezTo>
                <a:cubicBezTo>
                  <a:pt x="108" y="124"/>
                  <a:pt x="108" y="124"/>
                  <a:pt x="108" y="124"/>
                </a:cubicBezTo>
                <a:lnTo>
                  <a:pt x="108" y="116"/>
                </a:lnTo>
                <a:close/>
                <a:moveTo>
                  <a:pt x="108" y="92"/>
                </a:moveTo>
                <a:cubicBezTo>
                  <a:pt x="92" y="92"/>
                  <a:pt x="92" y="92"/>
                  <a:pt x="92" y="92"/>
                </a:cubicBezTo>
                <a:cubicBezTo>
                  <a:pt x="92" y="100"/>
                  <a:pt x="92" y="100"/>
                  <a:pt x="92" y="100"/>
                </a:cubicBezTo>
                <a:cubicBezTo>
                  <a:pt x="108" y="100"/>
                  <a:pt x="108" y="100"/>
                  <a:pt x="108" y="100"/>
                </a:cubicBezTo>
                <a:lnTo>
                  <a:pt x="108" y="92"/>
                </a:lnTo>
                <a:close/>
                <a:moveTo>
                  <a:pt x="108" y="68"/>
                </a:moveTo>
                <a:cubicBezTo>
                  <a:pt x="84" y="68"/>
                  <a:pt x="84" y="68"/>
                  <a:pt x="84" y="68"/>
                </a:cubicBezTo>
                <a:cubicBezTo>
                  <a:pt x="84" y="76"/>
                  <a:pt x="84" y="76"/>
                  <a:pt x="84" y="76"/>
                </a:cubicBezTo>
                <a:cubicBezTo>
                  <a:pt x="108" y="76"/>
                  <a:pt x="108" y="76"/>
                  <a:pt x="108" y="76"/>
                </a:cubicBezTo>
                <a:lnTo>
                  <a:pt x="108" y="68"/>
                </a:lnTo>
                <a:close/>
                <a:moveTo>
                  <a:pt x="108" y="44"/>
                </a:moveTo>
                <a:cubicBezTo>
                  <a:pt x="92" y="44"/>
                  <a:pt x="92" y="44"/>
                  <a:pt x="92" y="44"/>
                </a:cubicBezTo>
                <a:cubicBezTo>
                  <a:pt x="92" y="52"/>
                  <a:pt x="92" y="52"/>
                  <a:pt x="92" y="52"/>
                </a:cubicBezTo>
                <a:cubicBezTo>
                  <a:pt x="108" y="52"/>
                  <a:pt x="108" y="52"/>
                  <a:pt x="108" y="52"/>
                </a:cubicBezTo>
                <a:lnTo>
                  <a:pt x="108" y="44"/>
                </a:lnTo>
                <a:close/>
                <a:moveTo>
                  <a:pt x="108" y="20"/>
                </a:moveTo>
                <a:cubicBezTo>
                  <a:pt x="84" y="20"/>
                  <a:pt x="84" y="20"/>
                  <a:pt x="84" y="20"/>
                </a:cubicBezTo>
                <a:cubicBezTo>
                  <a:pt x="84" y="28"/>
                  <a:pt x="84" y="28"/>
                  <a:pt x="84" y="28"/>
                </a:cubicBezTo>
                <a:cubicBezTo>
                  <a:pt x="108" y="28"/>
                  <a:pt x="108" y="28"/>
                  <a:pt x="108" y="28"/>
                </a:cubicBezTo>
                <a:lnTo>
                  <a:pt x="108" y="20"/>
                </a:lnTo>
                <a:close/>
                <a:moveTo>
                  <a:pt x="104" y="192"/>
                </a:moveTo>
                <a:cubicBezTo>
                  <a:pt x="64" y="192"/>
                  <a:pt x="64" y="192"/>
                  <a:pt x="64" y="192"/>
                </a:cubicBezTo>
                <a:cubicBezTo>
                  <a:pt x="59" y="192"/>
                  <a:pt x="56" y="188"/>
                  <a:pt x="56" y="184"/>
                </a:cubicBezTo>
                <a:cubicBezTo>
                  <a:pt x="56" y="8"/>
                  <a:pt x="56" y="8"/>
                  <a:pt x="56" y="8"/>
                </a:cubicBezTo>
                <a:cubicBezTo>
                  <a:pt x="56" y="3"/>
                  <a:pt x="59" y="0"/>
                  <a:pt x="64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8" y="0"/>
                  <a:pt x="112" y="3"/>
                  <a:pt x="112" y="8"/>
                </a:cubicBezTo>
                <a:cubicBezTo>
                  <a:pt x="112" y="184"/>
                  <a:pt x="112" y="184"/>
                  <a:pt x="112" y="184"/>
                </a:cubicBezTo>
                <a:cubicBezTo>
                  <a:pt x="112" y="188"/>
                  <a:pt x="108" y="192"/>
                  <a:pt x="104" y="1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1" name="Freeform 7">
            <a:extLst>
              <a:ext uri="{FF2B5EF4-FFF2-40B4-BE49-F238E27FC236}">
                <a16:creationId xmlns:a16="http://schemas.microsoft.com/office/drawing/2014/main" id="{3240A1B2-3CF7-4A49-88AE-8C4FE77B11A4}"/>
              </a:ext>
            </a:extLst>
          </p:cNvPr>
          <p:cNvSpPr>
            <a:spLocks noEditPoints="1"/>
          </p:cNvSpPr>
          <p:nvPr/>
        </p:nvSpPr>
        <p:spPr bwMode="auto">
          <a:xfrm>
            <a:off x="6538173" y="3552700"/>
            <a:ext cx="583523" cy="491053"/>
          </a:xfrm>
          <a:custGeom>
            <a:avLst/>
            <a:gdLst>
              <a:gd name="T0" fmla="*/ 156 w 192"/>
              <a:gd name="T1" fmla="*/ 17 h 161"/>
              <a:gd name="T2" fmla="*/ 128 w 192"/>
              <a:gd name="T3" fmla="*/ 45 h 161"/>
              <a:gd name="T4" fmla="*/ 64 w 192"/>
              <a:gd name="T5" fmla="*/ 45 h 161"/>
              <a:gd name="T6" fmla="*/ 60 w 192"/>
              <a:gd name="T7" fmla="*/ 29 h 161"/>
              <a:gd name="T8" fmla="*/ 64 w 192"/>
              <a:gd name="T9" fmla="*/ 40 h 161"/>
              <a:gd name="T10" fmla="*/ 70 w 192"/>
              <a:gd name="T11" fmla="*/ 47 h 161"/>
              <a:gd name="T12" fmla="*/ 168 w 192"/>
              <a:gd name="T13" fmla="*/ 109 h 161"/>
              <a:gd name="T14" fmla="*/ 148 w 192"/>
              <a:gd name="T15" fmla="*/ 141 h 161"/>
              <a:gd name="T16" fmla="*/ 168 w 192"/>
              <a:gd name="T17" fmla="*/ 109 h 161"/>
              <a:gd name="T18" fmla="*/ 148 w 192"/>
              <a:gd name="T19" fmla="*/ 81 h 161"/>
              <a:gd name="T20" fmla="*/ 168 w 192"/>
              <a:gd name="T21" fmla="*/ 97 h 161"/>
              <a:gd name="T22" fmla="*/ 136 w 192"/>
              <a:gd name="T23" fmla="*/ 109 h 161"/>
              <a:gd name="T24" fmla="*/ 116 w 192"/>
              <a:gd name="T25" fmla="*/ 141 h 161"/>
              <a:gd name="T26" fmla="*/ 136 w 192"/>
              <a:gd name="T27" fmla="*/ 109 h 161"/>
              <a:gd name="T28" fmla="*/ 116 w 192"/>
              <a:gd name="T29" fmla="*/ 81 h 161"/>
              <a:gd name="T30" fmla="*/ 136 w 192"/>
              <a:gd name="T31" fmla="*/ 97 h 161"/>
              <a:gd name="T32" fmla="*/ 104 w 192"/>
              <a:gd name="T33" fmla="*/ 109 h 161"/>
              <a:gd name="T34" fmla="*/ 84 w 192"/>
              <a:gd name="T35" fmla="*/ 141 h 161"/>
              <a:gd name="T36" fmla="*/ 104 w 192"/>
              <a:gd name="T37" fmla="*/ 109 h 161"/>
              <a:gd name="T38" fmla="*/ 84 w 192"/>
              <a:gd name="T39" fmla="*/ 81 h 161"/>
              <a:gd name="T40" fmla="*/ 104 w 192"/>
              <a:gd name="T41" fmla="*/ 97 h 161"/>
              <a:gd name="T42" fmla="*/ 64 w 192"/>
              <a:gd name="T43" fmla="*/ 25 h 161"/>
              <a:gd name="T44" fmla="*/ 64 w 192"/>
              <a:gd name="T45" fmla="*/ 57 h 161"/>
              <a:gd name="T46" fmla="*/ 64 w 192"/>
              <a:gd name="T47" fmla="*/ 25 h 161"/>
              <a:gd name="T48" fmla="*/ 20 w 192"/>
              <a:gd name="T49" fmla="*/ 109 h 161"/>
              <a:gd name="T50" fmla="*/ 44 w 192"/>
              <a:gd name="T51" fmla="*/ 149 h 161"/>
              <a:gd name="T52" fmla="*/ 40 w 192"/>
              <a:gd name="T53" fmla="*/ 81 h 161"/>
              <a:gd name="T54" fmla="*/ 20 w 192"/>
              <a:gd name="T55" fmla="*/ 97 h 161"/>
              <a:gd name="T56" fmla="*/ 40 w 192"/>
              <a:gd name="T57" fmla="*/ 81 h 161"/>
              <a:gd name="T58" fmla="*/ 72 w 192"/>
              <a:gd name="T59" fmla="*/ 81 h 161"/>
              <a:gd name="T60" fmla="*/ 52 w 192"/>
              <a:gd name="T61" fmla="*/ 97 h 161"/>
              <a:gd name="T62" fmla="*/ 48 w 192"/>
              <a:gd name="T63" fmla="*/ 149 h 161"/>
              <a:gd name="T64" fmla="*/ 72 w 192"/>
              <a:gd name="T65" fmla="*/ 109 h 161"/>
              <a:gd name="T66" fmla="*/ 48 w 192"/>
              <a:gd name="T67" fmla="*/ 149 h 161"/>
              <a:gd name="T68" fmla="*/ 188 w 192"/>
              <a:gd name="T69" fmla="*/ 161 h 161"/>
              <a:gd name="T70" fmla="*/ 4 w 192"/>
              <a:gd name="T71" fmla="*/ 65 h 161"/>
              <a:gd name="T72" fmla="*/ 0 w 192"/>
              <a:gd name="T73" fmla="*/ 61 h 161"/>
              <a:gd name="T74" fmla="*/ 8 w 192"/>
              <a:gd name="T75" fmla="*/ 53 h 161"/>
              <a:gd name="T76" fmla="*/ 123 w 192"/>
              <a:gd name="T77" fmla="*/ 53 h 161"/>
              <a:gd name="T78" fmla="*/ 192 w 192"/>
              <a:gd name="T79" fmla="*/ 53 h 161"/>
              <a:gd name="T80" fmla="*/ 188 w 192"/>
              <a:gd name="T81" fmla="*/ 65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92" h="161">
                <a:moveTo>
                  <a:pt x="95" y="17"/>
                </a:moveTo>
                <a:cubicBezTo>
                  <a:pt x="156" y="17"/>
                  <a:pt x="156" y="17"/>
                  <a:pt x="156" y="17"/>
                </a:cubicBezTo>
                <a:cubicBezTo>
                  <a:pt x="192" y="45"/>
                  <a:pt x="192" y="45"/>
                  <a:pt x="192" y="45"/>
                </a:cubicBezTo>
                <a:cubicBezTo>
                  <a:pt x="128" y="45"/>
                  <a:pt x="128" y="45"/>
                  <a:pt x="128" y="45"/>
                </a:cubicBezTo>
                <a:lnTo>
                  <a:pt x="95" y="17"/>
                </a:lnTo>
                <a:close/>
                <a:moveTo>
                  <a:pt x="64" y="45"/>
                </a:moveTo>
                <a:cubicBezTo>
                  <a:pt x="60" y="45"/>
                  <a:pt x="60" y="45"/>
                  <a:pt x="60" y="45"/>
                </a:cubicBezTo>
                <a:cubicBezTo>
                  <a:pt x="60" y="29"/>
                  <a:pt x="60" y="29"/>
                  <a:pt x="60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4" y="40"/>
                  <a:pt x="64" y="40"/>
                  <a:pt x="64" y="40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47"/>
                  <a:pt x="70" y="47"/>
                  <a:pt x="70" y="47"/>
                </a:cubicBezTo>
                <a:lnTo>
                  <a:pt x="64" y="45"/>
                </a:lnTo>
                <a:close/>
                <a:moveTo>
                  <a:pt x="168" y="109"/>
                </a:moveTo>
                <a:cubicBezTo>
                  <a:pt x="148" y="109"/>
                  <a:pt x="148" y="109"/>
                  <a:pt x="148" y="109"/>
                </a:cubicBezTo>
                <a:cubicBezTo>
                  <a:pt x="148" y="141"/>
                  <a:pt x="148" y="141"/>
                  <a:pt x="148" y="141"/>
                </a:cubicBezTo>
                <a:cubicBezTo>
                  <a:pt x="168" y="141"/>
                  <a:pt x="168" y="141"/>
                  <a:pt x="168" y="141"/>
                </a:cubicBezTo>
                <a:lnTo>
                  <a:pt x="168" y="109"/>
                </a:lnTo>
                <a:close/>
                <a:moveTo>
                  <a:pt x="168" y="81"/>
                </a:moveTo>
                <a:cubicBezTo>
                  <a:pt x="148" y="81"/>
                  <a:pt x="148" y="81"/>
                  <a:pt x="148" y="81"/>
                </a:cubicBezTo>
                <a:cubicBezTo>
                  <a:pt x="148" y="97"/>
                  <a:pt x="148" y="97"/>
                  <a:pt x="148" y="97"/>
                </a:cubicBezTo>
                <a:cubicBezTo>
                  <a:pt x="168" y="97"/>
                  <a:pt x="168" y="97"/>
                  <a:pt x="168" y="97"/>
                </a:cubicBezTo>
                <a:lnTo>
                  <a:pt x="168" y="81"/>
                </a:lnTo>
                <a:close/>
                <a:moveTo>
                  <a:pt x="136" y="109"/>
                </a:moveTo>
                <a:cubicBezTo>
                  <a:pt x="116" y="109"/>
                  <a:pt x="116" y="109"/>
                  <a:pt x="116" y="109"/>
                </a:cubicBezTo>
                <a:cubicBezTo>
                  <a:pt x="116" y="141"/>
                  <a:pt x="116" y="141"/>
                  <a:pt x="116" y="141"/>
                </a:cubicBezTo>
                <a:cubicBezTo>
                  <a:pt x="136" y="141"/>
                  <a:pt x="136" y="141"/>
                  <a:pt x="136" y="141"/>
                </a:cubicBezTo>
                <a:lnTo>
                  <a:pt x="136" y="109"/>
                </a:lnTo>
                <a:close/>
                <a:moveTo>
                  <a:pt x="136" y="81"/>
                </a:moveTo>
                <a:cubicBezTo>
                  <a:pt x="116" y="81"/>
                  <a:pt x="116" y="81"/>
                  <a:pt x="116" y="81"/>
                </a:cubicBezTo>
                <a:cubicBezTo>
                  <a:pt x="116" y="97"/>
                  <a:pt x="116" y="97"/>
                  <a:pt x="116" y="97"/>
                </a:cubicBezTo>
                <a:cubicBezTo>
                  <a:pt x="136" y="97"/>
                  <a:pt x="136" y="97"/>
                  <a:pt x="136" y="97"/>
                </a:cubicBezTo>
                <a:lnTo>
                  <a:pt x="136" y="81"/>
                </a:lnTo>
                <a:close/>
                <a:moveTo>
                  <a:pt x="104" y="109"/>
                </a:moveTo>
                <a:cubicBezTo>
                  <a:pt x="84" y="109"/>
                  <a:pt x="84" y="109"/>
                  <a:pt x="84" y="109"/>
                </a:cubicBezTo>
                <a:cubicBezTo>
                  <a:pt x="84" y="141"/>
                  <a:pt x="84" y="141"/>
                  <a:pt x="84" y="141"/>
                </a:cubicBezTo>
                <a:cubicBezTo>
                  <a:pt x="104" y="141"/>
                  <a:pt x="104" y="141"/>
                  <a:pt x="104" y="141"/>
                </a:cubicBezTo>
                <a:lnTo>
                  <a:pt x="104" y="109"/>
                </a:lnTo>
                <a:close/>
                <a:moveTo>
                  <a:pt x="104" y="81"/>
                </a:moveTo>
                <a:cubicBezTo>
                  <a:pt x="84" y="81"/>
                  <a:pt x="84" y="81"/>
                  <a:pt x="84" y="81"/>
                </a:cubicBezTo>
                <a:cubicBezTo>
                  <a:pt x="84" y="97"/>
                  <a:pt x="84" y="97"/>
                  <a:pt x="84" y="97"/>
                </a:cubicBezTo>
                <a:cubicBezTo>
                  <a:pt x="104" y="97"/>
                  <a:pt x="104" y="97"/>
                  <a:pt x="104" y="97"/>
                </a:cubicBezTo>
                <a:lnTo>
                  <a:pt x="104" y="81"/>
                </a:lnTo>
                <a:close/>
                <a:moveTo>
                  <a:pt x="64" y="25"/>
                </a:moveTo>
                <a:cubicBezTo>
                  <a:pt x="55" y="25"/>
                  <a:pt x="48" y="32"/>
                  <a:pt x="48" y="41"/>
                </a:cubicBezTo>
                <a:cubicBezTo>
                  <a:pt x="48" y="49"/>
                  <a:pt x="55" y="57"/>
                  <a:pt x="64" y="57"/>
                </a:cubicBezTo>
                <a:cubicBezTo>
                  <a:pt x="72" y="57"/>
                  <a:pt x="80" y="49"/>
                  <a:pt x="80" y="41"/>
                </a:cubicBezTo>
                <a:cubicBezTo>
                  <a:pt x="80" y="32"/>
                  <a:pt x="72" y="25"/>
                  <a:pt x="64" y="25"/>
                </a:cubicBezTo>
                <a:close/>
                <a:moveTo>
                  <a:pt x="44" y="109"/>
                </a:moveTo>
                <a:cubicBezTo>
                  <a:pt x="20" y="109"/>
                  <a:pt x="20" y="109"/>
                  <a:pt x="20" y="109"/>
                </a:cubicBezTo>
                <a:cubicBezTo>
                  <a:pt x="20" y="149"/>
                  <a:pt x="20" y="149"/>
                  <a:pt x="20" y="149"/>
                </a:cubicBezTo>
                <a:cubicBezTo>
                  <a:pt x="44" y="149"/>
                  <a:pt x="44" y="149"/>
                  <a:pt x="44" y="149"/>
                </a:cubicBezTo>
                <a:lnTo>
                  <a:pt x="44" y="109"/>
                </a:lnTo>
                <a:close/>
                <a:moveTo>
                  <a:pt x="40" y="81"/>
                </a:moveTo>
                <a:cubicBezTo>
                  <a:pt x="20" y="81"/>
                  <a:pt x="20" y="81"/>
                  <a:pt x="20" y="81"/>
                </a:cubicBezTo>
                <a:cubicBezTo>
                  <a:pt x="20" y="97"/>
                  <a:pt x="20" y="97"/>
                  <a:pt x="20" y="97"/>
                </a:cubicBezTo>
                <a:cubicBezTo>
                  <a:pt x="40" y="97"/>
                  <a:pt x="40" y="97"/>
                  <a:pt x="40" y="97"/>
                </a:cubicBezTo>
                <a:lnTo>
                  <a:pt x="40" y="81"/>
                </a:lnTo>
                <a:close/>
                <a:moveTo>
                  <a:pt x="72" y="97"/>
                </a:moveTo>
                <a:cubicBezTo>
                  <a:pt x="72" y="81"/>
                  <a:pt x="72" y="81"/>
                  <a:pt x="72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52" y="97"/>
                  <a:pt x="52" y="97"/>
                  <a:pt x="52" y="97"/>
                </a:cubicBezTo>
                <a:lnTo>
                  <a:pt x="72" y="97"/>
                </a:lnTo>
                <a:close/>
                <a:moveTo>
                  <a:pt x="48" y="149"/>
                </a:moveTo>
                <a:cubicBezTo>
                  <a:pt x="72" y="149"/>
                  <a:pt x="72" y="149"/>
                  <a:pt x="72" y="149"/>
                </a:cubicBezTo>
                <a:cubicBezTo>
                  <a:pt x="72" y="109"/>
                  <a:pt x="72" y="109"/>
                  <a:pt x="72" y="109"/>
                </a:cubicBezTo>
                <a:cubicBezTo>
                  <a:pt x="48" y="109"/>
                  <a:pt x="48" y="109"/>
                  <a:pt x="48" y="109"/>
                </a:cubicBezTo>
                <a:lnTo>
                  <a:pt x="48" y="149"/>
                </a:lnTo>
                <a:close/>
                <a:moveTo>
                  <a:pt x="188" y="65"/>
                </a:moveTo>
                <a:cubicBezTo>
                  <a:pt x="188" y="161"/>
                  <a:pt x="188" y="161"/>
                  <a:pt x="188" y="161"/>
                </a:cubicBezTo>
                <a:cubicBezTo>
                  <a:pt x="4" y="161"/>
                  <a:pt x="4" y="161"/>
                  <a:pt x="4" y="161"/>
                </a:cubicBezTo>
                <a:cubicBezTo>
                  <a:pt x="4" y="65"/>
                  <a:pt x="4" y="65"/>
                  <a:pt x="4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53"/>
                  <a:pt x="0" y="53"/>
                  <a:pt x="0" y="53"/>
                </a:cubicBezTo>
                <a:cubicBezTo>
                  <a:pt x="8" y="53"/>
                  <a:pt x="8" y="53"/>
                  <a:pt x="8" y="53"/>
                </a:cubicBezTo>
                <a:cubicBezTo>
                  <a:pt x="26" y="37"/>
                  <a:pt x="63" y="2"/>
                  <a:pt x="63" y="1"/>
                </a:cubicBezTo>
                <a:cubicBezTo>
                  <a:pt x="63" y="0"/>
                  <a:pt x="104" y="36"/>
                  <a:pt x="123" y="53"/>
                </a:cubicBezTo>
                <a:cubicBezTo>
                  <a:pt x="180" y="53"/>
                  <a:pt x="180" y="53"/>
                  <a:pt x="180" y="53"/>
                </a:cubicBezTo>
                <a:cubicBezTo>
                  <a:pt x="192" y="53"/>
                  <a:pt x="192" y="53"/>
                  <a:pt x="192" y="53"/>
                </a:cubicBezTo>
                <a:cubicBezTo>
                  <a:pt x="192" y="65"/>
                  <a:pt x="192" y="65"/>
                  <a:pt x="192" y="65"/>
                </a:cubicBezTo>
                <a:lnTo>
                  <a:pt x="188" y="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Freeform 11">
            <a:extLst>
              <a:ext uri="{FF2B5EF4-FFF2-40B4-BE49-F238E27FC236}">
                <a16:creationId xmlns:a16="http://schemas.microsoft.com/office/drawing/2014/main" id="{1F3D7591-1250-473B-869F-A298AF64C53C}"/>
              </a:ext>
            </a:extLst>
          </p:cNvPr>
          <p:cNvSpPr>
            <a:spLocks noEditPoints="1"/>
          </p:cNvSpPr>
          <p:nvPr/>
        </p:nvSpPr>
        <p:spPr bwMode="auto">
          <a:xfrm>
            <a:off x="8107194" y="3528639"/>
            <a:ext cx="682802" cy="536882"/>
          </a:xfrm>
          <a:custGeom>
            <a:avLst/>
            <a:gdLst>
              <a:gd name="T0" fmla="*/ 186 w 390"/>
              <a:gd name="T1" fmla="*/ 267 h 306"/>
              <a:gd name="T2" fmla="*/ 187 w 390"/>
              <a:gd name="T3" fmla="*/ 305 h 306"/>
              <a:gd name="T4" fmla="*/ 154 w 390"/>
              <a:gd name="T5" fmla="*/ 287 h 306"/>
              <a:gd name="T6" fmla="*/ 137 w 390"/>
              <a:gd name="T7" fmla="*/ 208 h 306"/>
              <a:gd name="T8" fmla="*/ 124 w 390"/>
              <a:gd name="T9" fmla="*/ 266 h 306"/>
              <a:gd name="T10" fmla="*/ 108 w 390"/>
              <a:gd name="T11" fmla="*/ 190 h 306"/>
              <a:gd name="T12" fmla="*/ 42 w 390"/>
              <a:gd name="T13" fmla="*/ 210 h 306"/>
              <a:gd name="T14" fmla="*/ 25 w 390"/>
              <a:gd name="T15" fmla="*/ 135 h 306"/>
              <a:gd name="T16" fmla="*/ 11 w 390"/>
              <a:gd name="T17" fmla="*/ 188 h 306"/>
              <a:gd name="T18" fmla="*/ 0 w 390"/>
              <a:gd name="T19" fmla="*/ 154 h 306"/>
              <a:gd name="T20" fmla="*/ 20 w 390"/>
              <a:gd name="T21" fmla="*/ 116 h 306"/>
              <a:gd name="T22" fmla="*/ 189 w 390"/>
              <a:gd name="T23" fmla="*/ 229 h 306"/>
              <a:gd name="T24" fmla="*/ 192 w 390"/>
              <a:gd name="T25" fmla="*/ 240 h 306"/>
              <a:gd name="T26" fmla="*/ 121 w 390"/>
              <a:gd name="T27" fmla="*/ 87 h 306"/>
              <a:gd name="T28" fmla="*/ 131 w 390"/>
              <a:gd name="T29" fmla="*/ 125 h 306"/>
              <a:gd name="T30" fmla="*/ 198 w 390"/>
              <a:gd name="T31" fmla="*/ 115 h 306"/>
              <a:gd name="T32" fmla="*/ 188 w 390"/>
              <a:gd name="T33" fmla="*/ 77 h 306"/>
              <a:gd name="T34" fmla="*/ 327 w 390"/>
              <a:gd name="T35" fmla="*/ 54 h 306"/>
              <a:gd name="T36" fmla="*/ 298 w 390"/>
              <a:gd name="T37" fmla="*/ 5 h 306"/>
              <a:gd name="T38" fmla="*/ 327 w 390"/>
              <a:gd name="T39" fmla="*/ 54 h 306"/>
              <a:gd name="T40" fmla="*/ 126 w 390"/>
              <a:gd name="T41" fmla="*/ 0 h 306"/>
              <a:gd name="T42" fmla="*/ 140 w 390"/>
              <a:gd name="T43" fmla="*/ 54 h 306"/>
              <a:gd name="T44" fmla="*/ 305 w 390"/>
              <a:gd name="T45" fmla="*/ 77 h 306"/>
              <a:gd name="T46" fmla="*/ 238 w 390"/>
              <a:gd name="T47" fmla="*/ 87 h 306"/>
              <a:gd name="T48" fmla="*/ 248 w 390"/>
              <a:gd name="T49" fmla="*/ 125 h 306"/>
              <a:gd name="T50" fmla="*/ 315 w 390"/>
              <a:gd name="T51" fmla="*/ 115 h 306"/>
              <a:gd name="T52" fmla="*/ 305 w 390"/>
              <a:gd name="T53" fmla="*/ 77 h 306"/>
              <a:gd name="T54" fmla="*/ 209 w 390"/>
              <a:gd name="T55" fmla="*/ 62 h 306"/>
              <a:gd name="T56" fmla="*/ 201 w 390"/>
              <a:gd name="T57" fmla="*/ 62 h 306"/>
              <a:gd name="T58" fmla="*/ 107 w 390"/>
              <a:gd name="T59" fmla="*/ 121 h 306"/>
              <a:gd name="T60" fmla="*/ 192 w 390"/>
              <a:gd name="T61" fmla="*/ 140 h 306"/>
              <a:gd name="T62" fmla="*/ 225 w 390"/>
              <a:gd name="T63" fmla="*/ 121 h 306"/>
              <a:gd name="T64" fmla="*/ 309 w 390"/>
              <a:gd name="T65" fmla="*/ 140 h 306"/>
              <a:gd name="T66" fmla="*/ 329 w 390"/>
              <a:gd name="T67" fmla="*/ 62 h 306"/>
              <a:gd name="T68" fmla="*/ 227 w 390"/>
              <a:gd name="T69" fmla="*/ 62 h 306"/>
              <a:gd name="T70" fmla="*/ 209 w 390"/>
              <a:gd name="T71" fmla="*/ 62 h 306"/>
              <a:gd name="T72" fmla="*/ 196 w 390"/>
              <a:gd name="T73" fmla="*/ 294 h 306"/>
              <a:gd name="T74" fmla="*/ 376 w 390"/>
              <a:gd name="T75" fmla="*/ 219 h 306"/>
              <a:gd name="T76" fmla="*/ 384 w 390"/>
              <a:gd name="T77" fmla="*/ 235 h 306"/>
              <a:gd name="T78" fmla="*/ 200 w 390"/>
              <a:gd name="T79" fmla="*/ 257 h 306"/>
              <a:gd name="T80" fmla="*/ 378 w 390"/>
              <a:gd name="T81" fmla="*/ 191 h 306"/>
              <a:gd name="T82" fmla="*/ 198 w 390"/>
              <a:gd name="T83" fmla="*/ 252 h 306"/>
              <a:gd name="T84" fmla="*/ 200 w 390"/>
              <a:gd name="T85" fmla="*/ 257 h 306"/>
              <a:gd name="T86" fmla="*/ 203 w 390"/>
              <a:gd name="T87" fmla="*/ 222 h 306"/>
              <a:gd name="T88" fmla="*/ 375 w 390"/>
              <a:gd name="T89" fmla="*/ 163 h 306"/>
              <a:gd name="T90" fmla="*/ 376 w 390"/>
              <a:gd name="T91" fmla="*/ 147 h 306"/>
              <a:gd name="T92" fmla="*/ 340 w 390"/>
              <a:gd name="T93" fmla="*/ 126 h 306"/>
              <a:gd name="T94" fmla="*/ 351 w 390"/>
              <a:gd name="T95" fmla="*/ 152 h 306"/>
              <a:gd name="T96" fmla="*/ 122 w 390"/>
              <a:gd name="T97" fmla="*/ 152 h 306"/>
              <a:gd name="T98" fmla="*/ 121 w 390"/>
              <a:gd name="T99" fmla="*/ 152 h 306"/>
              <a:gd name="T100" fmla="*/ 95 w 390"/>
              <a:gd name="T101" fmla="*/ 90 h 306"/>
              <a:gd name="T102" fmla="*/ 28 w 390"/>
              <a:gd name="T103" fmla="*/ 94 h 306"/>
              <a:gd name="T104" fmla="*/ 26 w 390"/>
              <a:gd name="T105" fmla="*/ 110 h 306"/>
              <a:gd name="T106" fmla="*/ 194 w 390"/>
              <a:gd name="T107" fmla="*/ 222 h 306"/>
              <a:gd name="T108" fmla="*/ 197 w 390"/>
              <a:gd name="T109" fmla="*/ 36 h 306"/>
              <a:gd name="T110" fmla="*/ 227 w 390"/>
              <a:gd name="T111" fmla="*/ 50 h 306"/>
              <a:gd name="T112" fmla="*/ 183 w 390"/>
              <a:gd name="T113" fmla="*/ 50 h 306"/>
              <a:gd name="T114" fmla="*/ 156 w 390"/>
              <a:gd name="T115" fmla="*/ 50 h 306"/>
              <a:gd name="T116" fmla="*/ 303 w 390"/>
              <a:gd name="T117" fmla="*/ 100 h 306"/>
              <a:gd name="T118" fmla="*/ 300 w 390"/>
              <a:gd name="T119" fmla="*/ 113 h 306"/>
              <a:gd name="T120" fmla="*/ 254 w 390"/>
              <a:gd name="T121" fmla="*/ 89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0" h="306">
                <a:moveTo>
                  <a:pt x="192" y="240"/>
                </a:moveTo>
                <a:cubicBezTo>
                  <a:pt x="187" y="249"/>
                  <a:pt x="185" y="258"/>
                  <a:pt x="186" y="267"/>
                </a:cubicBezTo>
                <a:cubicBezTo>
                  <a:pt x="186" y="275"/>
                  <a:pt x="189" y="284"/>
                  <a:pt x="192" y="293"/>
                </a:cubicBezTo>
                <a:cubicBezTo>
                  <a:pt x="194" y="298"/>
                  <a:pt x="192" y="303"/>
                  <a:pt x="187" y="305"/>
                </a:cubicBezTo>
                <a:cubicBezTo>
                  <a:pt x="184" y="306"/>
                  <a:pt x="181" y="305"/>
                  <a:pt x="178" y="304"/>
                </a:cubicBezTo>
                <a:cubicBezTo>
                  <a:pt x="154" y="287"/>
                  <a:pt x="154" y="287"/>
                  <a:pt x="154" y="287"/>
                </a:cubicBezTo>
                <a:cubicBezTo>
                  <a:pt x="148" y="263"/>
                  <a:pt x="147" y="241"/>
                  <a:pt x="155" y="220"/>
                </a:cubicBezTo>
                <a:cubicBezTo>
                  <a:pt x="137" y="208"/>
                  <a:pt x="137" y="208"/>
                  <a:pt x="137" y="208"/>
                </a:cubicBezTo>
                <a:cubicBezTo>
                  <a:pt x="125" y="229"/>
                  <a:pt x="127" y="257"/>
                  <a:pt x="132" y="27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116" y="251"/>
                  <a:pt x="118" y="224"/>
                  <a:pt x="126" y="201"/>
                </a:cubicBezTo>
                <a:cubicBezTo>
                  <a:pt x="108" y="190"/>
                  <a:pt x="108" y="190"/>
                  <a:pt x="108" y="190"/>
                </a:cubicBezTo>
                <a:cubicBezTo>
                  <a:pt x="96" y="216"/>
                  <a:pt x="98" y="238"/>
                  <a:pt x="103" y="252"/>
                </a:cubicBezTo>
                <a:cubicBezTo>
                  <a:pt x="42" y="210"/>
                  <a:pt x="42" y="210"/>
                  <a:pt x="42" y="210"/>
                </a:cubicBezTo>
                <a:cubicBezTo>
                  <a:pt x="37" y="187"/>
                  <a:pt x="36" y="166"/>
                  <a:pt x="44" y="147"/>
                </a:cubicBezTo>
                <a:cubicBezTo>
                  <a:pt x="25" y="135"/>
                  <a:pt x="25" y="135"/>
                  <a:pt x="25" y="135"/>
                </a:cubicBezTo>
                <a:cubicBezTo>
                  <a:pt x="12" y="162"/>
                  <a:pt x="20" y="185"/>
                  <a:pt x="27" y="199"/>
                </a:cubicBezTo>
                <a:cubicBezTo>
                  <a:pt x="11" y="188"/>
                  <a:pt x="11" y="188"/>
                  <a:pt x="11" y="188"/>
                </a:cubicBezTo>
                <a:cubicBezTo>
                  <a:pt x="10" y="187"/>
                  <a:pt x="9" y="186"/>
                  <a:pt x="8" y="184"/>
                </a:cubicBezTo>
                <a:cubicBezTo>
                  <a:pt x="4" y="175"/>
                  <a:pt x="1" y="165"/>
                  <a:pt x="0" y="154"/>
                </a:cubicBezTo>
                <a:cubicBezTo>
                  <a:pt x="0" y="143"/>
                  <a:pt x="2" y="132"/>
                  <a:pt x="8" y="120"/>
                </a:cubicBezTo>
                <a:cubicBezTo>
                  <a:pt x="10" y="115"/>
                  <a:pt x="15" y="113"/>
                  <a:pt x="20" y="116"/>
                </a:cubicBezTo>
                <a:cubicBezTo>
                  <a:pt x="20" y="116"/>
                  <a:pt x="21" y="116"/>
                  <a:pt x="21" y="116"/>
                </a:cubicBezTo>
                <a:cubicBezTo>
                  <a:pt x="189" y="229"/>
                  <a:pt x="189" y="229"/>
                  <a:pt x="189" y="229"/>
                </a:cubicBezTo>
                <a:cubicBezTo>
                  <a:pt x="192" y="231"/>
                  <a:pt x="194" y="236"/>
                  <a:pt x="192" y="240"/>
                </a:cubicBezTo>
                <a:cubicBezTo>
                  <a:pt x="192" y="240"/>
                  <a:pt x="192" y="240"/>
                  <a:pt x="192" y="240"/>
                </a:cubicBezTo>
                <a:close/>
                <a:moveTo>
                  <a:pt x="131" y="77"/>
                </a:moveTo>
                <a:cubicBezTo>
                  <a:pt x="121" y="87"/>
                  <a:pt x="121" y="87"/>
                  <a:pt x="121" y="87"/>
                </a:cubicBezTo>
                <a:cubicBezTo>
                  <a:pt x="121" y="115"/>
                  <a:pt x="121" y="115"/>
                  <a:pt x="121" y="115"/>
                </a:cubicBezTo>
                <a:cubicBezTo>
                  <a:pt x="131" y="125"/>
                  <a:pt x="131" y="125"/>
                  <a:pt x="131" y="125"/>
                </a:cubicBezTo>
                <a:cubicBezTo>
                  <a:pt x="188" y="125"/>
                  <a:pt x="188" y="125"/>
                  <a:pt x="188" y="125"/>
                </a:cubicBezTo>
                <a:cubicBezTo>
                  <a:pt x="198" y="115"/>
                  <a:pt x="198" y="115"/>
                  <a:pt x="198" y="115"/>
                </a:cubicBezTo>
                <a:cubicBezTo>
                  <a:pt x="198" y="87"/>
                  <a:pt x="198" y="87"/>
                  <a:pt x="198" y="87"/>
                </a:cubicBezTo>
                <a:cubicBezTo>
                  <a:pt x="188" y="77"/>
                  <a:pt x="188" y="77"/>
                  <a:pt x="188" y="77"/>
                </a:cubicBezTo>
                <a:cubicBezTo>
                  <a:pt x="131" y="77"/>
                  <a:pt x="131" y="77"/>
                  <a:pt x="131" y="77"/>
                </a:cubicBezTo>
                <a:close/>
                <a:moveTo>
                  <a:pt x="327" y="54"/>
                </a:moveTo>
                <a:cubicBezTo>
                  <a:pt x="309" y="0"/>
                  <a:pt x="309" y="0"/>
                  <a:pt x="309" y="0"/>
                </a:cubicBezTo>
                <a:cubicBezTo>
                  <a:pt x="298" y="5"/>
                  <a:pt x="298" y="5"/>
                  <a:pt x="298" y="5"/>
                </a:cubicBezTo>
                <a:cubicBezTo>
                  <a:pt x="295" y="54"/>
                  <a:pt x="295" y="54"/>
                  <a:pt x="295" y="54"/>
                </a:cubicBezTo>
                <a:cubicBezTo>
                  <a:pt x="327" y="54"/>
                  <a:pt x="327" y="54"/>
                  <a:pt x="327" y="54"/>
                </a:cubicBezTo>
                <a:close/>
                <a:moveTo>
                  <a:pt x="107" y="54"/>
                </a:moveTo>
                <a:cubicBezTo>
                  <a:pt x="126" y="0"/>
                  <a:pt x="126" y="0"/>
                  <a:pt x="126" y="0"/>
                </a:cubicBezTo>
                <a:cubicBezTo>
                  <a:pt x="137" y="5"/>
                  <a:pt x="137" y="5"/>
                  <a:pt x="137" y="5"/>
                </a:cubicBezTo>
                <a:cubicBezTo>
                  <a:pt x="140" y="54"/>
                  <a:pt x="140" y="54"/>
                  <a:pt x="140" y="54"/>
                </a:cubicBezTo>
                <a:cubicBezTo>
                  <a:pt x="107" y="54"/>
                  <a:pt x="107" y="54"/>
                  <a:pt x="107" y="54"/>
                </a:cubicBezTo>
                <a:close/>
                <a:moveTo>
                  <a:pt x="305" y="77"/>
                </a:moveTo>
                <a:cubicBezTo>
                  <a:pt x="248" y="77"/>
                  <a:pt x="248" y="77"/>
                  <a:pt x="248" y="77"/>
                </a:cubicBezTo>
                <a:cubicBezTo>
                  <a:pt x="238" y="87"/>
                  <a:pt x="238" y="87"/>
                  <a:pt x="238" y="87"/>
                </a:cubicBezTo>
                <a:cubicBezTo>
                  <a:pt x="238" y="115"/>
                  <a:pt x="238" y="115"/>
                  <a:pt x="238" y="115"/>
                </a:cubicBezTo>
                <a:cubicBezTo>
                  <a:pt x="248" y="125"/>
                  <a:pt x="248" y="125"/>
                  <a:pt x="248" y="125"/>
                </a:cubicBezTo>
                <a:cubicBezTo>
                  <a:pt x="305" y="125"/>
                  <a:pt x="305" y="125"/>
                  <a:pt x="305" y="125"/>
                </a:cubicBezTo>
                <a:cubicBezTo>
                  <a:pt x="315" y="115"/>
                  <a:pt x="315" y="115"/>
                  <a:pt x="315" y="115"/>
                </a:cubicBezTo>
                <a:cubicBezTo>
                  <a:pt x="315" y="87"/>
                  <a:pt x="315" y="87"/>
                  <a:pt x="315" y="87"/>
                </a:cubicBezTo>
                <a:cubicBezTo>
                  <a:pt x="305" y="77"/>
                  <a:pt x="305" y="77"/>
                  <a:pt x="305" y="77"/>
                </a:cubicBezTo>
                <a:close/>
                <a:moveTo>
                  <a:pt x="209" y="62"/>
                </a:moveTo>
                <a:cubicBezTo>
                  <a:pt x="209" y="62"/>
                  <a:pt x="209" y="62"/>
                  <a:pt x="209" y="62"/>
                </a:cubicBezTo>
                <a:cubicBezTo>
                  <a:pt x="201" y="62"/>
                  <a:pt x="201" y="62"/>
                  <a:pt x="201" y="62"/>
                </a:cubicBezTo>
                <a:cubicBezTo>
                  <a:pt x="201" y="62"/>
                  <a:pt x="201" y="62"/>
                  <a:pt x="201" y="62"/>
                </a:cubicBezTo>
                <a:cubicBezTo>
                  <a:pt x="107" y="62"/>
                  <a:pt x="107" y="62"/>
                  <a:pt x="107" y="62"/>
                </a:cubicBezTo>
                <a:cubicBezTo>
                  <a:pt x="107" y="121"/>
                  <a:pt x="107" y="121"/>
                  <a:pt x="107" y="121"/>
                </a:cubicBezTo>
                <a:cubicBezTo>
                  <a:pt x="127" y="140"/>
                  <a:pt x="127" y="140"/>
                  <a:pt x="127" y="140"/>
                </a:cubicBezTo>
                <a:cubicBezTo>
                  <a:pt x="192" y="140"/>
                  <a:pt x="192" y="140"/>
                  <a:pt x="192" y="140"/>
                </a:cubicBezTo>
                <a:cubicBezTo>
                  <a:pt x="211" y="121"/>
                  <a:pt x="211" y="121"/>
                  <a:pt x="211" y="121"/>
                </a:cubicBezTo>
                <a:cubicBezTo>
                  <a:pt x="225" y="121"/>
                  <a:pt x="225" y="121"/>
                  <a:pt x="225" y="121"/>
                </a:cubicBezTo>
                <a:cubicBezTo>
                  <a:pt x="244" y="140"/>
                  <a:pt x="244" y="140"/>
                  <a:pt x="244" y="140"/>
                </a:cubicBezTo>
                <a:cubicBezTo>
                  <a:pt x="309" y="140"/>
                  <a:pt x="309" y="140"/>
                  <a:pt x="309" y="140"/>
                </a:cubicBezTo>
                <a:cubicBezTo>
                  <a:pt x="329" y="121"/>
                  <a:pt x="329" y="121"/>
                  <a:pt x="329" y="121"/>
                </a:cubicBezTo>
                <a:cubicBezTo>
                  <a:pt x="329" y="62"/>
                  <a:pt x="329" y="62"/>
                  <a:pt x="329" y="62"/>
                </a:cubicBezTo>
                <a:cubicBezTo>
                  <a:pt x="227" y="62"/>
                  <a:pt x="227" y="62"/>
                  <a:pt x="227" y="62"/>
                </a:cubicBezTo>
                <a:cubicBezTo>
                  <a:pt x="227" y="62"/>
                  <a:pt x="227" y="62"/>
                  <a:pt x="227" y="62"/>
                </a:cubicBezTo>
                <a:cubicBezTo>
                  <a:pt x="218" y="62"/>
                  <a:pt x="218" y="62"/>
                  <a:pt x="218" y="62"/>
                </a:cubicBezTo>
                <a:cubicBezTo>
                  <a:pt x="209" y="62"/>
                  <a:pt x="209" y="62"/>
                  <a:pt x="209" y="62"/>
                </a:cubicBezTo>
                <a:close/>
                <a:moveTo>
                  <a:pt x="208" y="298"/>
                </a:moveTo>
                <a:cubicBezTo>
                  <a:pt x="204" y="300"/>
                  <a:pt x="198" y="298"/>
                  <a:pt x="196" y="294"/>
                </a:cubicBezTo>
                <a:cubicBezTo>
                  <a:pt x="194" y="289"/>
                  <a:pt x="196" y="284"/>
                  <a:pt x="200" y="282"/>
                </a:cubicBezTo>
                <a:cubicBezTo>
                  <a:pt x="376" y="219"/>
                  <a:pt x="376" y="219"/>
                  <a:pt x="376" y="219"/>
                </a:cubicBezTo>
                <a:cubicBezTo>
                  <a:pt x="381" y="217"/>
                  <a:pt x="386" y="219"/>
                  <a:pt x="388" y="223"/>
                </a:cubicBezTo>
                <a:cubicBezTo>
                  <a:pt x="390" y="228"/>
                  <a:pt x="389" y="233"/>
                  <a:pt x="384" y="235"/>
                </a:cubicBezTo>
                <a:cubicBezTo>
                  <a:pt x="208" y="298"/>
                  <a:pt x="208" y="298"/>
                  <a:pt x="208" y="298"/>
                </a:cubicBezTo>
                <a:close/>
                <a:moveTo>
                  <a:pt x="200" y="257"/>
                </a:moveTo>
                <a:cubicBezTo>
                  <a:pt x="376" y="195"/>
                  <a:pt x="376" y="195"/>
                  <a:pt x="376" y="195"/>
                </a:cubicBezTo>
                <a:cubicBezTo>
                  <a:pt x="378" y="194"/>
                  <a:pt x="378" y="192"/>
                  <a:pt x="378" y="191"/>
                </a:cubicBezTo>
                <a:cubicBezTo>
                  <a:pt x="377" y="189"/>
                  <a:pt x="375" y="189"/>
                  <a:pt x="374" y="189"/>
                </a:cubicBezTo>
                <a:cubicBezTo>
                  <a:pt x="198" y="252"/>
                  <a:pt x="198" y="252"/>
                  <a:pt x="198" y="252"/>
                </a:cubicBezTo>
                <a:cubicBezTo>
                  <a:pt x="196" y="253"/>
                  <a:pt x="196" y="254"/>
                  <a:pt x="196" y="256"/>
                </a:cubicBezTo>
                <a:cubicBezTo>
                  <a:pt x="197" y="257"/>
                  <a:pt x="199" y="258"/>
                  <a:pt x="200" y="257"/>
                </a:cubicBezTo>
                <a:close/>
                <a:moveTo>
                  <a:pt x="194" y="222"/>
                </a:moveTo>
                <a:cubicBezTo>
                  <a:pt x="197" y="224"/>
                  <a:pt x="200" y="224"/>
                  <a:pt x="203" y="222"/>
                </a:cubicBezTo>
                <a:cubicBezTo>
                  <a:pt x="203" y="222"/>
                  <a:pt x="203" y="222"/>
                  <a:pt x="203" y="222"/>
                </a:cubicBezTo>
                <a:cubicBezTo>
                  <a:pt x="375" y="163"/>
                  <a:pt x="375" y="163"/>
                  <a:pt x="375" y="163"/>
                </a:cubicBezTo>
                <a:cubicBezTo>
                  <a:pt x="380" y="161"/>
                  <a:pt x="382" y="155"/>
                  <a:pt x="379" y="151"/>
                </a:cubicBezTo>
                <a:cubicBezTo>
                  <a:pt x="379" y="149"/>
                  <a:pt x="377" y="148"/>
                  <a:pt x="376" y="147"/>
                </a:cubicBezTo>
                <a:cubicBezTo>
                  <a:pt x="340" y="124"/>
                  <a:pt x="340" y="124"/>
                  <a:pt x="340" y="124"/>
                </a:cubicBezTo>
                <a:cubicBezTo>
                  <a:pt x="340" y="126"/>
                  <a:pt x="340" y="126"/>
                  <a:pt x="340" y="126"/>
                </a:cubicBezTo>
                <a:cubicBezTo>
                  <a:pt x="328" y="138"/>
                  <a:pt x="328" y="138"/>
                  <a:pt x="328" y="138"/>
                </a:cubicBezTo>
                <a:cubicBezTo>
                  <a:pt x="351" y="152"/>
                  <a:pt x="351" y="152"/>
                  <a:pt x="351" y="152"/>
                </a:cubicBezTo>
                <a:cubicBezTo>
                  <a:pt x="200" y="204"/>
                  <a:pt x="200" y="204"/>
                  <a:pt x="200" y="204"/>
                </a:cubicBezTo>
                <a:cubicBezTo>
                  <a:pt x="122" y="152"/>
                  <a:pt x="122" y="152"/>
                  <a:pt x="122" y="152"/>
                </a:cubicBezTo>
                <a:cubicBezTo>
                  <a:pt x="122" y="152"/>
                  <a:pt x="122" y="152"/>
                  <a:pt x="122" y="152"/>
                </a:cubicBezTo>
                <a:cubicBezTo>
                  <a:pt x="121" y="152"/>
                  <a:pt x="121" y="152"/>
                  <a:pt x="121" y="152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95" y="90"/>
                  <a:pt x="95" y="90"/>
                  <a:pt x="95" y="90"/>
                </a:cubicBezTo>
                <a:cubicBezTo>
                  <a:pt x="95" y="71"/>
                  <a:pt x="95" y="71"/>
                  <a:pt x="95" y="71"/>
                </a:cubicBezTo>
                <a:cubicBezTo>
                  <a:pt x="28" y="94"/>
                  <a:pt x="28" y="94"/>
                  <a:pt x="28" y="94"/>
                </a:cubicBezTo>
                <a:cubicBezTo>
                  <a:pt x="23" y="96"/>
                  <a:pt x="21" y="101"/>
                  <a:pt x="23" y="106"/>
                </a:cubicBezTo>
                <a:cubicBezTo>
                  <a:pt x="24" y="107"/>
                  <a:pt x="25" y="109"/>
                  <a:pt x="26" y="110"/>
                </a:cubicBezTo>
                <a:cubicBezTo>
                  <a:pt x="26" y="110"/>
                  <a:pt x="26" y="110"/>
                  <a:pt x="26" y="110"/>
                </a:cubicBezTo>
                <a:cubicBezTo>
                  <a:pt x="194" y="222"/>
                  <a:pt x="194" y="222"/>
                  <a:pt x="194" y="222"/>
                </a:cubicBezTo>
                <a:close/>
                <a:moveTo>
                  <a:pt x="156" y="50"/>
                </a:moveTo>
                <a:cubicBezTo>
                  <a:pt x="197" y="36"/>
                  <a:pt x="197" y="36"/>
                  <a:pt x="197" y="36"/>
                </a:cubicBezTo>
                <a:cubicBezTo>
                  <a:pt x="200" y="35"/>
                  <a:pt x="203" y="35"/>
                  <a:pt x="206" y="37"/>
                </a:cubicBezTo>
                <a:cubicBezTo>
                  <a:pt x="227" y="50"/>
                  <a:pt x="227" y="50"/>
                  <a:pt x="227" y="50"/>
                </a:cubicBezTo>
                <a:cubicBezTo>
                  <a:pt x="218" y="50"/>
                  <a:pt x="218" y="50"/>
                  <a:pt x="218" y="50"/>
                </a:cubicBezTo>
                <a:cubicBezTo>
                  <a:pt x="183" y="50"/>
                  <a:pt x="183" y="50"/>
                  <a:pt x="183" y="50"/>
                </a:cubicBezTo>
                <a:cubicBezTo>
                  <a:pt x="183" y="50"/>
                  <a:pt x="183" y="50"/>
                  <a:pt x="183" y="50"/>
                </a:cubicBezTo>
                <a:cubicBezTo>
                  <a:pt x="156" y="50"/>
                  <a:pt x="156" y="50"/>
                  <a:pt x="156" y="50"/>
                </a:cubicBezTo>
                <a:close/>
                <a:moveTo>
                  <a:pt x="287" y="89"/>
                </a:moveTo>
                <a:cubicBezTo>
                  <a:pt x="303" y="100"/>
                  <a:pt x="303" y="100"/>
                  <a:pt x="303" y="100"/>
                </a:cubicBezTo>
                <a:cubicBezTo>
                  <a:pt x="303" y="110"/>
                  <a:pt x="303" y="110"/>
                  <a:pt x="303" y="110"/>
                </a:cubicBezTo>
                <a:cubicBezTo>
                  <a:pt x="300" y="113"/>
                  <a:pt x="300" y="113"/>
                  <a:pt x="300" y="113"/>
                </a:cubicBezTo>
                <a:cubicBezTo>
                  <a:pt x="291" y="113"/>
                  <a:pt x="291" y="113"/>
                  <a:pt x="291" y="113"/>
                </a:cubicBezTo>
                <a:cubicBezTo>
                  <a:pt x="254" y="89"/>
                  <a:pt x="254" y="89"/>
                  <a:pt x="254" y="89"/>
                </a:cubicBezTo>
                <a:lnTo>
                  <a:pt x="287" y="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3" name="Freeform 12">
            <a:extLst>
              <a:ext uri="{FF2B5EF4-FFF2-40B4-BE49-F238E27FC236}">
                <a16:creationId xmlns:a16="http://schemas.microsoft.com/office/drawing/2014/main" id="{5325BB1A-2399-45BE-B3F6-47F5CC879372}"/>
              </a:ext>
            </a:extLst>
          </p:cNvPr>
          <p:cNvSpPr>
            <a:spLocks noEditPoints="1"/>
          </p:cNvSpPr>
          <p:nvPr/>
        </p:nvSpPr>
        <p:spPr bwMode="auto">
          <a:xfrm>
            <a:off x="9724200" y="3490393"/>
            <a:ext cx="530833" cy="613375"/>
          </a:xfrm>
          <a:custGeom>
            <a:avLst/>
            <a:gdLst>
              <a:gd name="T0" fmla="*/ 277 w 290"/>
              <a:gd name="T1" fmla="*/ 310 h 335"/>
              <a:gd name="T2" fmla="*/ 75 w 290"/>
              <a:gd name="T3" fmla="*/ 310 h 335"/>
              <a:gd name="T4" fmla="*/ 109 w 290"/>
              <a:gd name="T5" fmla="*/ 297 h 335"/>
              <a:gd name="T6" fmla="*/ 116 w 290"/>
              <a:gd name="T7" fmla="*/ 291 h 335"/>
              <a:gd name="T8" fmla="*/ 212 w 290"/>
              <a:gd name="T9" fmla="*/ 152 h 335"/>
              <a:gd name="T10" fmla="*/ 213 w 290"/>
              <a:gd name="T11" fmla="*/ 149 h 335"/>
              <a:gd name="T12" fmla="*/ 213 w 290"/>
              <a:gd name="T13" fmla="*/ 149 h 335"/>
              <a:gd name="T14" fmla="*/ 237 w 290"/>
              <a:gd name="T15" fmla="*/ 115 h 335"/>
              <a:gd name="T16" fmla="*/ 220 w 290"/>
              <a:gd name="T17" fmla="*/ 23 h 335"/>
              <a:gd name="T18" fmla="*/ 215 w 290"/>
              <a:gd name="T19" fmla="*/ 20 h 335"/>
              <a:gd name="T20" fmla="*/ 124 w 290"/>
              <a:gd name="T21" fmla="*/ 37 h 335"/>
              <a:gd name="T22" fmla="*/ 100 w 290"/>
              <a:gd name="T23" fmla="*/ 72 h 335"/>
              <a:gd name="T24" fmla="*/ 101 w 290"/>
              <a:gd name="T25" fmla="*/ 72 h 335"/>
              <a:gd name="T26" fmla="*/ 98 w 290"/>
              <a:gd name="T27" fmla="*/ 74 h 335"/>
              <a:gd name="T28" fmla="*/ 3 w 290"/>
              <a:gd name="T29" fmla="*/ 213 h 335"/>
              <a:gd name="T30" fmla="*/ 0 w 290"/>
              <a:gd name="T31" fmla="*/ 222 h 335"/>
              <a:gd name="T32" fmla="*/ 0 w 290"/>
              <a:gd name="T33" fmla="*/ 318 h 335"/>
              <a:gd name="T34" fmla="*/ 4 w 290"/>
              <a:gd name="T35" fmla="*/ 328 h 335"/>
              <a:gd name="T36" fmla="*/ 15 w 290"/>
              <a:gd name="T37" fmla="*/ 335 h 335"/>
              <a:gd name="T38" fmla="*/ 277 w 290"/>
              <a:gd name="T39" fmla="*/ 335 h 335"/>
              <a:gd name="T40" fmla="*/ 290 w 290"/>
              <a:gd name="T41" fmla="*/ 323 h 335"/>
              <a:gd name="T42" fmla="*/ 277 w 290"/>
              <a:gd name="T43" fmla="*/ 310 h 335"/>
              <a:gd name="T44" fmla="*/ 148 w 290"/>
              <a:gd name="T45" fmla="*/ 54 h 335"/>
              <a:gd name="T46" fmla="*/ 199 w 290"/>
              <a:gd name="T47" fmla="*/ 44 h 335"/>
              <a:gd name="T48" fmla="*/ 204 w 290"/>
              <a:gd name="T49" fmla="*/ 47 h 335"/>
              <a:gd name="T50" fmla="*/ 213 w 290"/>
              <a:gd name="T51" fmla="*/ 99 h 335"/>
              <a:gd name="T52" fmla="*/ 196 w 290"/>
              <a:gd name="T53" fmla="*/ 124 h 335"/>
              <a:gd name="T54" fmla="*/ 130 w 290"/>
              <a:gd name="T55" fmla="*/ 79 h 335"/>
              <a:gd name="T56" fmla="*/ 148 w 290"/>
              <a:gd name="T57" fmla="*/ 54 h 335"/>
              <a:gd name="T58" fmla="*/ 30 w 290"/>
              <a:gd name="T59" fmla="*/ 265 h 335"/>
              <a:gd name="T60" fmla="*/ 29 w 290"/>
              <a:gd name="T61" fmla="*/ 266 h 335"/>
              <a:gd name="T62" fmla="*/ 29 w 290"/>
              <a:gd name="T63" fmla="*/ 226 h 335"/>
              <a:gd name="T64" fmla="*/ 114 w 290"/>
              <a:gd name="T65" fmla="*/ 103 h 335"/>
              <a:gd name="T66" fmla="*/ 134 w 290"/>
              <a:gd name="T67" fmla="*/ 117 h 335"/>
              <a:gd name="T68" fmla="*/ 56 w 290"/>
              <a:gd name="T69" fmla="*/ 231 h 335"/>
              <a:gd name="T70" fmla="*/ 60 w 290"/>
              <a:gd name="T71" fmla="*/ 253 h 335"/>
              <a:gd name="T72" fmla="*/ 81 w 290"/>
              <a:gd name="T73" fmla="*/ 249 h 335"/>
              <a:gd name="T74" fmla="*/ 160 w 290"/>
              <a:gd name="T75" fmla="*/ 134 h 335"/>
              <a:gd name="T76" fmla="*/ 180 w 290"/>
              <a:gd name="T77" fmla="*/ 148 h 335"/>
              <a:gd name="T78" fmla="*/ 95 w 290"/>
              <a:gd name="T79" fmla="*/ 271 h 335"/>
              <a:gd name="T80" fmla="*/ 59 w 290"/>
              <a:gd name="T81" fmla="*/ 285 h 335"/>
              <a:gd name="T82" fmla="*/ 30 w 290"/>
              <a:gd name="T83" fmla="*/ 26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90" h="335">
                <a:moveTo>
                  <a:pt x="277" y="310"/>
                </a:moveTo>
                <a:cubicBezTo>
                  <a:pt x="75" y="310"/>
                  <a:pt x="75" y="310"/>
                  <a:pt x="75" y="310"/>
                </a:cubicBezTo>
                <a:cubicBezTo>
                  <a:pt x="109" y="297"/>
                  <a:pt x="109" y="297"/>
                  <a:pt x="109" y="297"/>
                </a:cubicBezTo>
                <a:cubicBezTo>
                  <a:pt x="112" y="295"/>
                  <a:pt x="114" y="294"/>
                  <a:pt x="116" y="291"/>
                </a:cubicBezTo>
                <a:cubicBezTo>
                  <a:pt x="212" y="152"/>
                  <a:pt x="212" y="152"/>
                  <a:pt x="212" y="152"/>
                </a:cubicBezTo>
                <a:cubicBezTo>
                  <a:pt x="212" y="151"/>
                  <a:pt x="213" y="150"/>
                  <a:pt x="213" y="149"/>
                </a:cubicBezTo>
                <a:cubicBezTo>
                  <a:pt x="213" y="149"/>
                  <a:pt x="213" y="149"/>
                  <a:pt x="213" y="149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58" y="85"/>
                  <a:pt x="250" y="44"/>
                  <a:pt x="220" y="23"/>
                </a:cubicBezTo>
                <a:cubicBezTo>
                  <a:pt x="215" y="20"/>
                  <a:pt x="215" y="20"/>
                  <a:pt x="215" y="20"/>
                </a:cubicBezTo>
                <a:cubicBezTo>
                  <a:pt x="185" y="0"/>
                  <a:pt x="144" y="7"/>
                  <a:pt x="124" y="37"/>
                </a:cubicBezTo>
                <a:cubicBezTo>
                  <a:pt x="100" y="72"/>
                  <a:pt x="100" y="72"/>
                  <a:pt x="100" y="72"/>
                </a:cubicBezTo>
                <a:cubicBezTo>
                  <a:pt x="101" y="72"/>
                  <a:pt x="101" y="72"/>
                  <a:pt x="101" y="72"/>
                </a:cubicBezTo>
                <a:cubicBezTo>
                  <a:pt x="100" y="73"/>
                  <a:pt x="99" y="73"/>
                  <a:pt x="98" y="74"/>
                </a:cubicBezTo>
                <a:cubicBezTo>
                  <a:pt x="3" y="213"/>
                  <a:pt x="3" y="213"/>
                  <a:pt x="3" y="213"/>
                </a:cubicBezTo>
                <a:cubicBezTo>
                  <a:pt x="1" y="216"/>
                  <a:pt x="0" y="219"/>
                  <a:pt x="0" y="222"/>
                </a:cubicBezTo>
                <a:cubicBezTo>
                  <a:pt x="0" y="318"/>
                  <a:pt x="0" y="318"/>
                  <a:pt x="0" y="318"/>
                </a:cubicBezTo>
                <a:cubicBezTo>
                  <a:pt x="0" y="322"/>
                  <a:pt x="1" y="325"/>
                  <a:pt x="4" y="328"/>
                </a:cubicBezTo>
                <a:cubicBezTo>
                  <a:pt x="6" y="332"/>
                  <a:pt x="10" y="335"/>
                  <a:pt x="15" y="335"/>
                </a:cubicBezTo>
                <a:cubicBezTo>
                  <a:pt x="277" y="335"/>
                  <a:pt x="277" y="335"/>
                  <a:pt x="277" y="335"/>
                </a:cubicBezTo>
                <a:cubicBezTo>
                  <a:pt x="284" y="335"/>
                  <a:pt x="290" y="330"/>
                  <a:pt x="290" y="323"/>
                </a:cubicBezTo>
                <a:cubicBezTo>
                  <a:pt x="290" y="316"/>
                  <a:pt x="284" y="310"/>
                  <a:pt x="277" y="310"/>
                </a:cubicBezTo>
                <a:close/>
                <a:moveTo>
                  <a:pt x="148" y="54"/>
                </a:moveTo>
                <a:cubicBezTo>
                  <a:pt x="159" y="37"/>
                  <a:pt x="182" y="33"/>
                  <a:pt x="199" y="44"/>
                </a:cubicBezTo>
                <a:cubicBezTo>
                  <a:pt x="204" y="47"/>
                  <a:pt x="204" y="47"/>
                  <a:pt x="204" y="47"/>
                </a:cubicBezTo>
                <a:cubicBezTo>
                  <a:pt x="220" y="59"/>
                  <a:pt x="225" y="82"/>
                  <a:pt x="213" y="99"/>
                </a:cubicBezTo>
                <a:cubicBezTo>
                  <a:pt x="196" y="124"/>
                  <a:pt x="196" y="124"/>
                  <a:pt x="196" y="124"/>
                </a:cubicBezTo>
                <a:cubicBezTo>
                  <a:pt x="130" y="79"/>
                  <a:pt x="130" y="79"/>
                  <a:pt x="130" y="79"/>
                </a:cubicBezTo>
                <a:lnTo>
                  <a:pt x="148" y="54"/>
                </a:lnTo>
                <a:close/>
                <a:moveTo>
                  <a:pt x="30" y="265"/>
                </a:moveTo>
                <a:cubicBezTo>
                  <a:pt x="29" y="266"/>
                  <a:pt x="29" y="266"/>
                  <a:pt x="29" y="266"/>
                </a:cubicBezTo>
                <a:cubicBezTo>
                  <a:pt x="29" y="226"/>
                  <a:pt x="29" y="226"/>
                  <a:pt x="29" y="226"/>
                </a:cubicBezTo>
                <a:cubicBezTo>
                  <a:pt x="114" y="103"/>
                  <a:pt x="114" y="103"/>
                  <a:pt x="114" y="103"/>
                </a:cubicBezTo>
                <a:cubicBezTo>
                  <a:pt x="134" y="117"/>
                  <a:pt x="134" y="117"/>
                  <a:pt x="134" y="117"/>
                </a:cubicBezTo>
                <a:cubicBezTo>
                  <a:pt x="56" y="231"/>
                  <a:pt x="56" y="231"/>
                  <a:pt x="56" y="231"/>
                </a:cubicBezTo>
                <a:cubicBezTo>
                  <a:pt x="51" y="238"/>
                  <a:pt x="53" y="248"/>
                  <a:pt x="60" y="253"/>
                </a:cubicBezTo>
                <a:cubicBezTo>
                  <a:pt x="67" y="258"/>
                  <a:pt x="76" y="256"/>
                  <a:pt x="81" y="249"/>
                </a:cubicBezTo>
                <a:cubicBezTo>
                  <a:pt x="160" y="134"/>
                  <a:pt x="160" y="134"/>
                  <a:pt x="160" y="134"/>
                </a:cubicBezTo>
                <a:cubicBezTo>
                  <a:pt x="180" y="148"/>
                  <a:pt x="180" y="148"/>
                  <a:pt x="180" y="148"/>
                </a:cubicBezTo>
                <a:cubicBezTo>
                  <a:pt x="95" y="271"/>
                  <a:pt x="95" y="271"/>
                  <a:pt x="95" y="271"/>
                </a:cubicBezTo>
                <a:cubicBezTo>
                  <a:pt x="59" y="285"/>
                  <a:pt x="59" y="285"/>
                  <a:pt x="59" y="285"/>
                </a:cubicBezTo>
                <a:lnTo>
                  <a:pt x="30" y="26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2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4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6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8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2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CA41F8FF-F7C7-4A98-8BB7-80EB8BF480D0}"/>
              </a:ext>
            </a:extLst>
          </p:cNvPr>
          <p:cNvGrpSpPr/>
          <p:nvPr/>
        </p:nvGrpSpPr>
        <p:grpSpPr>
          <a:xfrm>
            <a:off x="1165160" y="2516056"/>
            <a:ext cx="1510077" cy="1514445"/>
            <a:chOff x="4584701" y="522287"/>
            <a:chExt cx="2744788" cy="2752726"/>
          </a:xfrm>
          <a:solidFill>
            <a:srgbClr val="202A36"/>
          </a:solidFill>
        </p:grpSpPr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A2BC192C-29E0-4EC9-972C-E531B4861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04685D28-EFD1-4371-80AC-43206AF458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1" name="Freeform 28">
            <a:extLst>
              <a:ext uri="{FF2B5EF4-FFF2-40B4-BE49-F238E27FC236}">
                <a16:creationId xmlns:a16="http://schemas.microsoft.com/office/drawing/2014/main" id="{A4C1B7C8-7A08-4A8E-B241-3488BB7F72D5}"/>
              </a:ext>
            </a:extLst>
          </p:cNvPr>
          <p:cNvSpPr>
            <a:spLocks noEditPoints="1"/>
          </p:cNvSpPr>
          <p:nvPr/>
        </p:nvSpPr>
        <p:spPr bwMode="auto">
          <a:xfrm>
            <a:off x="1419617" y="2924177"/>
            <a:ext cx="992681" cy="745868"/>
          </a:xfrm>
          <a:custGeom>
            <a:avLst/>
            <a:gdLst>
              <a:gd name="T0" fmla="*/ 40 w 192"/>
              <a:gd name="T1" fmla="*/ 118 h 144"/>
              <a:gd name="T2" fmla="*/ 40 w 192"/>
              <a:gd name="T3" fmla="*/ 118 h 144"/>
              <a:gd name="T4" fmla="*/ 56 w 192"/>
              <a:gd name="T5" fmla="*/ 116 h 144"/>
              <a:gd name="T6" fmla="*/ 97 w 192"/>
              <a:gd name="T7" fmla="*/ 137 h 144"/>
              <a:gd name="T8" fmla="*/ 99 w 192"/>
              <a:gd name="T9" fmla="*/ 137 h 144"/>
              <a:gd name="T10" fmla="*/ 140 w 192"/>
              <a:gd name="T11" fmla="*/ 116 h 144"/>
              <a:gd name="T12" fmla="*/ 156 w 192"/>
              <a:gd name="T13" fmla="*/ 118 h 144"/>
              <a:gd name="T14" fmla="*/ 156 w 192"/>
              <a:gd name="T15" fmla="*/ 118 h 144"/>
              <a:gd name="T16" fmla="*/ 156 w 192"/>
              <a:gd name="T17" fmla="*/ 70 h 144"/>
              <a:gd name="T18" fmla="*/ 96 w 192"/>
              <a:gd name="T19" fmla="*/ 98 h 144"/>
              <a:gd name="T20" fmla="*/ 40 w 192"/>
              <a:gd name="T21" fmla="*/ 72 h 144"/>
              <a:gd name="T22" fmla="*/ 40 w 192"/>
              <a:gd name="T23" fmla="*/ 118 h 144"/>
              <a:gd name="T24" fmla="*/ 96 w 192"/>
              <a:gd name="T25" fmla="*/ 0 h 144"/>
              <a:gd name="T26" fmla="*/ 0 w 192"/>
              <a:gd name="T27" fmla="*/ 44 h 144"/>
              <a:gd name="T28" fmla="*/ 96 w 192"/>
              <a:gd name="T29" fmla="*/ 88 h 144"/>
              <a:gd name="T30" fmla="*/ 192 w 192"/>
              <a:gd name="T31" fmla="*/ 44 h 144"/>
              <a:gd name="T32" fmla="*/ 96 w 192"/>
              <a:gd name="T33" fmla="*/ 0 h 144"/>
              <a:gd name="T34" fmla="*/ 8 w 192"/>
              <a:gd name="T35" fmla="*/ 56 h 144"/>
              <a:gd name="T36" fmla="*/ 4 w 192"/>
              <a:gd name="T37" fmla="*/ 104 h 144"/>
              <a:gd name="T38" fmla="*/ 12 w 192"/>
              <a:gd name="T39" fmla="*/ 104 h 144"/>
              <a:gd name="T40" fmla="*/ 12 w 192"/>
              <a:gd name="T41" fmla="*/ 58 h 144"/>
              <a:gd name="T42" fmla="*/ 8 w 192"/>
              <a:gd name="T43" fmla="*/ 56 h 144"/>
              <a:gd name="T44" fmla="*/ 16 w 192"/>
              <a:gd name="T45" fmla="*/ 144 h 144"/>
              <a:gd name="T46" fmla="*/ 9 w 192"/>
              <a:gd name="T47" fmla="*/ 124 h 144"/>
              <a:gd name="T48" fmla="*/ 16 w 192"/>
              <a:gd name="T49" fmla="*/ 116 h 144"/>
              <a:gd name="T50" fmla="*/ 8 w 192"/>
              <a:gd name="T51" fmla="*/ 108 h 144"/>
              <a:gd name="T52" fmla="*/ 0 w 192"/>
              <a:gd name="T53" fmla="*/ 116 h 144"/>
              <a:gd name="T54" fmla="*/ 7 w 192"/>
              <a:gd name="T55" fmla="*/ 124 h 144"/>
              <a:gd name="T56" fmla="*/ 0 w 192"/>
              <a:gd name="T57" fmla="*/ 144 h 144"/>
              <a:gd name="T58" fmla="*/ 16 w 192"/>
              <a:gd name="T5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2" h="144">
                <a:moveTo>
                  <a:pt x="40" y="118"/>
                </a:moveTo>
                <a:cubicBezTo>
                  <a:pt x="40" y="118"/>
                  <a:pt x="40" y="118"/>
                  <a:pt x="40" y="118"/>
                </a:cubicBezTo>
                <a:cubicBezTo>
                  <a:pt x="45" y="116"/>
                  <a:pt x="50" y="116"/>
                  <a:pt x="56" y="116"/>
                </a:cubicBezTo>
                <a:cubicBezTo>
                  <a:pt x="72" y="116"/>
                  <a:pt x="91" y="127"/>
                  <a:pt x="97" y="137"/>
                </a:cubicBezTo>
                <a:cubicBezTo>
                  <a:pt x="99" y="137"/>
                  <a:pt x="99" y="137"/>
                  <a:pt x="99" y="137"/>
                </a:cubicBezTo>
                <a:cubicBezTo>
                  <a:pt x="105" y="127"/>
                  <a:pt x="123" y="116"/>
                  <a:pt x="140" y="116"/>
                </a:cubicBezTo>
                <a:cubicBezTo>
                  <a:pt x="145" y="116"/>
                  <a:pt x="151" y="116"/>
                  <a:pt x="156" y="118"/>
                </a:cubicBezTo>
                <a:cubicBezTo>
                  <a:pt x="156" y="118"/>
                  <a:pt x="156" y="118"/>
                  <a:pt x="156" y="118"/>
                </a:cubicBezTo>
                <a:cubicBezTo>
                  <a:pt x="156" y="70"/>
                  <a:pt x="156" y="70"/>
                  <a:pt x="156" y="70"/>
                </a:cubicBezTo>
                <a:cubicBezTo>
                  <a:pt x="96" y="98"/>
                  <a:pt x="96" y="98"/>
                  <a:pt x="96" y="98"/>
                </a:cubicBezTo>
                <a:cubicBezTo>
                  <a:pt x="40" y="72"/>
                  <a:pt x="40" y="72"/>
                  <a:pt x="40" y="72"/>
                </a:cubicBezTo>
                <a:lnTo>
                  <a:pt x="40" y="118"/>
                </a:lnTo>
                <a:close/>
                <a:moveTo>
                  <a:pt x="96" y="0"/>
                </a:moveTo>
                <a:cubicBezTo>
                  <a:pt x="0" y="44"/>
                  <a:pt x="0" y="44"/>
                  <a:pt x="0" y="44"/>
                </a:cubicBezTo>
                <a:cubicBezTo>
                  <a:pt x="96" y="88"/>
                  <a:pt x="96" y="88"/>
                  <a:pt x="96" y="88"/>
                </a:cubicBezTo>
                <a:cubicBezTo>
                  <a:pt x="192" y="44"/>
                  <a:pt x="192" y="44"/>
                  <a:pt x="192" y="44"/>
                </a:cubicBezTo>
                <a:lnTo>
                  <a:pt x="96" y="0"/>
                </a:lnTo>
                <a:close/>
                <a:moveTo>
                  <a:pt x="8" y="56"/>
                </a:moveTo>
                <a:cubicBezTo>
                  <a:pt x="4" y="104"/>
                  <a:pt x="4" y="104"/>
                  <a:pt x="4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2" y="58"/>
                  <a:pt x="12" y="58"/>
                  <a:pt x="12" y="58"/>
                </a:cubicBezTo>
                <a:lnTo>
                  <a:pt x="8" y="56"/>
                </a:lnTo>
                <a:close/>
                <a:moveTo>
                  <a:pt x="16" y="144"/>
                </a:moveTo>
                <a:cubicBezTo>
                  <a:pt x="9" y="124"/>
                  <a:pt x="9" y="124"/>
                  <a:pt x="9" y="124"/>
                </a:cubicBezTo>
                <a:cubicBezTo>
                  <a:pt x="13" y="123"/>
                  <a:pt x="16" y="120"/>
                  <a:pt x="16" y="116"/>
                </a:cubicBezTo>
                <a:cubicBezTo>
                  <a:pt x="16" y="111"/>
                  <a:pt x="12" y="108"/>
                  <a:pt x="8" y="108"/>
                </a:cubicBezTo>
                <a:cubicBezTo>
                  <a:pt x="3" y="108"/>
                  <a:pt x="0" y="111"/>
                  <a:pt x="0" y="116"/>
                </a:cubicBezTo>
                <a:cubicBezTo>
                  <a:pt x="0" y="120"/>
                  <a:pt x="3" y="123"/>
                  <a:pt x="7" y="124"/>
                </a:cubicBezTo>
                <a:cubicBezTo>
                  <a:pt x="0" y="144"/>
                  <a:pt x="0" y="144"/>
                  <a:pt x="0" y="144"/>
                </a:cubicBezTo>
                <a:lnTo>
                  <a:pt x="16" y="1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04141B5-1126-40ED-B9A4-7CACFC74C7C8}"/>
              </a:ext>
            </a:extLst>
          </p:cNvPr>
          <p:cNvSpPr/>
          <p:nvPr/>
        </p:nvSpPr>
        <p:spPr>
          <a:xfrm>
            <a:off x="3274541" y="2890468"/>
            <a:ext cx="81925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kern="100" dirty="0">
                <a:solidFill>
                  <a:srgbClr val="49889B"/>
                </a:solidFill>
                <a:cs typeface="+mn-ea"/>
                <a:sym typeface="+mn-lt"/>
              </a:rPr>
              <a:t>一、</a:t>
            </a:r>
            <a:r>
              <a:rPr kumimoji="0" lang="zh-CN" altLang="en-US" sz="4400" b="1" i="0" u="none" strike="noStrike" kern="100" cap="none" spc="0" normalizeH="0" baseline="0" noProof="0" dirty="0">
                <a:ln>
                  <a:noFill/>
                </a:ln>
                <a:solidFill>
                  <a:srgbClr val="49889B"/>
                </a:solidFill>
                <a:uLnTx/>
                <a:uFillTx/>
                <a:cs typeface="+mn-ea"/>
                <a:sym typeface="+mn-lt"/>
              </a:rPr>
              <a:t>绪论</a:t>
            </a:r>
            <a:endParaRPr kumimoji="0" lang="zh-CN" altLang="zh-CN" sz="4400" b="1" i="0" u="none" strike="noStrike" kern="100" cap="none" spc="0" normalizeH="0" baseline="0" noProof="0" dirty="0">
              <a:ln>
                <a:noFill/>
              </a:ln>
              <a:solidFill>
                <a:srgbClr val="49889B"/>
              </a:solidFill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9">
            <a:extLst>
              <a:ext uri="{FF2B5EF4-FFF2-40B4-BE49-F238E27FC236}">
                <a16:creationId xmlns:a16="http://schemas.microsoft.com/office/drawing/2014/main" id="{BC48F4D5-2B51-4242-8AEB-6A3020732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9" y="371042"/>
            <a:ext cx="3704079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49889B"/>
                </a:solidFill>
                <a:cs typeface="+mn-ea"/>
                <a:sym typeface="+mn-lt"/>
              </a:rPr>
              <a:t>此处输入你的标题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8110615-28D1-4D05-9F13-88E31E9A5033}"/>
              </a:ext>
            </a:extLst>
          </p:cNvPr>
          <p:cNvGrpSpPr/>
          <p:nvPr/>
        </p:nvGrpSpPr>
        <p:grpSpPr>
          <a:xfrm>
            <a:off x="554877" y="932724"/>
            <a:ext cx="1199456" cy="74689"/>
            <a:chOff x="0" y="2842590"/>
            <a:chExt cx="7054752" cy="89199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6EDFF7C-BA6B-42F9-A71B-014D5DC453DF}"/>
                </a:ext>
              </a:extLst>
            </p:cNvPr>
            <p:cNvSpPr/>
            <p:nvPr/>
          </p:nvSpPr>
          <p:spPr>
            <a:xfrm>
              <a:off x="0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F85402D-051A-45CA-9023-28304A47064D}"/>
                </a:ext>
              </a:extLst>
            </p:cNvPr>
            <p:cNvSpPr/>
            <p:nvPr/>
          </p:nvSpPr>
          <p:spPr>
            <a:xfrm>
              <a:off x="1763688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9AB5B2B-9270-4B81-8D43-9A3F8C18C60E}"/>
                </a:ext>
              </a:extLst>
            </p:cNvPr>
            <p:cNvSpPr/>
            <p:nvPr/>
          </p:nvSpPr>
          <p:spPr>
            <a:xfrm>
              <a:off x="3527376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F387F08-85AE-46C4-B78F-F2BF884DDB18}"/>
                </a:ext>
              </a:extLst>
            </p:cNvPr>
            <p:cNvSpPr/>
            <p:nvPr/>
          </p:nvSpPr>
          <p:spPr>
            <a:xfrm>
              <a:off x="5291064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7127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30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48834" y="1304066"/>
            <a:ext cx="3388038" cy="1799419"/>
            <a:chOff x="1895707" y="1831751"/>
            <a:chExt cx="3388038" cy="1807566"/>
          </a:xfrm>
        </p:grpSpPr>
        <p:sp>
          <p:nvSpPr>
            <p:cNvPr id="3" name="Rounded Rectangle 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4" name="Rounded Rectangle 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5" name="Rounded Rectangle 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6" name="Freeform 7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7" name="Group 8"/>
          <p:cNvGrpSpPr/>
          <p:nvPr/>
        </p:nvGrpSpPr>
        <p:grpSpPr>
          <a:xfrm>
            <a:off x="3441110" y="2252440"/>
            <a:ext cx="4099526" cy="2177298"/>
            <a:chOff x="1895707" y="1831751"/>
            <a:chExt cx="3388038" cy="1807566"/>
          </a:xfrm>
        </p:grpSpPr>
        <p:sp>
          <p:nvSpPr>
            <p:cNvPr id="8" name="Rounded Rectangle 9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9" name="Rounded Rectangle 10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0" name="Rounded Rectangle 11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6BA6B9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1" name="Freeform 12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7303976" y="1598206"/>
            <a:ext cx="3726843" cy="1979361"/>
            <a:chOff x="1895707" y="1831751"/>
            <a:chExt cx="3388038" cy="1807566"/>
          </a:xfrm>
        </p:grpSpPr>
        <p:sp>
          <p:nvSpPr>
            <p:cNvPr id="13" name="Rounded Rectangle 14"/>
            <p:cNvSpPr/>
            <p:nvPr/>
          </p:nvSpPr>
          <p:spPr>
            <a:xfrm rot="2700000">
              <a:off x="3687304" y="232536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4" name="Rounded Rectangle 15"/>
            <p:cNvSpPr/>
            <p:nvPr/>
          </p:nvSpPr>
          <p:spPr>
            <a:xfrm rot="18900000">
              <a:off x="3682388" y="3025183"/>
              <a:ext cx="1601357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t"/>
            <a:lstStyle/>
            <a:p>
              <a:pPr algn="ctr"/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5" name="Rounded Rectangle 16"/>
            <p:cNvSpPr/>
            <p:nvPr/>
          </p:nvSpPr>
          <p:spPr>
            <a:xfrm>
              <a:off x="1895707" y="2684256"/>
              <a:ext cx="2928405" cy="614134"/>
            </a:xfrm>
            <a:prstGeom prst="roundRect">
              <a:avLst>
                <a:gd name="adj" fmla="val 7044"/>
              </a:avLst>
            </a:prstGeom>
            <a:solidFill>
              <a:srgbClr val="49889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71566" rIns="123855" rtlCol="0" anchor="ctr"/>
            <a:lstStyle/>
            <a:p>
              <a:endParaRPr lang="en-US" sz="1625" b="1" dirty="0">
                <a:cs typeface="+mn-ea"/>
                <a:sym typeface="+mn-lt"/>
              </a:endParaRPr>
            </a:p>
          </p:txBody>
        </p:sp>
        <p:sp>
          <p:nvSpPr>
            <p:cNvPr id="16" name="Freeform 17"/>
            <p:cNvSpPr/>
            <p:nvPr/>
          </p:nvSpPr>
          <p:spPr>
            <a:xfrm>
              <a:off x="4483067" y="2632430"/>
              <a:ext cx="706987" cy="706988"/>
            </a:xfrm>
            <a:custGeom>
              <a:avLst/>
              <a:gdLst>
                <a:gd name="connsiteX0" fmla="*/ 1621876 w 4116165"/>
                <a:gd name="connsiteY0" fmla="*/ 814807 h 3497531"/>
                <a:gd name="connsiteX1" fmla="*/ 3927730 w 4116165"/>
                <a:gd name="connsiteY1" fmla="*/ 814807 h 3497531"/>
                <a:gd name="connsiteX2" fmla="*/ 4116165 w 4116165"/>
                <a:gd name="connsiteY2" fmla="*/ 1003242 h 3497531"/>
                <a:gd name="connsiteX3" fmla="*/ 4116165 w 4116165"/>
                <a:gd name="connsiteY3" fmla="*/ 3309096 h 3497531"/>
                <a:gd name="connsiteX4" fmla="*/ 3927730 w 4116165"/>
                <a:gd name="connsiteY4" fmla="*/ 3497531 h 3497531"/>
                <a:gd name="connsiteX5" fmla="*/ 1621876 w 4116165"/>
                <a:gd name="connsiteY5" fmla="*/ 3497531 h 3497531"/>
                <a:gd name="connsiteX6" fmla="*/ 1433441 w 4116165"/>
                <a:gd name="connsiteY6" fmla="*/ 3309096 h 3497531"/>
                <a:gd name="connsiteX7" fmla="*/ 1433441 w 4116165"/>
                <a:gd name="connsiteY7" fmla="*/ 1003242 h 3497531"/>
                <a:gd name="connsiteX8" fmla="*/ 1621876 w 4116165"/>
                <a:gd name="connsiteY8" fmla="*/ 814807 h 3497531"/>
                <a:gd name="connsiteX9" fmla="*/ 688860 w 4116165"/>
                <a:gd name="connsiteY9" fmla="*/ 0 h 3497531"/>
                <a:gd name="connsiteX10" fmla="*/ 739322 w 4116165"/>
                <a:gd name="connsiteY10" fmla="*/ 20901 h 3497531"/>
                <a:gd name="connsiteX11" fmla="*/ 1356818 w 4116165"/>
                <a:gd name="connsiteY11" fmla="*/ 638398 h 3497531"/>
                <a:gd name="connsiteX12" fmla="*/ 1356818 w 4116165"/>
                <a:gd name="connsiteY12" fmla="*/ 739322 h 3497531"/>
                <a:gd name="connsiteX13" fmla="*/ 739322 w 4116165"/>
                <a:gd name="connsiteY13" fmla="*/ 1356819 h 3497531"/>
                <a:gd name="connsiteX14" fmla="*/ 638398 w 4116165"/>
                <a:gd name="connsiteY14" fmla="*/ 1356819 h 3497531"/>
                <a:gd name="connsiteX15" fmla="*/ 20901 w 4116165"/>
                <a:gd name="connsiteY15" fmla="*/ 739322 h 3497531"/>
                <a:gd name="connsiteX16" fmla="*/ 20901 w 4116165"/>
                <a:gd name="connsiteY16" fmla="*/ 638398 h 3497531"/>
                <a:gd name="connsiteX17" fmla="*/ 638398 w 4116165"/>
                <a:gd name="connsiteY17" fmla="*/ 20901 h 3497531"/>
                <a:gd name="connsiteX18" fmla="*/ 688860 w 4116165"/>
                <a:gd name="connsiteY18" fmla="*/ 0 h 3497531"/>
                <a:gd name="connsiteX0-1" fmla="*/ 1433441 w 4116165"/>
                <a:gd name="connsiteY0-2" fmla="*/ 1003242 h 3497531"/>
                <a:gd name="connsiteX1-3" fmla="*/ 3927730 w 4116165"/>
                <a:gd name="connsiteY1-4" fmla="*/ 814807 h 3497531"/>
                <a:gd name="connsiteX2-5" fmla="*/ 4116165 w 4116165"/>
                <a:gd name="connsiteY2-6" fmla="*/ 1003242 h 3497531"/>
                <a:gd name="connsiteX3-7" fmla="*/ 4116165 w 4116165"/>
                <a:gd name="connsiteY3-8" fmla="*/ 3309096 h 3497531"/>
                <a:gd name="connsiteX4-9" fmla="*/ 3927730 w 4116165"/>
                <a:gd name="connsiteY4-10" fmla="*/ 3497531 h 3497531"/>
                <a:gd name="connsiteX5-11" fmla="*/ 1621876 w 4116165"/>
                <a:gd name="connsiteY5-12" fmla="*/ 3497531 h 3497531"/>
                <a:gd name="connsiteX6-13" fmla="*/ 1433441 w 4116165"/>
                <a:gd name="connsiteY6-14" fmla="*/ 3309096 h 3497531"/>
                <a:gd name="connsiteX7-15" fmla="*/ 1433441 w 4116165"/>
                <a:gd name="connsiteY7-16" fmla="*/ 1003242 h 3497531"/>
                <a:gd name="connsiteX8-17" fmla="*/ 688860 w 4116165"/>
                <a:gd name="connsiteY8-18" fmla="*/ 0 h 3497531"/>
                <a:gd name="connsiteX9-19" fmla="*/ 739322 w 4116165"/>
                <a:gd name="connsiteY9-20" fmla="*/ 20901 h 3497531"/>
                <a:gd name="connsiteX10-21" fmla="*/ 1356818 w 4116165"/>
                <a:gd name="connsiteY10-22" fmla="*/ 638398 h 3497531"/>
                <a:gd name="connsiteX11-23" fmla="*/ 1356818 w 4116165"/>
                <a:gd name="connsiteY11-24" fmla="*/ 739322 h 3497531"/>
                <a:gd name="connsiteX12-25" fmla="*/ 739322 w 4116165"/>
                <a:gd name="connsiteY12-26" fmla="*/ 1356819 h 3497531"/>
                <a:gd name="connsiteX13-27" fmla="*/ 638398 w 4116165"/>
                <a:gd name="connsiteY13-28" fmla="*/ 1356819 h 3497531"/>
                <a:gd name="connsiteX14-29" fmla="*/ 20901 w 4116165"/>
                <a:gd name="connsiteY14-30" fmla="*/ 739322 h 3497531"/>
                <a:gd name="connsiteX15-31" fmla="*/ 20901 w 4116165"/>
                <a:gd name="connsiteY15-32" fmla="*/ 638398 h 3497531"/>
                <a:gd name="connsiteX16-33" fmla="*/ 638398 w 4116165"/>
                <a:gd name="connsiteY16-34" fmla="*/ 20901 h 3497531"/>
                <a:gd name="connsiteX17-35" fmla="*/ 688860 w 4116165"/>
                <a:gd name="connsiteY17-36" fmla="*/ 0 h 3497531"/>
                <a:gd name="connsiteX0-37" fmla="*/ 1433441 w 4116165"/>
                <a:gd name="connsiteY0-38" fmla="*/ 3309096 h 3497531"/>
                <a:gd name="connsiteX1-39" fmla="*/ 3927730 w 4116165"/>
                <a:gd name="connsiteY1-40" fmla="*/ 814807 h 3497531"/>
                <a:gd name="connsiteX2-41" fmla="*/ 4116165 w 4116165"/>
                <a:gd name="connsiteY2-42" fmla="*/ 1003242 h 3497531"/>
                <a:gd name="connsiteX3-43" fmla="*/ 4116165 w 4116165"/>
                <a:gd name="connsiteY3-44" fmla="*/ 3309096 h 3497531"/>
                <a:gd name="connsiteX4-45" fmla="*/ 3927730 w 4116165"/>
                <a:gd name="connsiteY4-46" fmla="*/ 3497531 h 3497531"/>
                <a:gd name="connsiteX5-47" fmla="*/ 1621876 w 4116165"/>
                <a:gd name="connsiteY5-48" fmla="*/ 3497531 h 3497531"/>
                <a:gd name="connsiteX6-49" fmla="*/ 1433441 w 4116165"/>
                <a:gd name="connsiteY6-50" fmla="*/ 3309096 h 3497531"/>
                <a:gd name="connsiteX7-51" fmla="*/ 688860 w 4116165"/>
                <a:gd name="connsiteY7-52" fmla="*/ 0 h 3497531"/>
                <a:gd name="connsiteX8-53" fmla="*/ 739322 w 4116165"/>
                <a:gd name="connsiteY8-54" fmla="*/ 20901 h 3497531"/>
                <a:gd name="connsiteX9-55" fmla="*/ 1356818 w 4116165"/>
                <a:gd name="connsiteY9-56" fmla="*/ 638398 h 3497531"/>
                <a:gd name="connsiteX10-57" fmla="*/ 1356818 w 4116165"/>
                <a:gd name="connsiteY10-58" fmla="*/ 739322 h 3497531"/>
                <a:gd name="connsiteX11-59" fmla="*/ 739322 w 4116165"/>
                <a:gd name="connsiteY11-60" fmla="*/ 1356819 h 3497531"/>
                <a:gd name="connsiteX12-61" fmla="*/ 638398 w 4116165"/>
                <a:gd name="connsiteY12-62" fmla="*/ 1356819 h 3497531"/>
                <a:gd name="connsiteX13-63" fmla="*/ 20901 w 4116165"/>
                <a:gd name="connsiteY13-64" fmla="*/ 739322 h 3497531"/>
                <a:gd name="connsiteX14-65" fmla="*/ 20901 w 4116165"/>
                <a:gd name="connsiteY14-66" fmla="*/ 638398 h 3497531"/>
                <a:gd name="connsiteX15-67" fmla="*/ 638398 w 4116165"/>
                <a:gd name="connsiteY15-68" fmla="*/ 20901 h 3497531"/>
                <a:gd name="connsiteX16-69" fmla="*/ 688860 w 4116165"/>
                <a:gd name="connsiteY16-70" fmla="*/ 0 h 3497531"/>
                <a:gd name="connsiteX0-71" fmla="*/ 1433441 w 4116165"/>
                <a:gd name="connsiteY0-72" fmla="*/ 3309096 h 3497531"/>
                <a:gd name="connsiteX1-73" fmla="*/ 4116165 w 4116165"/>
                <a:gd name="connsiteY1-74" fmla="*/ 1003242 h 3497531"/>
                <a:gd name="connsiteX2-75" fmla="*/ 4116165 w 4116165"/>
                <a:gd name="connsiteY2-76" fmla="*/ 3309096 h 3497531"/>
                <a:gd name="connsiteX3-77" fmla="*/ 3927730 w 4116165"/>
                <a:gd name="connsiteY3-78" fmla="*/ 3497531 h 3497531"/>
                <a:gd name="connsiteX4-79" fmla="*/ 1621876 w 4116165"/>
                <a:gd name="connsiteY4-80" fmla="*/ 3497531 h 3497531"/>
                <a:gd name="connsiteX5-81" fmla="*/ 1433441 w 4116165"/>
                <a:gd name="connsiteY5-82" fmla="*/ 3309096 h 3497531"/>
                <a:gd name="connsiteX6-83" fmla="*/ 688860 w 4116165"/>
                <a:gd name="connsiteY6-84" fmla="*/ 0 h 3497531"/>
                <a:gd name="connsiteX7-85" fmla="*/ 739322 w 4116165"/>
                <a:gd name="connsiteY7-86" fmla="*/ 20901 h 3497531"/>
                <a:gd name="connsiteX8-87" fmla="*/ 1356818 w 4116165"/>
                <a:gd name="connsiteY8-88" fmla="*/ 638398 h 3497531"/>
                <a:gd name="connsiteX9-89" fmla="*/ 1356818 w 4116165"/>
                <a:gd name="connsiteY9-90" fmla="*/ 739322 h 3497531"/>
                <a:gd name="connsiteX10-91" fmla="*/ 739322 w 4116165"/>
                <a:gd name="connsiteY10-92" fmla="*/ 1356819 h 3497531"/>
                <a:gd name="connsiteX11-93" fmla="*/ 638398 w 4116165"/>
                <a:gd name="connsiteY11-94" fmla="*/ 1356819 h 3497531"/>
                <a:gd name="connsiteX12-95" fmla="*/ 20901 w 4116165"/>
                <a:gd name="connsiteY12-96" fmla="*/ 739322 h 3497531"/>
                <a:gd name="connsiteX13-97" fmla="*/ 20901 w 4116165"/>
                <a:gd name="connsiteY13-98" fmla="*/ 638398 h 3497531"/>
                <a:gd name="connsiteX14-99" fmla="*/ 638398 w 4116165"/>
                <a:gd name="connsiteY14-100" fmla="*/ 20901 h 3497531"/>
                <a:gd name="connsiteX15-101" fmla="*/ 688860 w 4116165"/>
                <a:gd name="connsiteY15-102" fmla="*/ 0 h 3497531"/>
                <a:gd name="connsiteX0-103" fmla="*/ 1433441 w 4116165"/>
                <a:gd name="connsiteY0-104" fmla="*/ 3309096 h 3497531"/>
                <a:gd name="connsiteX1-105" fmla="*/ 4116165 w 4116165"/>
                <a:gd name="connsiteY1-106" fmla="*/ 3309096 h 3497531"/>
                <a:gd name="connsiteX2-107" fmla="*/ 3927730 w 4116165"/>
                <a:gd name="connsiteY2-108" fmla="*/ 3497531 h 3497531"/>
                <a:gd name="connsiteX3-109" fmla="*/ 1621876 w 4116165"/>
                <a:gd name="connsiteY3-110" fmla="*/ 3497531 h 3497531"/>
                <a:gd name="connsiteX4-111" fmla="*/ 1433441 w 4116165"/>
                <a:gd name="connsiteY4-112" fmla="*/ 3309096 h 3497531"/>
                <a:gd name="connsiteX5-113" fmla="*/ 688860 w 4116165"/>
                <a:gd name="connsiteY5-114" fmla="*/ 0 h 3497531"/>
                <a:gd name="connsiteX6-115" fmla="*/ 739322 w 4116165"/>
                <a:gd name="connsiteY6-116" fmla="*/ 20901 h 3497531"/>
                <a:gd name="connsiteX7-117" fmla="*/ 1356818 w 4116165"/>
                <a:gd name="connsiteY7-118" fmla="*/ 638398 h 3497531"/>
                <a:gd name="connsiteX8-119" fmla="*/ 1356818 w 4116165"/>
                <a:gd name="connsiteY8-120" fmla="*/ 739322 h 3497531"/>
                <a:gd name="connsiteX9-121" fmla="*/ 739322 w 4116165"/>
                <a:gd name="connsiteY9-122" fmla="*/ 1356819 h 3497531"/>
                <a:gd name="connsiteX10-123" fmla="*/ 638398 w 4116165"/>
                <a:gd name="connsiteY10-124" fmla="*/ 1356819 h 3497531"/>
                <a:gd name="connsiteX11-125" fmla="*/ 20901 w 4116165"/>
                <a:gd name="connsiteY11-126" fmla="*/ 739322 h 3497531"/>
                <a:gd name="connsiteX12-127" fmla="*/ 20901 w 4116165"/>
                <a:gd name="connsiteY12-128" fmla="*/ 638398 h 3497531"/>
                <a:gd name="connsiteX13-129" fmla="*/ 638398 w 4116165"/>
                <a:gd name="connsiteY13-130" fmla="*/ 20901 h 3497531"/>
                <a:gd name="connsiteX14-131" fmla="*/ 688860 w 4116165"/>
                <a:gd name="connsiteY14-132" fmla="*/ 0 h 3497531"/>
                <a:gd name="connsiteX0-133" fmla="*/ 1433441 w 3927730"/>
                <a:gd name="connsiteY0-134" fmla="*/ 3309096 h 3497531"/>
                <a:gd name="connsiteX1-135" fmla="*/ 3927730 w 3927730"/>
                <a:gd name="connsiteY1-136" fmla="*/ 3497531 h 3497531"/>
                <a:gd name="connsiteX2-137" fmla="*/ 1621876 w 3927730"/>
                <a:gd name="connsiteY2-138" fmla="*/ 3497531 h 3497531"/>
                <a:gd name="connsiteX3-139" fmla="*/ 1433441 w 3927730"/>
                <a:gd name="connsiteY3-140" fmla="*/ 3309096 h 3497531"/>
                <a:gd name="connsiteX4-141" fmla="*/ 688860 w 3927730"/>
                <a:gd name="connsiteY4-142" fmla="*/ 0 h 3497531"/>
                <a:gd name="connsiteX5-143" fmla="*/ 739322 w 3927730"/>
                <a:gd name="connsiteY5-144" fmla="*/ 20901 h 3497531"/>
                <a:gd name="connsiteX6-145" fmla="*/ 1356818 w 3927730"/>
                <a:gd name="connsiteY6-146" fmla="*/ 638398 h 3497531"/>
                <a:gd name="connsiteX7-147" fmla="*/ 1356818 w 3927730"/>
                <a:gd name="connsiteY7-148" fmla="*/ 739322 h 3497531"/>
                <a:gd name="connsiteX8-149" fmla="*/ 739322 w 3927730"/>
                <a:gd name="connsiteY8-150" fmla="*/ 1356819 h 3497531"/>
                <a:gd name="connsiteX9-151" fmla="*/ 638398 w 3927730"/>
                <a:gd name="connsiteY9-152" fmla="*/ 1356819 h 3497531"/>
                <a:gd name="connsiteX10-153" fmla="*/ 20901 w 3927730"/>
                <a:gd name="connsiteY10-154" fmla="*/ 739322 h 3497531"/>
                <a:gd name="connsiteX11-155" fmla="*/ 20901 w 3927730"/>
                <a:gd name="connsiteY11-156" fmla="*/ 638398 h 3497531"/>
                <a:gd name="connsiteX12-157" fmla="*/ 638398 w 3927730"/>
                <a:gd name="connsiteY12-158" fmla="*/ 20901 h 3497531"/>
                <a:gd name="connsiteX13-159" fmla="*/ 688860 w 3927730"/>
                <a:gd name="connsiteY13-160" fmla="*/ 0 h 3497531"/>
                <a:gd name="connsiteX0-161" fmla="*/ 1433441 w 1621876"/>
                <a:gd name="connsiteY0-162" fmla="*/ 3309096 h 3497531"/>
                <a:gd name="connsiteX1-163" fmla="*/ 1621876 w 1621876"/>
                <a:gd name="connsiteY1-164" fmla="*/ 3497531 h 3497531"/>
                <a:gd name="connsiteX2-165" fmla="*/ 1433441 w 1621876"/>
                <a:gd name="connsiteY2-166" fmla="*/ 3309096 h 3497531"/>
                <a:gd name="connsiteX3-167" fmla="*/ 688860 w 1621876"/>
                <a:gd name="connsiteY3-168" fmla="*/ 0 h 3497531"/>
                <a:gd name="connsiteX4-169" fmla="*/ 739322 w 1621876"/>
                <a:gd name="connsiteY4-170" fmla="*/ 20901 h 3497531"/>
                <a:gd name="connsiteX5-171" fmla="*/ 1356818 w 1621876"/>
                <a:gd name="connsiteY5-172" fmla="*/ 638398 h 3497531"/>
                <a:gd name="connsiteX6-173" fmla="*/ 1356818 w 1621876"/>
                <a:gd name="connsiteY6-174" fmla="*/ 739322 h 3497531"/>
                <a:gd name="connsiteX7-175" fmla="*/ 739322 w 1621876"/>
                <a:gd name="connsiteY7-176" fmla="*/ 1356819 h 3497531"/>
                <a:gd name="connsiteX8-177" fmla="*/ 638398 w 1621876"/>
                <a:gd name="connsiteY8-178" fmla="*/ 1356819 h 3497531"/>
                <a:gd name="connsiteX9-179" fmla="*/ 20901 w 1621876"/>
                <a:gd name="connsiteY9-180" fmla="*/ 739322 h 3497531"/>
                <a:gd name="connsiteX10-181" fmla="*/ 20901 w 1621876"/>
                <a:gd name="connsiteY10-182" fmla="*/ 638398 h 3497531"/>
                <a:gd name="connsiteX11-183" fmla="*/ 638398 w 1621876"/>
                <a:gd name="connsiteY11-184" fmla="*/ 20901 h 3497531"/>
                <a:gd name="connsiteX12-185" fmla="*/ 688860 w 1621876"/>
                <a:gd name="connsiteY12-186" fmla="*/ 0 h 3497531"/>
                <a:gd name="connsiteX0-187" fmla="*/ 688860 w 1377719"/>
                <a:gd name="connsiteY0-188" fmla="*/ 0 h 1377720"/>
                <a:gd name="connsiteX1-189" fmla="*/ 739322 w 1377719"/>
                <a:gd name="connsiteY1-190" fmla="*/ 20901 h 1377720"/>
                <a:gd name="connsiteX2-191" fmla="*/ 1356818 w 1377719"/>
                <a:gd name="connsiteY2-192" fmla="*/ 638398 h 1377720"/>
                <a:gd name="connsiteX3-193" fmla="*/ 1356818 w 1377719"/>
                <a:gd name="connsiteY3-194" fmla="*/ 739322 h 1377720"/>
                <a:gd name="connsiteX4-195" fmla="*/ 739322 w 1377719"/>
                <a:gd name="connsiteY4-196" fmla="*/ 1356819 h 1377720"/>
                <a:gd name="connsiteX5-197" fmla="*/ 638398 w 1377719"/>
                <a:gd name="connsiteY5-198" fmla="*/ 1356819 h 1377720"/>
                <a:gd name="connsiteX6-199" fmla="*/ 20901 w 1377719"/>
                <a:gd name="connsiteY6-200" fmla="*/ 739322 h 1377720"/>
                <a:gd name="connsiteX7-201" fmla="*/ 20901 w 1377719"/>
                <a:gd name="connsiteY7-202" fmla="*/ 638398 h 1377720"/>
                <a:gd name="connsiteX8-203" fmla="*/ 638398 w 1377719"/>
                <a:gd name="connsiteY8-204" fmla="*/ 20901 h 1377720"/>
                <a:gd name="connsiteX9-205" fmla="*/ 688860 w 1377719"/>
                <a:gd name="connsiteY9-206" fmla="*/ 0 h 1377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1377719" h="1377720">
                  <a:moveTo>
                    <a:pt x="688860" y="0"/>
                  </a:moveTo>
                  <a:cubicBezTo>
                    <a:pt x="707124" y="0"/>
                    <a:pt x="725387" y="6967"/>
                    <a:pt x="739322" y="20901"/>
                  </a:cubicBezTo>
                  <a:lnTo>
                    <a:pt x="1356818" y="638398"/>
                  </a:lnTo>
                  <a:cubicBezTo>
                    <a:pt x="1384687" y="666267"/>
                    <a:pt x="1384687" y="711453"/>
                    <a:pt x="1356818" y="739322"/>
                  </a:cubicBezTo>
                  <a:lnTo>
                    <a:pt x="739322" y="1356819"/>
                  </a:lnTo>
                  <a:cubicBezTo>
                    <a:pt x="711453" y="1384688"/>
                    <a:pt x="666267" y="1384688"/>
                    <a:pt x="638398" y="1356819"/>
                  </a:cubicBezTo>
                  <a:lnTo>
                    <a:pt x="20901" y="739322"/>
                  </a:lnTo>
                  <a:cubicBezTo>
                    <a:pt x="-6968" y="711453"/>
                    <a:pt x="-6968" y="666267"/>
                    <a:pt x="20901" y="638398"/>
                  </a:cubicBezTo>
                  <a:lnTo>
                    <a:pt x="638398" y="20901"/>
                  </a:lnTo>
                  <a:cubicBezTo>
                    <a:pt x="652332" y="6967"/>
                    <a:pt x="670596" y="0"/>
                    <a:pt x="6888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38" b="1" dirty="0">
                  <a:solidFill>
                    <a:schemeClr val="tx1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sp>
        <p:nvSpPr>
          <p:cNvPr id="17" name="Oval 20"/>
          <p:cNvSpPr/>
          <p:nvPr/>
        </p:nvSpPr>
        <p:spPr>
          <a:xfrm>
            <a:off x="848835" y="3975988"/>
            <a:ext cx="696934" cy="693793"/>
          </a:xfrm>
          <a:prstGeom prst="ellipse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1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8" name="Oval 23"/>
          <p:cNvSpPr/>
          <p:nvPr/>
        </p:nvSpPr>
        <p:spPr>
          <a:xfrm>
            <a:off x="4385875" y="5366304"/>
            <a:ext cx="696934" cy="693793"/>
          </a:xfrm>
          <a:prstGeom prst="ellipse">
            <a:avLst/>
          </a:prstGeom>
          <a:solidFill>
            <a:srgbClr val="6BA6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2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Oval 26"/>
          <p:cNvSpPr/>
          <p:nvPr/>
        </p:nvSpPr>
        <p:spPr>
          <a:xfrm>
            <a:off x="8256079" y="4294057"/>
            <a:ext cx="696934" cy="693793"/>
          </a:xfrm>
          <a:prstGeom prst="ellipse">
            <a:avLst/>
          </a:prstGeom>
          <a:solidFill>
            <a:srgbClr val="498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44" dirty="0">
                <a:cs typeface="+mn-ea"/>
                <a:sym typeface="+mn-lt"/>
              </a:rPr>
              <a:t>3</a:t>
            </a:r>
            <a:endParaRPr lang="en-US" sz="2844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965292" y="2251459"/>
            <a:ext cx="1372820" cy="4314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438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438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3692827" y="3407478"/>
            <a:ext cx="1372820" cy="5033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44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844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7541780" y="2626856"/>
            <a:ext cx="1372820" cy="5033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455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844" b="1" dirty="0">
                <a:solidFill>
                  <a:schemeClr val="bg1"/>
                </a:solidFill>
                <a:cs typeface="+mn-ea"/>
                <a:sym typeface="+mn-lt"/>
              </a:rPr>
              <a:t>关键词</a:t>
            </a:r>
            <a:endParaRPr lang="en-US" sz="2844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666305" y="3975991"/>
            <a:ext cx="2333999" cy="1221053"/>
            <a:chOff x="762113" y="4680836"/>
            <a:chExt cx="2333999" cy="1226580"/>
          </a:xfrm>
        </p:grpSpPr>
        <p:sp>
          <p:nvSpPr>
            <p:cNvPr id="24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208939" y="5332329"/>
            <a:ext cx="2333999" cy="1221053"/>
            <a:chOff x="762113" y="4680836"/>
            <a:chExt cx="2333999" cy="1226580"/>
          </a:xfrm>
        </p:grpSpPr>
        <p:sp>
          <p:nvSpPr>
            <p:cNvPr id="27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8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143326" y="4294060"/>
            <a:ext cx="2333999" cy="1221053"/>
            <a:chOff x="762113" y="4680836"/>
            <a:chExt cx="2333999" cy="1226580"/>
          </a:xfrm>
        </p:grpSpPr>
        <p:sp>
          <p:nvSpPr>
            <p:cNvPr id="30" name="TextBox 13"/>
            <p:cNvSpPr txBox="1"/>
            <p:nvPr/>
          </p:nvSpPr>
          <p:spPr>
            <a:xfrm>
              <a:off x="762113" y="4680836"/>
              <a:ext cx="1295287" cy="28888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625" b="1" dirty="0">
                  <a:solidFill>
                    <a:srgbClr val="000000"/>
                  </a:solidFill>
                  <a:cs typeface="+mn-ea"/>
                  <a:sym typeface="+mn-lt"/>
                </a:rPr>
                <a:t>单击输入标题</a:t>
              </a:r>
              <a:endParaRPr lang="en-US" sz="1625" b="1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Box 13"/>
            <p:cNvSpPr txBox="1"/>
            <p:nvPr/>
          </p:nvSpPr>
          <p:spPr>
            <a:xfrm>
              <a:off x="762113" y="5002837"/>
              <a:ext cx="2333999" cy="90457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defTabSz="12145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219" dirty="0">
                  <a:solidFill>
                    <a:srgbClr val="000000"/>
                  </a:solidFill>
                  <a:cs typeface="+mn-ea"/>
                  <a:sym typeface="+mn-lt"/>
                </a:rPr>
                <a:t>您的内容打在这里，或者通过复制您的文本后，在此框中选择粘贴。您的内容打在这里，或者通过复制您的文本后，在此框中选择粘贴。</a:t>
              </a:r>
            </a:p>
          </p:txBody>
        </p:sp>
      </p:grpSp>
      <p:sp>
        <p:nvSpPr>
          <p:cNvPr id="34" name="Rectangle 39">
            <a:extLst>
              <a:ext uri="{FF2B5EF4-FFF2-40B4-BE49-F238E27FC236}">
                <a16:creationId xmlns:a16="http://schemas.microsoft.com/office/drawing/2014/main" id="{BC48F4D5-2B51-4242-8AEB-6A3020732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9" y="371042"/>
            <a:ext cx="3704079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49889B"/>
                </a:solidFill>
                <a:cs typeface="+mn-ea"/>
                <a:sym typeface="+mn-lt"/>
              </a:rPr>
              <a:t>此处输入你的标题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8110615-28D1-4D05-9F13-88E31E9A5033}"/>
              </a:ext>
            </a:extLst>
          </p:cNvPr>
          <p:cNvGrpSpPr/>
          <p:nvPr/>
        </p:nvGrpSpPr>
        <p:grpSpPr>
          <a:xfrm>
            <a:off x="554877" y="932724"/>
            <a:ext cx="1199456" cy="74689"/>
            <a:chOff x="0" y="2842590"/>
            <a:chExt cx="7054752" cy="89199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6EDFF7C-BA6B-42F9-A71B-014D5DC453DF}"/>
                </a:ext>
              </a:extLst>
            </p:cNvPr>
            <p:cNvSpPr/>
            <p:nvPr/>
          </p:nvSpPr>
          <p:spPr>
            <a:xfrm>
              <a:off x="0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F85402D-051A-45CA-9023-28304A47064D}"/>
                </a:ext>
              </a:extLst>
            </p:cNvPr>
            <p:cNvSpPr/>
            <p:nvPr/>
          </p:nvSpPr>
          <p:spPr>
            <a:xfrm>
              <a:off x="1763688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9AB5B2B-9270-4B81-8D43-9A3F8C18C60E}"/>
                </a:ext>
              </a:extLst>
            </p:cNvPr>
            <p:cNvSpPr/>
            <p:nvPr/>
          </p:nvSpPr>
          <p:spPr>
            <a:xfrm>
              <a:off x="3527376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F387F08-85AE-46C4-B78F-F2BF884DDB18}"/>
                </a:ext>
              </a:extLst>
            </p:cNvPr>
            <p:cNvSpPr/>
            <p:nvPr/>
          </p:nvSpPr>
          <p:spPr>
            <a:xfrm>
              <a:off x="5291064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498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CA41F8FF-F7C7-4A98-8BB7-80EB8BF480D0}"/>
              </a:ext>
            </a:extLst>
          </p:cNvPr>
          <p:cNvGrpSpPr/>
          <p:nvPr/>
        </p:nvGrpSpPr>
        <p:grpSpPr>
          <a:xfrm>
            <a:off x="1165160" y="2516056"/>
            <a:ext cx="1510077" cy="1514445"/>
            <a:chOff x="4584701" y="522287"/>
            <a:chExt cx="2744788" cy="2752726"/>
          </a:xfrm>
          <a:solidFill>
            <a:srgbClr val="202A36"/>
          </a:solidFill>
        </p:grpSpPr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A2BC192C-29E0-4EC9-972C-E531B4861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113" y="774700"/>
              <a:ext cx="2238375" cy="2246313"/>
            </a:xfrm>
            <a:prstGeom prst="ellipse">
              <a:avLst/>
            </a:pr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04685D28-EFD1-4371-80AC-43206AF458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84701" y="522287"/>
              <a:ext cx="2744788" cy="2752726"/>
            </a:xfrm>
            <a:custGeom>
              <a:avLst/>
              <a:gdLst>
                <a:gd name="T0" fmla="*/ 592 w 1184"/>
                <a:gd name="T1" fmla="*/ 0 h 1184"/>
                <a:gd name="T2" fmla="*/ 0 w 1184"/>
                <a:gd name="T3" fmla="*/ 592 h 1184"/>
                <a:gd name="T4" fmla="*/ 592 w 1184"/>
                <a:gd name="T5" fmla="*/ 1184 h 1184"/>
                <a:gd name="T6" fmla="*/ 1184 w 1184"/>
                <a:gd name="T7" fmla="*/ 592 h 1184"/>
                <a:gd name="T8" fmla="*/ 592 w 1184"/>
                <a:gd name="T9" fmla="*/ 0 h 1184"/>
                <a:gd name="T10" fmla="*/ 941 w 1184"/>
                <a:gd name="T11" fmla="*/ 941 h 1184"/>
                <a:gd name="T12" fmla="*/ 784 w 1184"/>
                <a:gd name="T13" fmla="*/ 1047 h 1184"/>
                <a:gd name="T14" fmla="*/ 592 w 1184"/>
                <a:gd name="T15" fmla="*/ 1085 h 1184"/>
                <a:gd name="T16" fmla="*/ 400 w 1184"/>
                <a:gd name="T17" fmla="*/ 1047 h 1184"/>
                <a:gd name="T18" fmla="*/ 243 w 1184"/>
                <a:gd name="T19" fmla="*/ 941 h 1184"/>
                <a:gd name="T20" fmla="*/ 137 w 1184"/>
                <a:gd name="T21" fmla="*/ 784 h 1184"/>
                <a:gd name="T22" fmla="*/ 99 w 1184"/>
                <a:gd name="T23" fmla="*/ 592 h 1184"/>
                <a:gd name="T24" fmla="*/ 137 w 1184"/>
                <a:gd name="T25" fmla="*/ 400 h 1184"/>
                <a:gd name="T26" fmla="*/ 243 w 1184"/>
                <a:gd name="T27" fmla="*/ 243 h 1184"/>
                <a:gd name="T28" fmla="*/ 400 w 1184"/>
                <a:gd name="T29" fmla="*/ 137 h 1184"/>
                <a:gd name="T30" fmla="*/ 592 w 1184"/>
                <a:gd name="T31" fmla="*/ 99 h 1184"/>
                <a:gd name="T32" fmla="*/ 784 w 1184"/>
                <a:gd name="T33" fmla="*/ 137 h 1184"/>
                <a:gd name="T34" fmla="*/ 941 w 1184"/>
                <a:gd name="T35" fmla="*/ 243 h 1184"/>
                <a:gd name="T36" fmla="*/ 1047 w 1184"/>
                <a:gd name="T37" fmla="*/ 400 h 1184"/>
                <a:gd name="T38" fmla="*/ 1085 w 1184"/>
                <a:gd name="T39" fmla="*/ 592 h 1184"/>
                <a:gd name="T40" fmla="*/ 1047 w 1184"/>
                <a:gd name="T41" fmla="*/ 784 h 1184"/>
                <a:gd name="T42" fmla="*/ 941 w 1184"/>
                <a:gd name="T43" fmla="*/ 941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84" h="1184">
                  <a:moveTo>
                    <a:pt x="592" y="0"/>
                  </a:moveTo>
                  <a:cubicBezTo>
                    <a:pt x="265" y="0"/>
                    <a:pt x="0" y="265"/>
                    <a:pt x="0" y="592"/>
                  </a:cubicBezTo>
                  <a:cubicBezTo>
                    <a:pt x="0" y="919"/>
                    <a:pt x="265" y="1184"/>
                    <a:pt x="592" y="1184"/>
                  </a:cubicBezTo>
                  <a:cubicBezTo>
                    <a:pt x="919" y="1184"/>
                    <a:pt x="1184" y="919"/>
                    <a:pt x="1184" y="592"/>
                  </a:cubicBezTo>
                  <a:cubicBezTo>
                    <a:pt x="1184" y="265"/>
                    <a:pt x="919" y="0"/>
                    <a:pt x="592" y="0"/>
                  </a:cubicBezTo>
                  <a:close/>
                  <a:moveTo>
                    <a:pt x="941" y="941"/>
                  </a:moveTo>
                  <a:cubicBezTo>
                    <a:pt x="896" y="986"/>
                    <a:pt x="843" y="1022"/>
                    <a:pt x="784" y="1047"/>
                  </a:cubicBezTo>
                  <a:cubicBezTo>
                    <a:pt x="723" y="1072"/>
                    <a:pt x="659" y="1085"/>
                    <a:pt x="592" y="1085"/>
                  </a:cubicBezTo>
                  <a:cubicBezTo>
                    <a:pt x="525" y="1085"/>
                    <a:pt x="461" y="1072"/>
                    <a:pt x="400" y="1047"/>
                  </a:cubicBezTo>
                  <a:cubicBezTo>
                    <a:pt x="341" y="1022"/>
                    <a:pt x="288" y="986"/>
                    <a:pt x="243" y="941"/>
                  </a:cubicBezTo>
                  <a:cubicBezTo>
                    <a:pt x="198" y="896"/>
                    <a:pt x="162" y="843"/>
                    <a:pt x="137" y="784"/>
                  </a:cubicBezTo>
                  <a:cubicBezTo>
                    <a:pt x="112" y="723"/>
                    <a:pt x="99" y="659"/>
                    <a:pt x="99" y="592"/>
                  </a:cubicBezTo>
                  <a:cubicBezTo>
                    <a:pt x="99" y="525"/>
                    <a:pt x="112" y="461"/>
                    <a:pt x="137" y="400"/>
                  </a:cubicBezTo>
                  <a:cubicBezTo>
                    <a:pt x="162" y="341"/>
                    <a:pt x="198" y="288"/>
                    <a:pt x="243" y="243"/>
                  </a:cubicBezTo>
                  <a:cubicBezTo>
                    <a:pt x="288" y="198"/>
                    <a:pt x="341" y="162"/>
                    <a:pt x="400" y="137"/>
                  </a:cubicBezTo>
                  <a:cubicBezTo>
                    <a:pt x="461" y="112"/>
                    <a:pt x="525" y="99"/>
                    <a:pt x="592" y="99"/>
                  </a:cubicBezTo>
                  <a:cubicBezTo>
                    <a:pt x="659" y="99"/>
                    <a:pt x="723" y="112"/>
                    <a:pt x="784" y="137"/>
                  </a:cubicBezTo>
                  <a:cubicBezTo>
                    <a:pt x="843" y="162"/>
                    <a:pt x="896" y="198"/>
                    <a:pt x="941" y="243"/>
                  </a:cubicBezTo>
                  <a:cubicBezTo>
                    <a:pt x="986" y="288"/>
                    <a:pt x="1022" y="341"/>
                    <a:pt x="1047" y="400"/>
                  </a:cubicBezTo>
                  <a:cubicBezTo>
                    <a:pt x="1072" y="461"/>
                    <a:pt x="1085" y="525"/>
                    <a:pt x="1085" y="592"/>
                  </a:cubicBezTo>
                  <a:cubicBezTo>
                    <a:pt x="1085" y="659"/>
                    <a:pt x="1072" y="723"/>
                    <a:pt x="1047" y="784"/>
                  </a:cubicBezTo>
                  <a:cubicBezTo>
                    <a:pt x="1022" y="843"/>
                    <a:pt x="986" y="896"/>
                    <a:pt x="941" y="941"/>
                  </a:cubicBezTo>
                  <a:close/>
                </a:path>
              </a:pathLst>
            </a:custGeom>
            <a:solidFill>
              <a:srgbClr val="49889B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1" name="Freeform 28">
            <a:extLst>
              <a:ext uri="{FF2B5EF4-FFF2-40B4-BE49-F238E27FC236}">
                <a16:creationId xmlns:a16="http://schemas.microsoft.com/office/drawing/2014/main" id="{A4C1B7C8-7A08-4A8E-B241-3488BB7F72D5}"/>
              </a:ext>
            </a:extLst>
          </p:cNvPr>
          <p:cNvSpPr>
            <a:spLocks noEditPoints="1"/>
          </p:cNvSpPr>
          <p:nvPr/>
        </p:nvSpPr>
        <p:spPr bwMode="auto">
          <a:xfrm>
            <a:off x="1419617" y="2924177"/>
            <a:ext cx="992681" cy="745868"/>
          </a:xfrm>
          <a:custGeom>
            <a:avLst/>
            <a:gdLst>
              <a:gd name="T0" fmla="*/ 40 w 192"/>
              <a:gd name="T1" fmla="*/ 118 h 144"/>
              <a:gd name="T2" fmla="*/ 40 w 192"/>
              <a:gd name="T3" fmla="*/ 118 h 144"/>
              <a:gd name="T4" fmla="*/ 56 w 192"/>
              <a:gd name="T5" fmla="*/ 116 h 144"/>
              <a:gd name="T6" fmla="*/ 97 w 192"/>
              <a:gd name="T7" fmla="*/ 137 h 144"/>
              <a:gd name="T8" fmla="*/ 99 w 192"/>
              <a:gd name="T9" fmla="*/ 137 h 144"/>
              <a:gd name="T10" fmla="*/ 140 w 192"/>
              <a:gd name="T11" fmla="*/ 116 h 144"/>
              <a:gd name="T12" fmla="*/ 156 w 192"/>
              <a:gd name="T13" fmla="*/ 118 h 144"/>
              <a:gd name="T14" fmla="*/ 156 w 192"/>
              <a:gd name="T15" fmla="*/ 118 h 144"/>
              <a:gd name="T16" fmla="*/ 156 w 192"/>
              <a:gd name="T17" fmla="*/ 70 h 144"/>
              <a:gd name="T18" fmla="*/ 96 w 192"/>
              <a:gd name="T19" fmla="*/ 98 h 144"/>
              <a:gd name="T20" fmla="*/ 40 w 192"/>
              <a:gd name="T21" fmla="*/ 72 h 144"/>
              <a:gd name="T22" fmla="*/ 40 w 192"/>
              <a:gd name="T23" fmla="*/ 118 h 144"/>
              <a:gd name="T24" fmla="*/ 96 w 192"/>
              <a:gd name="T25" fmla="*/ 0 h 144"/>
              <a:gd name="T26" fmla="*/ 0 w 192"/>
              <a:gd name="T27" fmla="*/ 44 h 144"/>
              <a:gd name="T28" fmla="*/ 96 w 192"/>
              <a:gd name="T29" fmla="*/ 88 h 144"/>
              <a:gd name="T30" fmla="*/ 192 w 192"/>
              <a:gd name="T31" fmla="*/ 44 h 144"/>
              <a:gd name="T32" fmla="*/ 96 w 192"/>
              <a:gd name="T33" fmla="*/ 0 h 144"/>
              <a:gd name="T34" fmla="*/ 8 w 192"/>
              <a:gd name="T35" fmla="*/ 56 h 144"/>
              <a:gd name="T36" fmla="*/ 4 w 192"/>
              <a:gd name="T37" fmla="*/ 104 h 144"/>
              <a:gd name="T38" fmla="*/ 12 w 192"/>
              <a:gd name="T39" fmla="*/ 104 h 144"/>
              <a:gd name="T40" fmla="*/ 12 w 192"/>
              <a:gd name="T41" fmla="*/ 58 h 144"/>
              <a:gd name="T42" fmla="*/ 8 w 192"/>
              <a:gd name="T43" fmla="*/ 56 h 144"/>
              <a:gd name="T44" fmla="*/ 16 w 192"/>
              <a:gd name="T45" fmla="*/ 144 h 144"/>
              <a:gd name="T46" fmla="*/ 9 w 192"/>
              <a:gd name="T47" fmla="*/ 124 h 144"/>
              <a:gd name="T48" fmla="*/ 16 w 192"/>
              <a:gd name="T49" fmla="*/ 116 h 144"/>
              <a:gd name="T50" fmla="*/ 8 w 192"/>
              <a:gd name="T51" fmla="*/ 108 h 144"/>
              <a:gd name="T52" fmla="*/ 0 w 192"/>
              <a:gd name="T53" fmla="*/ 116 h 144"/>
              <a:gd name="T54" fmla="*/ 7 w 192"/>
              <a:gd name="T55" fmla="*/ 124 h 144"/>
              <a:gd name="T56" fmla="*/ 0 w 192"/>
              <a:gd name="T57" fmla="*/ 144 h 144"/>
              <a:gd name="T58" fmla="*/ 16 w 192"/>
              <a:gd name="T5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92" h="144">
                <a:moveTo>
                  <a:pt x="40" y="118"/>
                </a:moveTo>
                <a:cubicBezTo>
                  <a:pt x="40" y="118"/>
                  <a:pt x="40" y="118"/>
                  <a:pt x="40" y="118"/>
                </a:cubicBezTo>
                <a:cubicBezTo>
                  <a:pt x="45" y="116"/>
                  <a:pt x="50" y="116"/>
                  <a:pt x="56" y="116"/>
                </a:cubicBezTo>
                <a:cubicBezTo>
                  <a:pt x="72" y="116"/>
                  <a:pt x="91" y="127"/>
                  <a:pt x="97" y="137"/>
                </a:cubicBezTo>
                <a:cubicBezTo>
                  <a:pt x="99" y="137"/>
                  <a:pt x="99" y="137"/>
                  <a:pt x="99" y="137"/>
                </a:cubicBezTo>
                <a:cubicBezTo>
                  <a:pt x="105" y="127"/>
                  <a:pt x="123" y="116"/>
                  <a:pt x="140" y="116"/>
                </a:cubicBezTo>
                <a:cubicBezTo>
                  <a:pt x="145" y="116"/>
                  <a:pt x="151" y="116"/>
                  <a:pt x="156" y="118"/>
                </a:cubicBezTo>
                <a:cubicBezTo>
                  <a:pt x="156" y="118"/>
                  <a:pt x="156" y="118"/>
                  <a:pt x="156" y="118"/>
                </a:cubicBezTo>
                <a:cubicBezTo>
                  <a:pt x="156" y="70"/>
                  <a:pt x="156" y="70"/>
                  <a:pt x="156" y="70"/>
                </a:cubicBezTo>
                <a:cubicBezTo>
                  <a:pt x="96" y="98"/>
                  <a:pt x="96" y="98"/>
                  <a:pt x="96" y="98"/>
                </a:cubicBezTo>
                <a:cubicBezTo>
                  <a:pt x="40" y="72"/>
                  <a:pt x="40" y="72"/>
                  <a:pt x="40" y="72"/>
                </a:cubicBezTo>
                <a:lnTo>
                  <a:pt x="40" y="118"/>
                </a:lnTo>
                <a:close/>
                <a:moveTo>
                  <a:pt x="96" y="0"/>
                </a:moveTo>
                <a:cubicBezTo>
                  <a:pt x="0" y="44"/>
                  <a:pt x="0" y="44"/>
                  <a:pt x="0" y="44"/>
                </a:cubicBezTo>
                <a:cubicBezTo>
                  <a:pt x="96" y="88"/>
                  <a:pt x="96" y="88"/>
                  <a:pt x="96" y="88"/>
                </a:cubicBezTo>
                <a:cubicBezTo>
                  <a:pt x="192" y="44"/>
                  <a:pt x="192" y="44"/>
                  <a:pt x="192" y="44"/>
                </a:cubicBezTo>
                <a:lnTo>
                  <a:pt x="96" y="0"/>
                </a:lnTo>
                <a:close/>
                <a:moveTo>
                  <a:pt x="8" y="56"/>
                </a:moveTo>
                <a:cubicBezTo>
                  <a:pt x="4" y="104"/>
                  <a:pt x="4" y="104"/>
                  <a:pt x="4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2" y="58"/>
                  <a:pt x="12" y="58"/>
                  <a:pt x="12" y="58"/>
                </a:cubicBezTo>
                <a:lnTo>
                  <a:pt x="8" y="56"/>
                </a:lnTo>
                <a:close/>
                <a:moveTo>
                  <a:pt x="16" y="144"/>
                </a:moveTo>
                <a:cubicBezTo>
                  <a:pt x="9" y="124"/>
                  <a:pt x="9" y="124"/>
                  <a:pt x="9" y="124"/>
                </a:cubicBezTo>
                <a:cubicBezTo>
                  <a:pt x="13" y="123"/>
                  <a:pt x="16" y="120"/>
                  <a:pt x="16" y="116"/>
                </a:cubicBezTo>
                <a:cubicBezTo>
                  <a:pt x="16" y="111"/>
                  <a:pt x="12" y="108"/>
                  <a:pt x="8" y="108"/>
                </a:cubicBezTo>
                <a:cubicBezTo>
                  <a:pt x="3" y="108"/>
                  <a:pt x="0" y="111"/>
                  <a:pt x="0" y="116"/>
                </a:cubicBezTo>
                <a:cubicBezTo>
                  <a:pt x="0" y="120"/>
                  <a:pt x="3" y="123"/>
                  <a:pt x="7" y="124"/>
                </a:cubicBezTo>
                <a:cubicBezTo>
                  <a:pt x="0" y="144"/>
                  <a:pt x="0" y="144"/>
                  <a:pt x="0" y="144"/>
                </a:cubicBezTo>
                <a:lnTo>
                  <a:pt x="16" y="1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04141B5-1126-40ED-B9A4-7CACFC74C7C8}"/>
              </a:ext>
            </a:extLst>
          </p:cNvPr>
          <p:cNvSpPr/>
          <p:nvPr/>
        </p:nvSpPr>
        <p:spPr>
          <a:xfrm>
            <a:off x="3282462" y="2890468"/>
            <a:ext cx="81846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zh-CN" altLang="en-US" sz="4400" b="1" kern="100" dirty="0">
                <a:solidFill>
                  <a:srgbClr val="49889B"/>
                </a:solidFill>
                <a:cs typeface="+mn-ea"/>
                <a:sym typeface="+mn-lt"/>
              </a:rPr>
              <a:t>二、研究方法与思路</a:t>
            </a:r>
          </a:p>
        </p:txBody>
      </p:sp>
    </p:spTree>
    <p:extLst>
      <p:ext uri="{BB962C8B-B14F-4D97-AF65-F5344CB8AC3E}">
        <p14:creationId xmlns:p14="http://schemas.microsoft.com/office/powerpoint/2010/main" val="93151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9">
            <a:extLst>
              <a:ext uri="{FF2B5EF4-FFF2-40B4-BE49-F238E27FC236}">
                <a16:creationId xmlns:a16="http://schemas.microsoft.com/office/drawing/2014/main" id="{BC48F4D5-2B51-4242-8AEB-6A3020732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79" y="371042"/>
            <a:ext cx="3704079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170"/>
            <a:r>
              <a:rPr lang="zh-CN" altLang="en-US" sz="2667" dirty="0">
                <a:solidFill>
                  <a:srgbClr val="49889B"/>
                </a:solidFill>
                <a:cs typeface="+mn-ea"/>
                <a:sym typeface="+mn-lt"/>
              </a:rPr>
              <a:t>此处输入你的标题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8110615-28D1-4D05-9F13-88E31E9A5033}"/>
              </a:ext>
            </a:extLst>
          </p:cNvPr>
          <p:cNvGrpSpPr/>
          <p:nvPr/>
        </p:nvGrpSpPr>
        <p:grpSpPr>
          <a:xfrm>
            <a:off x="554877" y="932724"/>
            <a:ext cx="1199456" cy="74689"/>
            <a:chOff x="0" y="2842590"/>
            <a:chExt cx="7054752" cy="89199"/>
          </a:xfrm>
        </p:grpSpPr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6EDFF7C-BA6B-42F9-A71B-014D5DC453DF}"/>
                </a:ext>
              </a:extLst>
            </p:cNvPr>
            <p:cNvSpPr/>
            <p:nvPr/>
          </p:nvSpPr>
          <p:spPr>
            <a:xfrm>
              <a:off x="0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F85402D-051A-45CA-9023-28304A47064D}"/>
                </a:ext>
              </a:extLst>
            </p:cNvPr>
            <p:cNvSpPr/>
            <p:nvPr/>
          </p:nvSpPr>
          <p:spPr>
            <a:xfrm>
              <a:off x="1763688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89AB5B2B-9270-4B81-8D43-9A3F8C18C60E}"/>
                </a:ext>
              </a:extLst>
            </p:cNvPr>
            <p:cNvSpPr/>
            <p:nvPr/>
          </p:nvSpPr>
          <p:spPr>
            <a:xfrm>
              <a:off x="3527376" y="2842590"/>
              <a:ext cx="1763688" cy="89199"/>
            </a:xfrm>
            <a:prstGeom prst="rect">
              <a:avLst/>
            </a:prstGeom>
            <a:solidFill>
              <a:srgbClr val="6BA6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F387F08-85AE-46C4-B78F-F2BF884DDB18}"/>
                </a:ext>
              </a:extLst>
            </p:cNvPr>
            <p:cNvSpPr/>
            <p:nvPr/>
          </p:nvSpPr>
          <p:spPr>
            <a:xfrm>
              <a:off x="5291064" y="2842590"/>
              <a:ext cx="1763688" cy="89199"/>
            </a:xfrm>
            <a:prstGeom prst="rect">
              <a:avLst/>
            </a:prstGeom>
            <a:solidFill>
              <a:srgbClr val="498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/>
              <a:endParaRPr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3553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6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墨绿色简约毕业论文答辩PPT背景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9"/>
</p:tagLst>
</file>

<file path=ppt/theme/theme1.xml><?xml version="1.0" encoding="utf-8"?>
<a:theme xmlns:a="http://schemas.openxmlformats.org/drawingml/2006/main" name="2_Office 主题​​">
  <a:themeElements>
    <a:clrScheme name="自定义 1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1D69A3"/>
      </a:accent1>
      <a:accent2>
        <a:srgbClr val="84CBC3"/>
      </a:accent2>
      <a:accent3>
        <a:srgbClr val="F8D158"/>
      </a:accent3>
      <a:accent4>
        <a:srgbClr val="F57365"/>
      </a:accent4>
      <a:accent5>
        <a:srgbClr val="7FC9EC"/>
      </a:accent5>
      <a:accent6>
        <a:srgbClr val="8689D0"/>
      </a:accent6>
      <a:hlink>
        <a:srgbClr val="0000FF"/>
      </a:hlink>
      <a:folHlink>
        <a:srgbClr val="800080"/>
      </a:folHlink>
    </a:clrScheme>
    <a:fontScheme name="vcc5erza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726</Words>
  <Application>Microsoft Office PowerPoint</Application>
  <PresentationFormat>宽屏</PresentationFormat>
  <Paragraphs>114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3" baseType="lpstr">
      <vt:lpstr>等线</vt:lpstr>
      <vt:lpstr>字魂59号-创粗黑</vt:lpstr>
      <vt:lpstr>Arial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墨绿色简约毕业论文答辩PPT背景</dc:title>
  <dc:creator>Anzichen</dc:creator>
  <cp:lastModifiedBy> </cp:lastModifiedBy>
  <cp:revision>32</cp:revision>
  <dcterms:created xsi:type="dcterms:W3CDTF">2018-10-12T14:45:38Z</dcterms:created>
  <dcterms:modified xsi:type="dcterms:W3CDTF">2019-09-19T05:57:49Z</dcterms:modified>
</cp:coreProperties>
</file>