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14" r:id="rId2"/>
    <p:sldId id="312" r:id="rId3"/>
    <p:sldId id="315" r:id="rId4"/>
    <p:sldId id="316" r:id="rId5"/>
    <p:sldId id="317" r:id="rId6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7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F5EB0"/>
    <a:srgbClr val="0143BD"/>
    <a:srgbClr val="0159F9"/>
    <a:srgbClr val="1C2747"/>
    <a:srgbClr val="0E1A40"/>
    <a:srgbClr val="3CCCC7"/>
    <a:srgbClr val="FF6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 autoAdjust="0"/>
  </p:normalViewPr>
  <p:slideViewPr>
    <p:cSldViewPr showGuides="1">
      <p:cViewPr varScale="1">
        <p:scale>
          <a:sx n="128" d="100"/>
          <a:sy n="128" d="100"/>
        </p:scale>
        <p:origin x="480" y="176"/>
      </p:cViewPr>
      <p:guideLst>
        <p:guide orient="horz"/>
        <p:guide pos="37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57473-301C-4F69-A7FC-AE1DEF9F2CA1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837B1-3942-4B36-A9A2-6AF914CEB0A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25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985019" cy="583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 flipH="1">
            <a:off x="-3" y="6525344"/>
            <a:ext cx="12195177" cy="360511"/>
          </a:xfrm>
          <a:prstGeom prst="rect">
            <a:avLst/>
          </a:prstGeo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 flipH="1">
            <a:off x="-4" y="6596410"/>
            <a:ext cx="12195177" cy="2889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5"/>
          <p:cNvSpPr/>
          <p:nvPr userDrawn="1"/>
        </p:nvSpPr>
        <p:spPr>
          <a:xfrm>
            <a:off x="9976569" y="6493142"/>
            <a:ext cx="1018294" cy="111815"/>
          </a:xfrm>
          <a:custGeom>
            <a:avLst/>
            <a:gdLst>
              <a:gd name="connsiteX0" fmla="*/ 0 w 926584"/>
              <a:gd name="connsiteY0" fmla="*/ 0 h 118098"/>
              <a:gd name="connsiteX1" fmla="*/ 926584 w 926584"/>
              <a:gd name="connsiteY1" fmla="*/ 0 h 118098"/>
              <a:gd name="connsiteX2" fmla="*/ 926584 w 926584"/>
              <a:gd name="connsiteY2" fmla="*/ 118098 h 118098"/>
              <a:gd name="connsiteX3" fmla="*/ 0 w 926584"/>
              <a:gd name="connsiteY3" fmla="*/ 118098 h 118098"/>
              <a:gd name="connsiteX4" fmla="*/ 0 w 926584"/>
              <a:gd name="connsiteY4" fmla="*/ 0 h 118098"/>
              <a:gd name="connsiteX0-1" fmla="*/ 55821 w 982405"/>
              <a:gd name="connsiteY0-2" fmla="*/ 0 h 144680"/>
              <a:gd name="connsiteX1-3" fmla="*/ 982405 w 982405"/>
              <a:gd name="connsiteY1-4" fmla="*/ 0 h 144680"/>
              <a:gd name="connsiteX2-5" fmla="*/ 982405 w 982405"/>
              <a:gd name="connsiteY2-6" fmla="*/ 118098 h 144680"/>
              <a:gd name="connsiteX3-7" fmla="*/ 0 w 982405"/>
              <a:gd name="connsiteY3-8" fmla="*/ 144680 h 144680"/>
              <a:gd name="connsiteX4-9" fmla="*/ 55821 w 982405"/>
              <a:gd name="connsiteY4-10" fmla="*/ 0 h 144680"/>
              <a:gd name="connsiteX0-11" fmla="*/ 55821 w 998354"/>
              <a:gd name="connsiteY0-12" fmla="*/ 0 h 147338"/>
              <a:gd name="connsiteX1-13" fmla="*/ 982405 w 998354"/>
              <a:gd name="connsiteY1-14" fmla="*/ 0 h 147338"/>
              <a:gd name="connsiteX2-15" fmla="*/ 998354 w 998354"/>
              <a:gd name="connsiteY2-16" fmla="*/ 147338 h 147338"/>
              <a:gd name="connsiteX3-17" fmla="*/ 0 w 998354"/>
              <a:gd name="connsiteY3-18" fmla="*/ 144680 h 147338"/>
              <a:gd name="connsiteX4-19" fmla="*/ 55821 w 998354"/>
              <a:gd name="connsiteY4-20" fmla="*/ 0 h 147338"/>
              <a:gd name="connsiteX0-21" fmla="*/ 84307 w 1026840"/>
              <a:gd name="connsiteY0-22" fmla="*/ 0 h 150534"/>
              <a:gd name="connsiteX1-23" fmla="*/ 1010891 w 1026840"/>
              <a:gd name="connsiteY1-24" fmla="*/ 0 h 150534"/>
              <a:gd name="connsiteX2-25" fmla="*/ 1026840 w 1026840"/>
              <a:gd name="connsiteY2-26" fmla="*/ 147338 h 150534"/>
              <a:gd name="connsiteX3-27" fmla="*/ 0 w 1026840"/>
              <a:gd name="connsiteY3-28" fmla="*/ 150534 h 150534"/>
              <a:gd name="connsiteX4-29" fmla="*/ 84307 w 1026840"/>
              <a:gd name="connsiteY4-30" fmla="*/ 0 h 150534"/>
              <a:gd name="connsiteX0-31" fmla="*/ 84307 w 1021143"/>
              <a:gd name="connsiteY0-32" fmla="*/ 0 h 153193"/>
              <a:gd name="connsiteX1-33" fmla="*/ 1010891 w 1021143"/>
              <a:gd name="connsiteY1-34" fmla="*/ 0 h 153193"/>
              <a:gd name="connsiteX2-35" fmla="*/ 1021143 w 1021143"/>
              <a:gd name="connsiteY2-36" fmla="*/ 153193 h 153193"/>
              <a:gd name="connsiteX3-37" fmla="*/ 0 w 1021143"/>
              <a:gd name="connsiteY3-38" fmla="*/ 150534 h 153193"/>
              <a:gd name="connsiteX4-39" fmla="*/ 84307 w 1021143"/>
              <a:gd name="connsiteY4-40" fmla="*/ 0 h 153193"/>
              <a:gd name="connsiteX0-41" fmla="*/ 92853 w 1021143"/>
              <a:gd name="connsiteY0-42" fmla="*/ 0 h 153193"/>
              <a:gd name="connsiteX1-43" fmla="*/ 1010891 w 1021143"/>
              <a:gd name="connsiteY1-44" fmla="*/ 0 h 153193"/>
              <a:gd name="connsiteX2-45" fmla="*/ 1021143 w 1021143"/>
              <a:gd name="connsiteY2-46" fmla="*/ 153193 h 153193"/>
              <a:gd name="connsiteX3-47" fmla="*/ 0 w 1021143"/>
              <a:gd name="connsiteY3-48" fmla="*/ 150534 h 153193"/>
              <a:gd name="connsiteX4-49" fmla="*/ 92853 w 1021143"/>
              <a:gd name="connsiteY4-50" fmla="*/ 0 h 153193"/>
              <a:gd name="connsiteX0-51" fmla="*/ 90004 w 1018294"/>
              <a:gd name="connsiteY0-52" fmla="*/ 0 h 153193"/>
              <a:gd name="connsiteX1-53" fmla="*/ 1008042 w 1018294"/>
              <a:gd name="connsiteY1-54" fmla="*/ 0 h 153193"/>
              <a:gd name="connsiteX2-55" fmla="*/ 1018294 w 1018294"/>
              <a:gd name="connsiteY2-56" fmla="*/ 153193 h 153193"/>
              <a:gd name="connsiteX3-57" fmla="*/ 0 w 1018294"/>
              <a:gd name="connsiteY3-58" fmla="*/ 142728 h 153193"/>
              <a:gd name="connsiteX4-59" fmla="*/ 90004 w 1018294"/>
              <a:gd name="connsiteY4-60" fmla="*/ 0 h 1531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18294" h="153193">
                <a:moveTo>
                  <a:pt x="90004" y="0"/>
                </a:moveTo>
                <a:lnTo>
                  <a:pt x="1008042" y="0"/>
                </a:lnTo>
                <a:lnTo>
                  <a:pt x="1018294" y="153193"/>
                </a:lnTo>
                <a:lnTo>
                  <a:pt x="0" y="142728"/>
                </a:lnTo>
                <a:lnTo>
                  <a:pt x="90004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10067547" y="6493142"/>
            <a:ext cx="1070600" cy="392242"/>
          </a:xfrm>
          <a:prstGeom prst="rect">
            <a:avLst/>
          </a:prstGeo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9986019" y="6493142"/>
            <a:ext cx="1152128" cy="39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fld id="{DFFEBBBC-D8E6-4B36-B41D-89E0052AC75A}" type="slidenum">
              <a:rPr lang="en-US" altLang="zh-CN" smtClean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‹#›</a:t>
            </a:fld>
            <a:endParaRPr lang="zh-CN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192931" y="0"/>
            <a:ext cx="576064" cy="836712"/>
            <a:chOff x="841003" y="360040"/>
            <a:chExt cx="504056" cy="836712"/>
          </a:xfr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</p:grpSpPr>
        <p:sp>
          <p:nvSpPr>
            <p:cNvPr id="13" name="矩形 12"/>
            <p:cNvSpPr/>
            <p:nvPr/>
          </p:nvSpPr>
          <p:spPr>
            <a:xfrm>
              <a:off x="841003" y="360040"/>
              <a:ext cx="504056" cy="548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 rot="10800000">
              <a:off x="841003" y="908720"/>
              <a:ext cx="504056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24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C373-83E8-404D-A870-0C99071BEBA1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FD15-FD4A-41A0-98B0-8A0E50279E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12195175" cy="2510972"/>
          </a:xfrm>
          <a:custGeom>
            <a:avLst/>
            <a:gdLst>
              <a:gd name="connsiteX0" fmla="*/ 0 w 12195175"/>
              <a:gd name="connsiteY0" fmla="*/ 0 h 908720"/>
              <a:gd name="connsiteX1" fmla="*/ 12195175 w 12195175"/>
              <a:gd name="connsiteY1" fmla="*/ 0 h 908720"/>
              <a:gd name="connsiteX2" fmla="*/ 12195175 w 12195175"/>
              <a:gd name="connsiteY2" fmla="*/ 908720 h 908720"/>
              <a:gd name="connsiteX3" fmla="*/ 0 w 12195175"/>
              <a:gd name="connsiteY3" fmla="*/ 908720 h 908720"/>
              <a:gd name="connsiteX4" fmla="*/ 0 w 12195175"/>
              <a:gd name="connsiteY4" fmla="*/ 0 h 908720"/>
              <a:gd name="connsiteX0-1" fmla="*/ 0 w 12195175"/>
              <a:gd name="connsiteY0-2" fmla="*/ 0 h 908720"/>
              <a:gd name="connsiteX1-3" fmla="*/ 12195175 w 12195175"/>
              <a:gd name="connsiteY1-4" fmla="*/ 0 h 908720"/>
              <a:gd name="connsiteX2-5" fmla="*/ 12195175 w 12195175"/>
              <a:gd name="connsiteY2-6" fmla="*/ 908720 h 908720"/>
              <a:gd name="connsiteX3-7" fmla="*/ 6096000 w 12195175"/>
              <a:gd name="connsiteY3-8" fmla="*/ 899886 h 908720"/>
              <a:gd name="connsiteX4-9" fmla="*/ 0 w 12195175"/>
              <a:gd name="connsiteY4-10" fmla="*/ 908720 h 908720"/>
              <a:gd name="connsiteX5" fmla="*/ 0 w 12195175"/>
              <a:gd name="connsiteY5" fmla="*/ 0 h 908720"/>
              <a:gd name="connsiteX0-11" fmla="*/ 0 w 12195175"/>
              <a:gd name="connsiteY0-12" fmla="*/ 0 h 2510972"/>
              <a:gd name="connsiteX1-13" fmla="*/ 12195175 w 12195175"/>
              <a:gd name="connsiteY1-14" fmla="*/ 0 h 2510972"/>
              <a:gd name="connsiteX2-15" fmla="*/ 12195175 w 12195175"/>
              <a:gd name="connsiteY2-16" fmla="*/ 908720 h 2510972"/>
              <a:gd name="connsiteX3-17" fmla="*/ 6052458 w 12195175"/>
              <a:gd name="connsiteY3-18" fmla="*/ 2510972 h 2510972"/>
              <a:gd name="connsiteX4-19" fmla="*/ 0 w 12195175"/>
              <a:gd name="connsiteY4-20" fmla="*/ 908720 h 2510972"/>
              <a:gd name="connsiteX5-21" fmla="*/ 0 w 12195175"/>
              <a:gd name="connsiteY5-22" fmla="*/ 0 h 25109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5175" h="2510972">
                <a:moveTo>
                  <a:pt x="0" y="0"/>
                </a:moveTo>
                <a:lnTo>
                  <a:pt x="12195175" y="0"/>
                </a:lnTo>
                <a:lnTo>
                  <a:pt x="12195175" y="908720"/>
                </a:lnTo>
                <a:lnTo>
                  <a:pt x="6052458" y="2510972"/>
                </a:lnTo>
                <a:lnTo>
                  <a:pt x="0" y="908720"/>
                </a:lnTo>
                <a:lnTo>
                  <a:pt x="0" y="0"/>
                </a:lnTo>
                <a:close/>
              </a:path>
            </a:pathLst>
          </a:custGeom>
          <a:solidFill>
            <a:srgbClr val="2F5EB0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021785"/>
            <a:ext cx="12195175" cy="863599"/>
          </a:xfrm>
          <a:custGeom>
            <a:avLst/>
            <a:gdLst>
              <a:gd name="connsiteX0" fmla="*/ 0 w 12195175"/>
              <a:gd name="connsiteY0" fmla="*/ 0 h 404664"/>
              <a:gd name="connsiteX1" fmla="*/ 12195175 w 12195175"/>
              <a:gd name="connsiteY1" fmla="*/ 0 h 404664"/>
              <a:gd name="connsiteX2" fmla="*/ 12195175 w 12195175"/>
              <a:gd name="connsiteY2" fmla="*/ 404664 h 404664"/>
              <a:gd name="connsiteX3" fmla="*/ 0 w 12195175"/>
              <a:gd name="connsiteY3" fmla="*/ 404664 h 404664"/>
              <a:gd name="connsiteX4" fmla="*/ 0 w 12195175"/>
              <a:gd name="connsiteY4" fmla="*/ 0 h 404664"/>
              <a:gd name="connsiteX0-1" fmla="*/ 0 w 12195175"/>
              <a:gd name="connsiteY0-2" fmla="*/ 8993 h 413657"/>
              <a:gd name="connsiteX1-3" fmla="*/ 6096000 w 12195175"/>
              <a:gd name="connsiteY1-4" fmla="*/ 0 h 413657"/>
              <a:gd name="connsiteX2-5" fmla="*/ 12195175 w 12195175"/>
              <a:gd name="connsiteY2-6" fmla="*/ 8993 h 413657"/>
              <a:gd name="connsiteX3-7" fmla="*/ 12195175 w 12195175"/>
              <a:gd name="connsiteY3-8" fmla="*/ 413657 h 413657"/>
              <a:gd name="connsiteX4-9" fmla="*/ 0 w 12195175"/>
              <a:gd name="connsiteY4-10" fmla="*/ 413657 h 413657"/>
              <a:gd name="connsiteX5" fmla="*/ 0 w 12195175"/>
              <a:gd name="connsiteY5" fmla="*/ 8993 h 413657"/>
              <a:gd name="connsiteX0-11" fmla="*/ 0 w 12195175"/>
              <a:gd name="connsiteY0-12" fmla="*/ 458935 h 863599"/>
              <a:gd name="connsiteX1-13" fmla="*/ 6052457 w 12195175"/>
              <a:gd name="connsiteY1-14" fmla="*/ 0 h 863599"/>
              <a:gd name="connsiteX2-15" fmla="*/ 12195175 w 12195175"/>
              <a:gd name="connsiteY2-16" fmla="*/ 458935 h 863599"/>
              <a:gd name="connsiteX3-17" fmla="*/ 12195175 w 12195175"/>
              <a:gd name="connsiteY3-18" fmla="*/ 863599 h 863599"/>
              <a:gd name="connsiteX4-19" fmla="*/ 0 w 12195175"/>
              <a:gd name="connsiteY4-20" fmla="*/ 863599 h 863599"/>
              <a:gd name="connsiteX5-21" fmla="*/ 0 w 12195175"/>
              <a:gd name="connsiteY5-22" fmla="*/ 458935 h 8635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5175" h="863599">
                <a:moveTo>
                  <a:pt x="0" y="458935"/>
                </a:moveTo>
                <a:lnTo>
                  <a:pt x="6052457" y="0"/>
                </a:lnTo>
                <a:lnTo>
                  <a:pt x="12195175" y="458935"/>
                </a:lnTo>
                <a:lnTo>
                  <a:pt x="12195175" y="863599"/>
                </a:lnTo>
                <a:lnTo>
                  <a:pt x="0" y="863599"/>
                </a:lnTo>
                <a:lnTo>
                  <a:pt x="0" y="458935"/>
                </a:lnTo>
                <a:close/>
              </a:path>
            </a:pathLst>
          </a:custGeom>
          <a:solidFill>
            <a:srgbClr val="2F5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85219" y="2847908"/>
            <a:ext cx="6984777" cy="7683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sz="4400" b="1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项目方案</a:t>
            </a:r>
            <a:r>
              <a:rPr lang="zh-CN" altLang="en-US" sz="4400" b="1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名称</a:t>
            </a:r>
            <a:endParaRPr lang="zh-CN" sz="4400" b="1" dirty="0">
              <a:solidFill>
                <a:srgbClr val="2F5EB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479819" y="3856246"/>
            <a:ext cx="5235536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zh-CN" altLang="en-US" sz="1800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子标题</a:t>
            </a:r>
            <a:endParaRPr lang="zh-CN" sz="1800" dirty="0">
              <a:solidFill>
                <a:srgbClr val="2F5EB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4920438" y="4438335"/>
            <a:ext cx="2605960" cy="276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汇报人：</a:t>
            </a:r>
            <a:endParaRPr lang="en-US" b="1" dirty="0">
              <a:solidFill>
                <a:srgbClr val="2F5EB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9E681D4-6DE9-3544-996E-CBCC6A4BF3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35" y="188640"/>
            <a:ext cx="2419350" cy="67627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0E66F1B-254C-CA40-9131-BD4C599FC9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35" y="176188"/>
            <a:ext cx="720080" cy="655390"/>
          </a:xfrm>
          <a:prstGeom prst="rect">
            <a:avLst/>
          </a:prstGeom>
        </p:spPr>
      </p:pic>
      <p:sp>
        <p:nvSpPr>
          <p:cNvPr id="14" name="标题 1">
            <a:extLst>
              <a:ext uri="{FF2B5EF4-FFF2-40B4-BE49-F238E27FC236}">
                <a16:creationId xmlns:a16="http://schemas.microsoft.com/office/drawing/2014/main" id="{75C8AB40-2969-F146-B357-ED7413B62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385" y="188640"/>
            <a:ext cx="3197474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l" eaLnBrk="1" hangingPunct="1">
              <a:buFontTx/>
            </a:pPr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后勤管理处、后勤集团</a:t>
            </a:r>
            <a:endParaRPr lang="zh-CN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bldLvl="0" animBg="1"/>
      <p:bldP spid="10" grpId="0"/>
      <p:bldP spid="12" grpId="0" bldLvl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/>
          <p:nvPr/>
        </p:nvSpPr>
        <p:spPr bwMode="auto">
          <a:xfrm>
            <a:off x="4513411" y="-27384"/>
            <a:ext cx="3167443" cy="1340768"/>
          </a:xfrm>
          <a:custGeom>
            <a:avLst/>
            <a:gdLst/>
            <a:ahLst/>
            <a:cxnLst/>
            <a:rect l="l" t="t" r="r" b="b"/>
            <a:pathLst>
              <a:path w="1212931" h="513429">
                <a:moveTo>
                  <a:pt x="0" y="0"/>
                </a:moveTo>
                <a:lnTo>
                  <a:pt x="1212931" y="0"/>
                </a:lnTo>
                <a:cubicBezTo>
                  <a:pt x="1210875" y="8189"/>
                  <a:pt x="1207259" y="15721"/>
                  <a:pt x="1202896" y="22772"/>
                </a:cubicBezTo>
                <a:lnTo>
                  <a:pt x="956422" y="454561"/>
                </a:lnTo>
                <a:cubicBezTo>
                  <a:pt x="946115" y="471761"/>
                  <a:pt x="931774" y="486697"/>
                  <a:pt x="913401" y="497559"/>
                </a:cubicBezTo>
                <a:cubicBezTo>
                  <a:pt x="894131" y="508874"/>
                  <a:pt x="873069" y="513853"/>
                  <a:pt x="852006" y="513401"/>
                </a:cubicBezTo>
                <a:lnTo>
                  <a:pt x="358161" y="513401"/>
                </a:lnTo>
                <a:cubicBezTo>
                  <a:pt x="338443" y="513401"/>
                  <a:pt x="317829" y="508422"/>
                  <a:pt x="299456" y="497559"/>
                </a:cubicBezTo>
                <a:cubicBezTo>
                  <a:pt x="281082" y="486697"/>
                  <a:pt x="266294" y="471761"/>
                  <a:pt x="256435" y="454109"/>
                </a:cubicBezTo>
                <a:lnTo>
                  <a:pt x="8616" y="20509"/>
                </a:lnTo>
                <a:close/>
              </a:path>
            </a:pathLst>
          </a:custGeom>
          <a:solidFill>
            <a:srgbClr val="2F5EB0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TextBox 59"/>
          <p:cNvSpPr txBox="1">
            <a:spLocks noChangeArrowheads="1"/>
          </p:cNvSpPr>
          <p:nvPr/>
        </p:nvSpPr>
        <p:spPr bwMode="auto">
          <a:xfrm>
            <a:off x="4441403" y="421038"/>
            <a:ext cx="3312368" cy="149579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20000"/>
              </a:lnSpc>
              <a:defRPr/>
            </a:pPr>
            <a:r>
              <a:rPr lang="zh-CN" altLang="en-US" sz="4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zh-CN" altLang="en-US" sz="40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40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>
              <a:lnSpc>
                <a:spcPct val="120000"/>
              </a:lnSpc>
              <a:defRPr/>
            </a:pPr>
            <a:r>
              <a:rPr lang="en-US" altLang="zh-CN" sz="2800" kern="0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US" altLang="ko-KR" sz="2800" kern="0" dirty="0">
              <a:solidFill>
                <a:srgbClr val="2F5EB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 flipH="1">
            <a:off x="-3" y="6525344"/>
            <a:ext cx="12195177" cy="360511"/>
          </a:xfrm>
          <a:prstGeom prst="rect">
            <a:avLst/>
          </a:prstGeo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 flipH="1">
            <a:off x="-4" y="6596410"/>
            <a:ext cx="12195177" cy="2889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5"/>
          <p:cNvSpPr/>
          <p:nvPr/>
        </p:nvSpPr>
        <p:spPr>
          <a:xfrm>
            <a:off x="9976569" y="6493142"/>
            <a:ext cx="1018294" cy="111815"/>
          </a:xfrm>
          <a:custGeom>
            <a:avLst/>
            <a:gdLst>
              <a:gd name="connsiteX0" fmla="*/ 0 w 926584"/>
              <a:gd name="connsiteY0" fmla="*/ 0 h 118098"/>
              <a:gd name="connsiteX1" fmla="*/ 926584 w 926584"/>
              <a:gd name="connsiteY1" fmla="*/ 0 h 118098"/>
              <a:gd name="connsiteX2" fmla="*/ 926584 w 926584"/>
              <a:gd name="connsiteY2" fmla="*/ 118098 h 118098"/>
              <a:gd name="connsiteX3" fmla="*/ 0 w 926584"/>
              <a:gd name="connsiteY3" fmla="*/ 118098 h 118098"/>
              <a:gd name="connsiteX4" fmla="*/ 0 w 926584"/>
              <a:gd name="connsiteY4" fmla="*/ 0 h 118098"/>
              <a:gd name="connsiteX0-1" fmla="*/ 55821 w 982405"/>
              <a:gd name="connsiteY0-2" fmla="*/ 0 h 144680"/>
              <a:gd name="connsiteX1-3" fmla="*/ 982405 w 982405"/>
              <a:gd name="connsiteY1-4" fmla="*/ 0 h 144680"/>
              <a:gd name="connsiteX2-5" fmla="*/ 982405 w 982405"/>
              <a:gd name="connsiteY2-6" fmla="*/ 118098 h 144680"/>
              <a:gd name="connsiteX3-7" fmla="*/ 0 w 982405"/>
              <a:gd name="connsiteY3-8" fmla="*/ 144680 h 144680"/>
              <a:gd name="connsiteX4-9" fmla="*/ 55821 w 982405"/>
              <a:gd name="connsiteY4-10" fmla="*/ 0 h 144680"/>
              <a:gd name="connsiteX0-11" fmla="*/ 55821 w 998354"/>
              <a:gd name="connsiteY0-12" fmla="*/ 0 h 147338"/>
              <a:gd name="connsiteX1-13" fmla="*/ 982405 w 998354"/>
              <a:gd name="connsiteY1-14" fmla="*/ 0 h 147338"/>
              <a:gd name="connsiteX2-15" fmla="*/ 998354 w 998354"/>
              <a:gd name="connsiteY2-16" fmla="*/ 147338 h 147338"/>
              <a:gd name="connsiteX3-17" fmla="*/ 0 w 998354"/>
              <a:gd name="connsiteY3-18" fmla="*/ 144680 h 147338"/>
              <a:gd name="connsiteX4-19" fmla="*/ 55821 w 998354"/>
              <a:gd name="connsiteY4-20" fmla="*/ 0 h 147338"/>
              <a:gd name="connsiteX0-21" fmla="*/ 84307 w 1026840"/>
              <a:gd name="connsiteY0-22" fmla="*/ 0 h 150534"/>
              <a:gd name="connsiteX1-23" fmla="*/ 1010891 w 1026840"/>
              <a:gd name="connsiteY1-24" fmla="*/ 0 h 150534"/>
              <a:gd name="connsiteX2-25" fmla="*/ 1026840 w 1026840"/>
              <a:gd name="connsiteY2-26" fmla="*/ 147338 h 150534"/>
              <a:gd name="connsiteX3-27" fmla="*/ 0 w 1026840"/>
              <a:gd name="connsiteY3-28" fmla="*/ 150534 h 150534"/>
              <a:gd name="connsiteX4-29" fmla="*/ 84307 w 1026840"/>
              <a:gd name="connsiteY4-30" fmla="*/ 0 h 150534"/>
              <a:gd name="connsiteX0-31" fmla="*/ 84307 w 1021143"/>
              <a:gd name="connsiteY0-32" fmla="*/ 0 h 153193"/>
              <a:gd name="connsiteX1-33" fmla="*/ 1010891 w 1021143"/>
              <a:gd name="connsiteY1-34" fmla="*/ 0 h 153193"/>
              <a:gd name="connsiteX2-35" fmla="*/ 1021143 w 1021143"/>
              <a:gd name="connsiteY2-36" fmla="*/ 153193 h 153193"/>
              <a:gd name="connsiteX3-37" fmla="*/ 0 w 1021143"/>
              <a:gd name="connsiteY3-38" fmla="*/ 150534 h 153193"/>
              <a:gd name="connsiteX4-39" fmla="*/ 84307 w 1021143"/>
              <a:gd name="connsiteY4-40" fmla="*/ 0 h 153193"/>
              <a:gd name="connsiteX0-41" fmla="*/ 92853 w 1021143"/>
              <a:gd name="connsiteY0-42" fmla="*/ 0 h 153193"/>
              <a:gd name="connsiteX1-43" fmla="*/ 1010891 w 1021143"/>
              <a:gd name="connsiteY1-44" fmla="*/ 0 h 153193"/>
              <a:gd name="connsiteX2-45" fmla="*/ 1021143 w 1021143"/>
              <a:gd name="connsiteY2-46" fmla="*/ 153193 h 153193"/>
              <a:gd name="connsiteX3-47" fmla="*/ 0 w 1021143"/>
              <a:gd name="connsiteY3-48" fmla="*/ 150534 h 153193"/>
              <a:gd name="connsiteX4-49" fmla="*/ 92853 w 1021143"/>
              <a:gd name="connsiteY4-50" fmla="*/ 0 h 153193"/>
              <a:gd name="connsiteX0-51" fmla="*/ 90004 w 1018294"/>
              <a:gd name="connsiteY0-52" fmla="*/ 0 h 153193"/>
              <a:gd name="connsiteX1-53" fmla="*/ 1008042 w 1018294"/>
              <a:gd name="connsiteY1-54" fmla="*/ 0 h 153193"/>
              <a:gd name="connsiteX2-55" fmla="*/ 1018294 w 1018294"/>
              <a:gd name="connsiteY2-56" fmla="*/ 153193 h 153193"/>
              <a:gd name="connsiteX3-57" fmla="*/ 0 w 1018294"/>
              <a:gd name="connsiteY3-58" fmla="*/ 142728 h 153193"/>
              <a:gd name="connsiteX4-59" fmla="*/ 90004 w 1018294"/>
              <a:gd name="connsiteY4-60" fmla="*/ 0 h 1531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18294" h="153193">
                <a:moveTo>
                  <a:pt x="90004" y="0"/>
                </a:moveTo>
                <a:lnTo>
                  <a:pt x="1008042" y="0"/>
                </a:lnTo>
                <a:lnTo>
                  <a:pt x="1018294" y="153193"/>
                </a:lnTo>
                <a:lnTo>
                  <a:pt x="0" y="142728"/>
                </a:lnTo>
                <a:lnTo>
                  <a:pt x="90004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10067547" y="6493142"/>
            <a:ext cx="1070600" cy="392242"/>
          </a:xfrm>
          <a:prstGeom prst="rect">
            <a:avLst/>
          </a:prstGeo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Rectangle 4"/>
          <p:cNvSpPr txBox="1">
            <a:spLocks noChangeArrowheads="1"/>
          </p:cNvSpPr>
          <p:nvPr/>
        </p:nvSpPr>
        <p:spPr bwMode="auto">
          <a:xfrm>
            <a:off x="9986019" y="6493142"/>
            <a:ext cx="1152128" cy="39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fld id="{BD6D968B-8209-4137-97F9-4B53EE01A919}" type="slidenum">
              <a:rPr lang="en-US" altLang="zh-CN" smtClean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fld>
            <a:endParaRPr lang="zh-CN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7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840740" y="202565"/>
            <a:ext cx="1739900" cy="3454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b="1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标题名称</a:t>
            </a:r>
          </a:p>
        </p:txBody>
      </p:sp>
      <p:sp>
        <p:nvSpPr>
          <p:cNvPr id="3" name="KSO_Shape"/>
          <p:cNvSpPr/>
          <p:nvPr/>
        </p:nvSpPr>
        <p:spPr bwMode="auto">
          <a:xfrm>
            <a:off x="342900" y="202565"/>
            <a:ext cx="276225" cy="277495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96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/>
          <p:cNvSpPr txBox="1"/>
          <p:nvPr/>
        </p:nvSpPr>
        <p:spPr>
          <a:xfrm>
            <a:off x="840740" y="202565"/>
            <a:ext cx="1739900" cy="3454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b="1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标题名称</a:t>
            </a:r>
          </a:p>
        </p:txBody>
      </p:sp>
      <p:sp>
        <p:nvSpPr>
          <p:cNvPr id="3" name="KSO_Shape"/>
          <p:cNvSpPr/>
          <p:nvPr/>
        </p:nvSpPr>
        <p:spPr bwMode="auto">
          <a:xfrm>
            <a:off x="342900" y="202565"/>
            <a:ext cx="276225" cy="277495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89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12195175" cy="2510972"/>
          </a:xfrm>
          <a:custGeom>
            <a:avLst/>
            <a:gdLst>
              <a:gd name="connsiteX0" fmla="*/ 0 w 12195175"/>
              <a:gd name="connsiteY0" fmla="*/ 0 h 908720"/>
              <a:gd name="connsiteX1" fmla="*/ 12195175 w 12195175"/>
              <a:gd name="connsiteY1" fmla="*/ 0 h 908720"/>
              <a:gd name="connsiteX2" fmla="*/ 12195175 w 12195175"/>
              <a:gd name="connsiteY2" fmla="*/ 908720 h 908720"/>
              <a:gd name="connsiteX3" fmla="*/ 0 w 12195175"/>
              <a:gd name="connsiteY3" fmla="*/ 908720 h 908720"/>
              <a:gd name="connsiteX4" fmla="*/ 0 w 12195175"/>
              <a:gd name="connsiteY4" fmla="*/ 0 h 908720"/>
              <a:gd name="connsiteX0-1" fmla="*/ 0 w 12195175"/>
              <a:gd name="connsiteY0-2" fmla="*/ 0 h 908720"/>
              <a:gd name="connsiteX1-3" fmla="*/ 12195175 w 12195175"/>
              <a:gd name="connsiteY1-4" fmla="*/ 0 h 908720"/>
              <a:gd name="connsiteX2-5" fmla="*/ 12195175 w 12195175"/>
              <a:gd name="connsiteY2-6" fmla="*/ 908720 h 908720"/>
              <a:gd name="connsiteX3-7" fmla="*/ 6096000 w 12195175"/>
              <a:gd name="connsiteY3-8" fmla="*/ 899886 h 908720"/>
              <a:gd name="connsiteX4-9" fmla="*/ 0 w 12195175"/>
              <a:gd name="connsiteY4-10" fmla="*/ 908720 h 908720"/>
              <a:gd name="connsiteX5" fmla="*/ 0 w 12195175"/>
              <a:gd name="connsiteY5" fmla="*/ 0 h 908720"/>
              <a:gd name="connsiteX0-11" fmla="*/ 0 w 12195175"/>
              <a:gd name="connsiteY0-12" fmla="*/ 0 h 2510972"/>
              <a:gd name="connsiteX1-13" fmla="*/ 12195175 w 12195175"/>
              <a:gd name="connsiteY1-14" fmla="*/ 0 h 2510972"/>
              <a:gd name="connsiteX2-15" fmla="*/ 12195175 w 12195175"/>
              <a:gd name="connsiteY2-16" fmla="*/ 908720 h 2510972"/>
              <a:gd name="connsiteX3-17" fmla="*/ 6052458 w 12195175"/>
              <a:gd name="connsiteY3-18" fmla="*/ 2510972 h 2510972"/>
              <a:gd name="connsiteX4-19" fmla="*/ 0 w 12195175"/>
              <a:gd name="connsiteY4-20" fmla="*/ 908720 h 2510972"/>
              <a:gd name="connsiteX5-21" fmla="*/ 0 w 12195175"/>
              <a:gd name="connsiteY5-22" fmla="*/ 0 h 25109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5175" h="2510972">
                <a:moveTo>
                  <a:pt x="0" y="0"/>
                </a:moveTo>
                <a:lnTo>
                  <a:pt x="12195175" y="0"/>
                </a:lnTo>
                <a:lnTo>
                  <a:pt x="12195175" y="908720"/>
                </a:lnTo>
                <a:lnTo>
                  <a:pt x="6052458" y="2510972"/>
                </a:lnTo>
                <a:lnTo>
                  <a:pt x="0" y="908720"/>
                </a:lnTo>
                <a:lnTo>
                  <a:pt x="0" y="0"/>
                </a:lnTo>
                <a:close/>
              </a:path>
            </a:pathLst>
          </a:custGeom>
          <a:solidFill>
            <a:srgbClr val="2F5EB0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021785"/>
            <a:ext cx="12195175" cy="863599"/>
          </a:xfrm>
          <a:custGeom>
            <a:avLst/>
            <a:gdLst>
              <a:gd name="connsiteX0" fmla="*/ 0 w 12195175"/>
              <a:gd name="connsiteY0" fmla="*/ 0 h 404664"/>
              <a:gd name="connsiteX1" fmla="*/ 12195175 w 12195175"/>
              <a:gd name="connsiteY1" fmla="*/ 0 h 404664"/>
              <a:gd name="connsiteX2" fmla="*/ 12195175 w 12195175"/>
              <a:gd name="connsiteY2" fmla="*/ 404664 h 404664"/>
              <a:gd name="connsiteX3" fmla="*/ 0 w 12195175"/>
              <a:gd name="connsiteY3" fmla="*/ 404664 h 404664"/>
              <a:gd name="connsiteX4" fmla="*/ 0 w 12195175"/>
              <a:gd name="connsiteY4" fmla="*/ 0 h 404664"/>
              <a:gd name="connsiteX0-1" fmla="*/ 0 w 12195175"/>
              <a:gd name="connsiteY0-2" fmla="*/ 8993 h 413657"/>
              <a:gd name="connsiteX1-3" fmla="*/ 6096000 w 12195175"/>
              <a:gd name="connsiteY1-4" fmla="*/ 0 h 413657"/>
              <a:gd name="connsiteX2-5" fmla="*/ 12195175 w 12195175"/>
              <a:gd name="connsiteY2-6" fmla="*/ 8993 h 413657"/>
              <a:gd name="connsiteX3-7" fmla="*/ 12195175 w 12195175"/>
              <a:gd name="connsiteY3-8" fmla="*/ 413657 h 413657"/>
              <a:gd name="connsiteX4-9" fmla="*/ 0 w 12195175"/>
              <a:gd name="connsiteY4-10" fmla="*/ 413657 h 413657"/>
              <a:gd name="connsiteX5" fmla="*/ 0 w 12195175"/>
              <a:gd name="connsiteY5" fmla="*/ 8993 h 413657"/>
              <a:gd name="connsiteX0-11" fmla="*/ 0 w 12195175"/>
              <a:gd name="connsiteY0-12" fmla="*/ 458935 h 863599"/>
              <a:gd name="connsiteX1-13" fmla="*/ 6052457 w 12195175"/>
              <a:gd name="connsiteY1-14" fmla="*/ 0 h 863599"/>
              <a:gd name="connsiteX2-15" fmla="*/ 12195175 w 12195175"/>
              <a:gd name="connsiteY2-16" fmla="*/ 458935 h 863599"/>
              <a:gd name="connsiteX3-17" fmla="*/ 12195175 w 12195175"/>
              <a:gd name="connsiteY3-18" fmla="*/ 863599 h 863599"/>
              <a:gd name="connsiteX4-19" fmla="*/ 0 w 12195175"/>
              <a:gd name="connsiteY4-20" fmla="*/ 863599 h 863599"/>
              <a:gd name="connsiteX5-21" fmla="*/ 0 w 12195175"/>
              <a:gd name="connsiteY5-22" fmla="*/ 458935 h 8635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5175" h="863599">
                <a:moveTo>
                  <a:pt x="0" y="458935"/>
                </a:moveTo>
                <a:lnTo>
                  <a:pt x="6052457" y="0"/>
                </a:lnTo>
                <a:lnTo>
                  <a:pt x="12195175" y="458935"/>
                </a:lnTo>
                <a:lnTo>
                  <a:pt x="12195175" y="863599"/>
                </a:lnTo>
                <a:lnTo>
                  <a:pt x="0" y="863599"/>
                </a:lnTo>
                <a:lnTo>
                  <a:pt x="0" y="458935"/>
                </a:lnTo>
                <a:close/>
              </a:path>
            </a:pathLst>
          </a:custGeom>
          <a:solidFill>
            <a:srgbClr val="2F5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785219" y="2847908"/>
            <a:ext cx="6984777" cy="7683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</a:t>
            </a:r>
            <a:endParaRPr lang="zh-CN" sz="4400" b="1" dirty="0">
              <a:solidFill>
                <a:srgbClr val="2F5EB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9B2B170-C48A-AF48-9A1C-AFBA16CEDBC2}"/>
              </a:ext>
            </a:extLst>
          </p:cNvPr>
          <p:cNvSpPr txBox="1"/>
          <p:nvPr/>
        </p:nvSpPr>
        <p:spPr>
          <a:xfrm>
            <a:off x="120923" y="4462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dirty="0"/>
              <a:t>LOGO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623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bldLvl="0" animBg="1"/>
      <p:bldP spid="17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</Words>
  <Application>Microsoft Macintosh PowerPoint</Application>
  <PresentationFormat>自定义</PresentationFormat>
  <Paragraphs>17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方正兰亭超细黑简体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张平</dc:creator>
  <cp:lastModifiedBy>1</cp:lastModifiedBy>
  <cp:revision>66</cp:revision>
  <dcterms:created xsi:type="dcterms:W3CDTF">2020-03-17T07:09:00Z</dcterms:created>
  <dcterms:modified xsi:type="dcterms:W3CDTF">2021-11-28T09:18:19Z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